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6" r:id="rId1"/>
  </p:sldMasterIdLst>
  <p:notesMasterIdLst>
    <p:notesMasterId r:id="rId17"/>
  </p:notesMasterIdLst>
  <p:sldIdLst>
    <p:sldId id="256" r:id="rId2"/>
    <p:sldId id="266" r:id="rId3"/>
    <p:sldId id="257" r:id="rId4"/>
    <p:sldId id="258" r:id="rId5"/>
    <p:sldId id="269" r:id="rId6"/>
    <p:sldId id="270" r:id="rId7"/>
    <p:sldId id="272" r:id="rId8"/>
    <p:sldId id="260" r:id="rId9"/>
    <p:sldId id="268" r:id="rId10"/>
    <p:sldId id="278" r:id="rId11"/>
    <p:sldId id="262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1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44802-25AC-4694-B466-43FBE0EAC4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D27A13-994C-4634-87D9-50CA3C8DE12E}">
      <dgm:prSet phldrT="[Text]"/>
      <dgm:spPr/>
      <dgm:t>
        <a:bodyPr vert="horz"/>
        <a:lstStyle/>
        <a:p>
          <a:r>
            <a:rPr lang="en-US" smtClean="0"/>
            <a:t>Inaccurate Data</a:t>
          </a:r>
          <a:endParaRPr lang="en-IN" dirty="0"/>
        </a:p>
      </dgm:t>
    </dgm:pt>
    <dgm:pt modelId="{684E2407-B6C1-4BC1-A659-2555289F5EAD}" type="parTrans" cxnId="{8C0C56F8-1144-4E38-BD23-B79380CB6DED}">
      <dgm:prSet/>
      <dgm:spPr/>
      <dgm:t>
        <a:bodyPr/>
        <a:lstStyle/>
        <a:p>
          <a:endParaRPr lang="en-IN"/>
        </a:p>
      </dgm:t>
    </dgm:pt>
    <dgm:pt modelId="{75947027-F37F-4D32-8BED-DBE816C99F94}" type="sibTrans" cxnId="{8C0C56F8-1144-4E38-BD23-B79380CB6DED}">
      <dgm:prSet/>
      <dgm:spPr/>
      <dgm:t>
        <a:bodyPr/>
        <a:lstStyle/>
        <a:p>
          <a:endParaRPr lang="en-IN"/>
        </a:p>
      </dgm:t>
    </dgm:pt>
    <dgm:pt modelId="{AB7D20AF-33DE-4567-8818-15067478AF83}">
      <dgm:prSet phldrT="[Text]"/>
      <dgm:spPr/>
      <dgm:t>
        <a:bodyPr/>
        <a:lstStyle/>
        <a:p>
          <a:r>
            <a:rPr lang="en-US" dirty="0" smtClean="0"/>
            <a:t>Traditional attendance systems, like </a:t>
          </a:r>
          <a:r>
            <a:rPr lang="en-US" b="1" dirty="0" smtClean="0"/>
            <a:t>paper logs or card-based systems, are susceptible to human errors and fraud.</a:t>
          </a:r>
          <a:endParaRPr lang="en-IN" b="1" dirty="0"/>
        </a:p>
      </dgm:t>
    </dgm:pt>
    <dgm:pt modelId="{06BCC225-0455-45FB-92B2-AF5187719B67}" type="parTrans" cxnId="{FCF5855E-67CE-453B-AC04-06A496B24858}">
      <dgm:prSet/>
      <dgm:spPr/>
      <dgm:t>
        <a:bodyPr/>
        <a:lstStyle/>
        <a:p>
          <a:endParaRPr lang="en-IN"/>
        </a:p>
      </dgm:t>
    </dgm:pt>
    <dgm:pt modelId="{6738568F-B8BD-424C-8D59-F01C4335CE37}" type="sibTrans" cxnId="{FCF5855E-67CE-453B-AC04-06A496B24858}">
      <dgm:prSet/>
      <dgm:spPr/>
      <dgm:t>
        <a:bodyPr/>
        <a:lstStyle/>
        <a:p>
          <a:endParaRPr lang="en-IN"/>
        </a:p>
      </dgm:t>
    </dgm:pt>
    <dgm:pt modelId="{07DFECC6-F4C5-44C2-B89C-BC20A7DB6A97}">
      <dgm:prSet phldrT="[Text]"/>
      <dgm:spPr/>
      <dgm:t>
        <a:bodyPr/>
        <a:lstStyle/>
        <a:p>
          <a:r>
            <a:rPr lang="en-US" smtClean="0"/>
            <a:t>Inconvenience</a:t>
          </a:r>
          <a:endParaRPr lang="en-IN" dirty="0"/>
        </a:p>
      </dgm:t>
    </dgm:pt>
    <dgm:pt modelId="{EC5DFDFE-8948-4833-A111-835E0C3FFBFA}" type="parTrans" cxnId="{2B888504-6E08-4D90-B7DB-B204A2ECA0C0}">
      <dgm:prSet/>
      <dgm:spPr/>
      <dgm:t>
        <a:bodyPr/>
        <a:lstStyle/>
        <a:p>
          <a:endParaRPr lang="en-IN"/>
        </a:p>
      </dgm:t>
    </dgm:pt>
    <dgm:pt modelId="{A4AC09D0-4B30-4D67-950F-F602D0854582}" type="sibTrans" cxnId="{2B888504-6E08-4D90-B7DB-B204A2ECA0C0}">
      <dgm:prSet/>
      <dgm:spPr/>
      <dgm:t>
        <a:bodyPr/>
        <a:lstStyle/>
        <a:p>
          <a:endParaRPr lang="en-IN"/>
        </a:p>
      </dgm:t>
    </dgm:pt>
    <dgm:pt modelId="{ACBF53EC-0E50-4391-AD98-1AE8CAA96C90}">
      <dgm:prSet phldrT="[Text]"/>
      <dgm:spPr/>
      <dgm:t>
        <a:bodyPr/>
        <a:lstStyle/>
        <a:p>
          <a:r>
            <a:rPr lang="en-US" dirty="0" smtClean="0"/>
            <a:t>Physical attendance systems require users to </a:t>
          </a:r>
          <a:r>
            <a:rPr lang="en-US" b="1" dirty="0" smtClean="0"/>
            <a:t>manually sign in or scan cards, which is time-consuming and prone to mistakes.</a:t>
          </a:r>
          <a:endParaRPr lang="en-IN" b="1" dirty="0"/>
        </a:p>
      </dgm:t>
    </dgm:pt>
    <dgm:pt modelId="{64435215-BFE0-4072-A931-CCD5BB73935D}" type="parTrans" cxnId="{5C5E1753-A361-441E-82D9-462CCB163028}">
      <dgm:prSet/>
      <dgm:spPr/>
      <dgm:t>
        <a:bodyPr/>
        <a:lstStyle/>
        <a:p>
          <a:endParaRPr lang="en-IN"/>
        </a:p>
      </dgm:t>
    </dgm:pt>
    <dgm:pt modelId="{F402B267-DAF0-4FFE-A8E7-504A6F1DAD69}" type="sibTrans" cxnId="{5C5E1753-A361-441E-82D9-462CCB163028}">
      <dgm:prSet/>
      <dgm:spPr/>
      <dgm:t>
        <a:bodyPr/>
        <a:lstStyle/>
        <a:p>
          <a:endParaRPr lang="en-IN"/>
        </a:p>
      </dgm:t>
    </dgm:pt>
    <dgm:pt modelId="{8F6E9781-7F2D-4BD6-B72D-231A8ED28191}">
      <dgm:prSet/>
      <dgm:spPr/>
      <dgm:t>
        <a:bodyPr/>
        <a:lstStyle/>
        <a:p>
          <a:r>
            <a:rPr lang="en-IN" dirty="0" smtClean="0"/>
            <a:t>Security Issues</a:t>
          </a:r>
          <a:endParaRPr lang="en-IN" dirty="0"/>
        </a:p>
      </dgm:t>
    </dgm:pt>
    <dgm:pt modelId="{2BA17311-5F54-4ADC-985C-568F3794AE73}" type="parTrans" cxnId="{31B89715-35BB-4794-9577-7FD58B590D7A}">
      <dgm:prSet/>
      <dgm:spPr/>
      <dgm:t>
        <a:bodyPr/>
        <a:lstStyle/>
        <a:p>
          <a:endParaRPr lang="en-IN"/>
        </a:p>
      </dgm:t>
    </dgm:pt>
    <dgm:pt modelId="{A6228683-31FC-469C-BBD5-D71F49D0182E}" type="sibTrans" cxnId="{31B89715-35BB-4794-9577-7FD58B590D7A}">
      <dgm:prSet/>
      <dgm:spPr/>
      <dgm:t>
        <a:bodyPr/>
        <a:lstStyle/>
        <a:p>
          <a:endParaRPr lang="en-IN"/>
        </a:p>
      </dgm:t>
    </dgm:pt>
    <dgm:pt modelId="{0200F54F-2CA9-46E6-B4D3-F64D4EA94BFE}">
      <dgm:prSet/>
      <dgm:spPr/>
      <dgm:t>
        <a:bodyPr vert="horz"/>
        <a:lstStyle/>
        <a:p>
          <a:r>
            <a:rPr lang="en-IN" dirty="0" smtClean="0"/>
            <a:t>Lack of Automation</a:t>
          </a:r>
          <a:endParaRPr lang="en-IN" dirty="0"/>
        </a:p>
      </dgm:t>
    </dgm:pt>
    <dgm:pt modelId="{2A02DA4A-CC38-4183-9693-6E997EF6877E}" type="parTrans" cxnId="{03C9F214-82D7-48DE-A75B-6A7D07A00230}">
      <dgm:prSet/>
      <dgm:spPr/>
      <dgm:t>
        <a:bodyPr/>
        <a:lstStyle/>
        <a:p>
          <a:endParaRPr lang="en-IN"/>
        </a:p>
      </dgm:t>
    </dgm:pt>
    <dgm:pt modelId="{23D9F914-B26C-4FE1-9475-C69FDBC79B34}" type="sibTrans" cxnId="{03C9F214-82D7-48DE-A75B-6A7D07A00230}">
      <dgm:prSet/>
      <dgm:spPr/>
      <dgm:t>
        <a:bodyPr/>
        <a:lstStyle/>
        <a:p>
          <a:endParaRPr lang="en-IN"/>
        </a:p>
      </dgm:t>
    </dgm:pt>
    <dgm:pt modelId="{472A613E-9531-42FD-8A94-6A8C6DE222E0}">
      <dgm:prSet/>
      <dgm:spPr/>
      <dgm:t>
        <a:bodyPr/>
        <a:lstStyle/>
        <a:p>
          <a:r>
            <a:rPr lang="en-US" dirty="0" smtClean="0"/>
            <a:t>Paper and </a:t>
          </a:r>
          <a:r>
            <a:rPr lang="en-US" b="1" dirty="0" smtClean="0"/>
            <a:t>card-based systems are vulnerable to being misplaced or manipulated, </a:t>
          </a:r>
          <a:r>
            <a:rPr lang="en-US" dirty="0" smtClean="0"/>
            <a:t>leading to inaccurate attendance records.</a:t>
          </a:r>
          <a:endParaRPr lang="en-IN" dirty="0"/>
        </a:p>
      </dgm:t>
    </dgm:pt>
    <dgm:pt modelId="{082956A0-8626-413C-B314-0535AE9C2807}" type="parTrans" cxnId="{77778FA6-506F-4DC7-A543-0CE0A2C41F17}">
      <dgm:prSet/>
      <dgm:spPr/>
      <dgm:t>
        <a:bodyPr/>
        <a:lstStyle/>
        <a:p>
          <a:endParaRPr lang="en-IN"/>
        </a:p>
      </dgm:t>
    </dgm:pt>
    <dgm:pt modelId="{4430937E-A707-4537-931C-F76F83836451}" type="sibTrans" cxnId="{77778FA6-506F-4DC7-A543-0CE0A2C41F17}">
      <dgm:prSet/>
      <dgm:spPr/>
      <dgm:t>
        <a:bodyPr/>
        <a:lstStyle/>
        <a:p>
          <a:endParaRPr lang="en-IN"/>
        </a:p>
      </dgm:t>
    </dgm:pt>
    <dgm:pt modelId="{3B34C403-1CA5-4F25-9015-B39424603851}">
      <dgm:prSet/>
      <dgm:spPr/>
      <dgm:t>
        <a:bodyPr/>
        <a:lstStyle/>
        <a:p>
          <a:r>
            <a:rPr lang="en-US" dirty="0" smtClean="0"/>
            <a:t>Existing systems often </a:t>
          </a:r>
          <a:r>
            <a:rPr lang="en-US" b="1" dirty="0" smtClean="0"/>
            <a:t>require manual intervention for correction, tracking, and reporting attendance data,</a:t>
          </a:r>
          <a:r>
            <a:rPr lang="en-US" dirty="0" smtClean="0"/>
            <a:t> leading to inefficiency.</a:t>
          </a:r>
          <a:endParaRPr lang="en-IN" dirty="0"/>
        </a:p>
      </dgm:t>
    </dgm:pt>
    <dgm:pt modelId="{7D2020C4-A7D5-4B5D-80B3-E8618C6BBEE2}" type="parTrans" cxnId="{F1B039EC-1D1D-443B-BF3B-5B8F9C7E4CC5}">
      <dgm:prSet/>
      <dgm:spPr/>
      <dgm:t>
        <a:bodyPr/>
        <a:lstStyle/>
        <a:p>
          <a:endParaRPr lang="en-IN"/>
        </a:p>
      </dgm:t>
    </dgm:pt>
    <dgm:pt modelId="{68B816B9-7BB8-4085-9206-4E6FCBB062DF}" type="sibTrans" cxnId="{F1B039EC-1D1D-443B-BF3B-5B8F9C7E4CC5}">
      <dgm:prSet/>
      <dgm:spPr/>
      <dgm:t>
        <a:bodyPr/>
        <a:lstStyle/>
        <a:p>
          <a:endParaRPr lang="en-IN"/>
        </a:p>
      </dgm:t>
    </dgm:pt>
    <dgm:pt modelId="{BEEC5F61-2CD3-43A8-A48C-9D9B33769E3F}" type="pres">
      <dgm:prSet presAssocID="{E5F44802-25AC-4694-B466-43FBE0EAC4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59ABFD-3C86-4599-9030-72940FCD5F94}" type="pres">
      <dgm:prSet presAssocID="{DDD27A13-994C-4634-87D9-50CA3C8DE12E}" presName="composite" presStyleCnt="0"/>
      <dgm:spPr/>
      <dgm:t>
        <a:bodyPr/>
        <a:lstStyle/>
        <a:p>
          <a:endParaRPr lang="en-IN"/>
        </a:p>
      </dgm:t>
    </dgm:pt>
    <dgm:pt modelId="{6EAAF19B-5333-452A-A5F0-618CA5A7188C}" type="pres">
      <dgm:prSet presAssocID="{DDD27A13-994C-4634-87D9-50CA3C8DE12E}" presName="parTx" presStyleLbl="alignNode1" presStyleIdx="0" presStyleCnt="4" custLinFactY="-500000" custLinFactNeighborY="-570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993E75-22AD-4208-9C4B-4E7646367ABE}" type="pres">
      <dgm:prSet presAssocID="{DDD27A13-994C-4634-87D9-50CA3C8DE12E}" presName="desTx" presStyleLbl="alignAccFollowNode1" presStyleIdx="0" presStyleCnt="4" custScaleY="93636" custLinFactNeighborY="-5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DEBD49-052C-47F8-A5AE-69E1AF02DD29}" type="pres">
      <dgm:prSet presAssocID="{75947027-F37F-4D32-8BED-DBE816C99F94}" presName="space" presStyleCnt="0"/>
      <dgm:spPr/>
      <dgm:t>
        <a:bodyPr/>
        <a:lstStyle/>
        <a:p>
          <a:endParaRPr lang="en-IN"/>
        </a:p>
      </dgm:t>
    </dgm:pt>
    <dgm:pt modelId="{43381B02-12E9-49AB-91B8-D421D758BA9C}" type="pres">
      <dgm:prSet presAssocID="{07DFECC6-F4C5-44C2-B89C-BC20A7DB6A97}" presName="composite" presStyleCnt="0"/>
      <dgm:spPr/>
      <dgm:t>
        <a:bodyPr/>
        <a:lstStyle/>
        <a:p>
          <a:endParaRPr lang="en-IN"/>
        </a:p>
      </dgm:t>
    </dgm:pt>
    <dgm:pt modelId="{29F60F4B-E97D-4457-8F1D-A6466E7C3714}" type="pres">
      <dgm:prSet presAssocID="{07DFECC6-F4C5-44C2-B89C-BC20A7DB6A97}" presName="parTx" presStyleLbl="alignNode1" presStyleIdx="1" presStyleCnt="4" custLinFactNeighborY="-530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0ED066-3835-4DB9-8362-204C18E5ACCF}" type="pres">
      <dgm:prSet presAssocID="{07DFECC6-F4C5-44C2-B89C-BC20A7DB6A97}" presName="desTx" presStyleLbl="alignAccFollowNode1" presStyleIdx="1" presStyleCnt="4" custScaleY="93636" custLinFactNeighborY="-5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B803E6-8DB7-41F0-94F7-BB32E1F2A8BB}" type="pres">
      <dgm:prSet presAssocID="{A4AC09D0-4B30-4D67-950F-F602D0854582}" presName="space" presStyleCnt="0"/>
      <dgm:spPr/>
      <dgm:t>
        <a:bodyPr/>
        <a:lstStyle/>
        <a:p>
          <a:endParaRPr lang="en-IN"/>
        </a:p>
      </dgm:t>
    </dgm:pt>
    <dgm:pt modelId="{BCA4C428-A11C-42E8-A092-153956296A9B}" type="pres">
      <dgm:prSet presAssocID="{8F6E9781-7F2D-4BD6-B72D-231A8ED28191}" presName="composite" presStyleCnt="0"/>
      <dgm:spPr/>
      <dgm:t>
        <a:bodyPr/>
        <a:lstStyle/>
        <a:p>
          <a:endParaRPr lang="en-IN"/>
        </a:p>
      </dgm:t>
    </dgm:pt>
    <dgm:pt modelId="{44EF7ED4-B88D-418F-8FD0-26572A0F23EB}" type="pres">
      <dgm:prSet presAssocID="{8F6E9781-7F2D-4BD6-B72D-231A8ED28191}" presName="parTx" presStyleLbl="alignNode1" presStyleIdx="2" presStyleCnt="4" custLinFactNeighborY="-530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CD9BC-3075-425D-BB17-A6DD48E51BC4}" type="pres">
      <dgm:prSet presAssocID="{8F6E9781-7F2D-4BD6-B72D-231A8ED28191}" presName="desTx" presStyleLbl="alignAccFollowNode1" presStyleIdx="2" presStyleCnt="4" custScaleY="93636" custLinFactNeighborY="-5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9B8B1B-BE98-4DA3-9F81-8F2C38BD079D}" type="pres">
      <dgm:prSet presAssocID="{A6228683-31FC-469C-BBD5-D71F49D0182E}" presName="space" presStyleCnt="0"/>
      <dgm:spPr/>
      <dgm:t>
        <a:bodyPr/>
        <a:lstStyle/>
        <a:p>
          <a:endParaRPr lang="en-IN"/>
        </a:p>
      </dgm:t>
    </dgm:pt>
    <dgm:pt modelId="{23F07FE9-F710-41AA-988E-6959E93C745F}" type="pres">
      <dgm:prSet presAssocID="{0200F54F-2CA9-46E6-B4D3-F64D4EA94BFE}" presName="composite" presStyleCnt="0"/>
      <dgm:spPr/>
      <dgm:t>
        <a:bodyPr/>
        <a:lstStyle/>
        <a:p>
          <a:endParaRPr lang="en-IN"/>
        </a:p>
      </dgm:t>
    </dgm:pt>
    <dgm:pt modelId="{AC8468FB-0F47-459C-B5FB-BDE66F0D17ED}" type="pres">
      <dgm:prSet presAssocID="{0200F54F-2CA9-46E6-B4D3-F64D4EA94BFE}" presName="parTx" presStyleLbl="alignNode1" presStyleIdx="3" presStyleCnt="4" custLinFactY="-500000" custLinFactNeighborY="-570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986EB9-41EB-4317-8B7B-F0B827DA9F59}" type="pres">
      <dgm:prSet presAssocID="{0200F54F-2CA9-46E6-B4D3-F64D4EA94BFE}" presName="desTx" presStyleLbl="alignAccFollowNode1" presStyleIdx="3" presStyleCnt="4" custScaleY="93636" custLinFactNeighborY="-5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577475-F0A4-4801-B382-2DC6F17768D3}" type="presOf" srcId="{ACBF53EC-0E50-4391-AD98-1AE8CAA96C90}" destId="{2F0ED066-3835-4DB9-8362-204C18E5ACCF}" srcOrd="0" destOrd="0" presId="urn:microsoft.com/office/officeart/2005/8/layout/hList1"/>
    <dgm:cxn modelId="{2EE6DEEE-BB68-4658-ABE1-CD7A82323B8E}" type="presOf" srcId="{472A613E-9531-42FD-8A94-6A8C6DE222E0}" destId="{ECBCD9BC-3075-425D-BB17-A6DD48E51BC4}" srcOrd="0" destOrd="0" presId="urn:microsoft.com/office/officeart/2005/8/layout/hList1"/>
    <dgm:cxn modelId="{13010F35-2A76-4916-9A80-A357B6AC35FA}" type="presOf" srcId="{3B34C403-1CA5-4F25-9015-B39424603851}" destId="{24986EB9-41EB-4317-8B7B-F0B827DA9F59}" srcOrd="0" destOrd="0" presId="urn:microsoft.com/office/officeart/2005/8/layout/hList1"/>
    <dgm:cxn modelId="{77778FA6-506F-4DC7-A543-0CE0A2C41F17}" srcId="{8F6E9781-7F2D-4BD6-B72D-231A8ED28191}" destId="{472A613E-9531-42FD-8A94-6A8C6DE222E0}" srcOrd="0" destOrd="0" parTransId="{082956A0-8626-413C-B314-0535AE9C2807}" sibTransId="{4430937E-A707-4537-931C-F76F83836451}"/>
    <dgm:cxn modelId="{D268B72E-41D5-4276-9228-D17731AFC254}" type="presOf" srcId="{DDD27A13-994C-4634-87D9-50CA3C8DE12E}" destId="{6EAAF19B-5333-452A-A5F0-618CA5A7188C}" srcOrd="0" destOrd="0" presId="urn:microsoft.com/office/officeart/2005/8/layout/hList1"/>
    <dgm:cxn modelId="{FD2DDCE8-C000-4B3A-9EE3-E5D73C13A006}" type="presOf" srcId="{0200F54F-2CA9-46E6-B4D3-F64D4EA94BFE}" destId="{AC8468FB-0F47-459C-B5FB-BDE66F0D17ED}" srcOrd="0" destOrd="0" presId="urn:microsoft.com/office/officeart/2005/8/layout/hList1"/>
    <dgm:cxn modelId="{03C9F214-82D7-48DE-A75B-6A7D07A00230}" srcId="{E5F44802-25AC-4694-B466-43FBE0EAC4A8}" destId="{0200F54F-2CA9-46E6-B4D3-F64D4EA94BFE}" srcOrd="3" destOrd="0" parTransId="{2A02DA4A-CC38-4183-9693-6E997EF6877E}" sibTransId="{23D9F914-B26C-4FE1-9475-C69FDBC79B34}"/>
    <dgm:cxn modelId="{F1B039EC-1D1D-443B-BF3B-5B8F9C7E4CC5}" srcId="{0200F54F-2CA9-46E6-B4D3-F64D4EA94BFE}" destId="{3B34C403-1CA5-4F25-9015-B39424603851}" srcOrd="0" destOrd="0" parTransId="{7D2020C4-A7D5-4B5D-80B3-E8618C6BBEE2}" sibTransId="{68B816B9-7BB8-4085-9206-4E6FCBB062DF}"/>
    <dgm:cxn modelId="{4EB5496A-AECF-4FF9-8DBB-14E24EFE9644}" type="presOf" srcId="{AB7D20AF-33DE-4567-8818-15067478AF83}" destId="{1F993E75-22AD-4208-9C4B-4E7646367ABE}" srcOrd="0" destOrd="0" presId="urn:microsoft.com/office/officeart/2005/8/layout/hList1"/>
    <dgm:cxn modelId="{31B89715-35BB-4794-9577-7FD58B590D7A}" srcId="{E5F44802-25AC-4694-B466-43FBE0EAC4A8}" destId="{8F6E9781-7F2D-4BD6-B72D-231A8ED28191}" srcOrd="2" destOrd="0" parTransId="{2BA17311-5F54-4ADC-985C-568F3794AE73}" sibTransId="{A6228683-31FC-469C-BBD5-D71F49D0182E}"/>
    <dgm:cxn modelId="{5C5E1753-A361-441E-82D9-462CCB163028}" srcId="{07DFECC6-F4C5-44C2-B89C-BC20A7DB6A97}" destId="{ACBF53EC-0E50-4391-AD98-1AE8CAA96C90}" srcOrd="0" destOrd="0" parTransId="{64435215-BFE0-4072-A931-CCD5BB73935D}" sibTransId="{F402B267-DAF0-4FFE-A8E7-504A6F1DAD69}"/>
    <dgm:cxn modelId="{2B888504-6E08-4D90-B7DB-B204A2ECA0C0}" srcId="{E5F44802-25AC-4694-B466-43FBE0EAC4A8}" destId="{07DFECC6-F4C5-44C2-B89C-BC20A7DB6A97}" srcOrd="1" destOrd="0" parTransId="{EC5DFDFE-8948-4833-A111-835E0C3FFBFA}" sibTransId="{A4AC09D0-4B30-4D67-950F-F602D0854582}"/>
    <dgm:cxn modelId="{B1CD189C-1191-4F69-8F50-9518D0415A44}" type="presOf" srcId="{E5F44802-25AC-4694-B466-43FBE0EAC4A8}" destId="{BEEC5F61-2CD3-43A8-A48C-9D9B33769E3F}" srcOrd="0" destOrd="0" presId="urn:microsoft.com/office/officeart/2005/8/layout/hList1"/>
    <dgm:cxn modelId="{F0413E37-B8E9-42FC-9432-0ACD08996858}" type="presOf" srcId="{07DFECC6-F4C5-44C2-B89C-BC20A7DB6A97}" destId="{29F60F4B-E97D-4457-8F1D-A6466E7C3714}" srcOrd="0" destOrd="0" presId="urn:microsoft.com/office/officeart/2005/8/layout/hList1"/>
    <dgm:cxn modelId="{8C0C56F8-1144-4E38-BD23-B79380CB6DED}" srcId="{E5F44802-25AC-4694-B466-43FBE0EAC4A8}" destId="{DDD27A13-994C-4634-87D9-50CA3C8DE12E}" srcOrd="0" destOrd="0" parTransId="{684E2407-B6C1-4BC1-A659-2555289F5EAD}" sibTransId="{75947027-F37F-4D32-8BED-DBE816C99F94}"/>
    <dgm:cxn modelId="{FCF5855E-67CE-453B-AC04-06A496B24858}" srcId="{DDD27A13-994C-4634-87D9-50CA3C8DE12E}" destId="{AB7D20AF-33DE-4567-8818-15067478AF83}" srcOrd="0" destOrd="0" parTransId="{06BCC225-0455-45FB-92B2-AF5187719B67}" sibTransId="{6738568F-B8BD-424C-8D59-F01C4335CE37}"/>
    <dgm:cxn modelId="{261B23B3-B24D-4CB8-B606-C7C288930D63}" type="presOf" srcId="{8F6E9781-7F2D-4BD6-B72D-231A8ED28191}" destId="{44EF7ED4-B88D-418F-8FD0-26572A0F23EB}" srcOrd="0" destOrd="0" presId="urn:microsoft.com/office/officeart/2005/8/layout/hList1"/>
    <dgm:cxn modelId="{04C49D38-7837-43EA-A0D6-DDD0B0E8DA7E}" type="presParOf" srcId="{BEEC5F61-2CD3-43A8-A48C-9D9B33769E3F}" destId="{1259ABFD-3C86-4599-9030-72940FCD5F94}" srcOrd="0" destOrd="0" presId="urn:microsoft.com/office/officeart/2005/8/layout/hList1"/>
    <dgm:cxn modelId="{0BAB217B-1AD8-4F31-9C0C-C079BEF53D27}" type="presParOf" srcId="{1259ABFD-3C86-4599-9030-72940FCD5F94}" destId="{6EAAF19B-5333-452A-A5F0-618CA5A7188C}" srcOrd="0" destOrd="0" presId="urn:microsoft.com/office/officeart/2005/8/layout/hList1"/>
    <dgm:cxn modelId="{001150A3-31E1-4D5D-B22B-5ADB941A455B}" type="presParOf" srcId="{1259ABFD-3C86-4599-9030-72940FCD5F94}" destId="{1F993E75-22AD-4208-9C4B-4E7646367ABE}" srcOrd="1" destOrd="0" presId="urn:microsoft.com/office/officeart/2005/8/layout/hList1"/>
    <dgm:cxn modelId="{0E6BE03C-5B50-4B7D-8828-B40C3F28E3BA}" type="presParOf" srcId="{BEEC5F61-2CD3-43A8-A48C-9D9B33769E3F}" destId="{6FDEBD49-052C-47F8-A5AE-69E1AF02DD29}" srcOrd="1" destOrd="0" presId="urn:microsoft.com/office/officeart/2005/8/layout/hList1"/>
    <dgm:cxn modelId="{213A27ED-65AB-4A26-84DD-CC6A28B12CA3}" type="presParOf" srcId="{BEEC5F61-2CD3-43A8-A48C-9D9B33769E3F}" destId="{43381B02-12E9-49AB-91B8-D421D758BA9C}" srcOrd="2" destOrd="0" presId="urn:microsoft.com/office/officeart/2005/8/layout/hList1"/>
    <dgm:cxn modelId="{983A530E-E99E-4CDB-8238-460C07F739F9}" type="presParOf" srcId="{43381B02-12E9-49AB-91B8-D421D758BA9C}" destId="{29F60F4B-E97D-4457-8F1D-A6466E7C3714}" srcOrd="0" destOrd="0" presId="urn:microsoft.com/office/officeart/2005/8/layout/hList1"/>
    <dgm:cxn modelId="{41545ECF-526A-4AF6-877E-681F84493DB1}" type="presParOf" srcId="{43381B02-12E9-49AB-91B8-D421D758BA9C}" destId="{2F0ED066-3835-4DB9-8362-204C18E5ACCF}" srcOrd="1" destOrd="0" presId="urn:microsoft.com/office/officeart/2005/8/layout/hList1"/>
    <dgm:cxn modelId="{37DBEB0E-7AED-4C79-B2CA-61BBDE67E668}" type="presParOf" srcId="{BEEC5F61-2CD3-43A8-A48C-9D9B33769E3F}" destId="{99B803E6-8DB7-41F0-94F7-BB32E1F2A8BB}" srcOrd="3" destOrd="0" presId="urn:microsoft.com/office/officeart/2005/8/layout/hList1"/>
    <dgm:cxn modelId="{763DD4C7-F3DC-47DB-B2EC-1EBC3EB5FBF0}" type="presParOf" srcId="{BEEC5F61-2CD3-43A8-A48C-9D9B33769E3F}" destId="{BCA4C428-A11C-42E8-A092-153956296A9B}" srcOrd="4" destOrd="0" presId="urn:microsoft.com/office/officeart/2005/8/layout/hList1"/>
    <dgm:cxn modelId="{A98C6DE1-290D-421F-9FBE-DB1223708E2C}" type="presParOf" srcId="{BCA4C428-A11C-42E8-A092-153956296A9B}" destId="{44EF7ED4-B88D-418F-8FD0-26572A0F23EB}" srcOrd="0" destOrd="0" presId="urn:microsoft.com/office/officeart/2005/8/layout/hList1"/>
    <dgm:cxn modelId="{80E47C44-F872-431A-A355-671A0630CA30}" type="presParOf" srcId="{BCA4C428-A11C-42E8-A092-153956296A9B}" destId="{ECBCD9BC-3075-425D-BB17-A6DD48E51BC4}" srcOrd="1" destOrd="0" presId="urn:microsoft.com/office/officeart/2005/8/layout/hList1"/>
    <dgm:cxn modelId="{B5178A6F-19F0-46FD-9D7D-2FBE1480FA2F}" type="presParOf" srcId="{BEEC5F61-2CD3-43A8-A48C-9D9B33769E3F}" destId="{1F9B8B1B-BE98-4DA3-9F81-8F2C38BD079D}" srcOrd="5" destOrd="0" presId="urn:microsoft.com/office/officeart/2005/8/layout/hList1"/>
    <dgm:cxn modelId="{34CC9556-D4BC-4E80-B87A-1A3C01B57A72}" type="presParOf" srcId="{BEEC5F61-2CD3-43A8-A48C-9D9B33769E3F}" destId="{23F07FE9-F710-41AA-988E-6959E93C745F}" srcOrd="6" destOrd="0" presId="urn:microsoft.com/office/officeart/2005/8/layout/hList1"/>
    <dgm:cxn modelId="{1DAEEFE4-A78E-44D6-B3C8-4C68D5AD735B}" type="presParOf" srcId="{23F07FE9-F710-41AA-988E-6959E93C745F}" destId="{AC8468FB-0F47-459C-B5FB-BDE66F0D17ED}" srcOrd="0" destOrd="0" presId="urn:microsoft.com/office/officeart/2005/8/layout/hList1"/>
    <dgm:cxn modelId="{750AF3E9-BCE6-4A64-89F6-706AAB85F0F7}" type="presParOf" srcId="{23F07FE9-F710-41AA-988E-6959E93C745F}" destId="{24986EB9-41EB-4317-8B7B-F0B827DA9F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91DDC-BB8C-4F00-B726-D4294CC19E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FE9C20-3FF6-4336-B73A-97D85C31B79A}">
      <dgm:prSet phldrT="[Text]" custT="1"/>
      <dgm:spPr/>
      <dgm:t>
        <a:bodyPr/>
        <a:lstStyle/>
        <a:p>
          <a:r>
            <a:rPr lang="en-US" sz="1800" dirty="0" smtClean="0"/>
            <a:t>Current System Limitations</a:t>
          </a:r>
          <a:endParaRPr lang="en-IN" sz="1800" dirty="0"/>
        </a:p>
      </dgm:t>
    </dgm:pt>
    <dgm:pt modelId="{60290DDD-E77F-480C-8EB6-B4CFD77A230A}" type="parTrans" cxnId="{8A3706E8-9090-43CF-9783-D7A6734A3CD7}">
      <dgm:prSet/>
      <dgm:spPr/>
      <dgm:t>
        <a:bodyPr/>
        <a:lstStyle/>
        <a:p>
          <a:endParaRPr lang="en-IN"/>
        </a:p>
      </dgm:t>
    </dgm:pt>
    <dgm:pt modelId="{31DCF1CE-EAD4-4034-B1B3-79430479FF22}" type="sibTrans" cxnId="{8A3706E8-9090-43CF-9783-D7A6734A3CD7}">
      <dgm:prSet/>
      <dgm:spPr/>
      <dgm:t>
        <a:bodyPr/>
        <a:lstStyle/>
        <a:p>
          <a:endParaRPr lang="en-IN"/>
        </a:p>
      </dgm:t>
    </dgm:pt>
    <dgm:pt modelId="{3B03B0DD-FA8A-4385-85BF-C80648AA0D69}">
      <dgm:prSet phldrT="[Text]" custT="1"/>
      <dgm:spPr/>
      <dgm:t>
        <a:bodyPr/>
        <a:lstStyle/>
        <a:p>
          <a:r>
            <a:rPr lang="en-US" sz="1600" dirty="0" smtClean="0"/>
            <a:t>Attendance systems struggle to scale. This limits their effectiveness in larger organizations.</a:t>
          </a:r>
          <a:endParaRPr lang="en-IN" sz="1600" dirty="0"/>
        </a:p>
      </dgm:t>
    </dgm:pt>
    <dgm:pt modelId="{132B451F-DA15-493B-BD72-C135A654B4D4}" type="parTrans" cxnId="{87F9452E-1F5E-4E37-91F6-0099F2BEE446}">
      <dgm:prSet/>
      <dgm:spPr/>
      <dgm:t>
        <a:bodyPr/>
        <a:lstStyle/>
        <a:p>
          <a:endParaRPr lang="en-IN"/>
        </a:p>
      </dgm:t>
    </dgm:pt>
    <dgm:pt modelId="{3EAAAE06-DFBC-478C-8EE4-647C3148BAC2}" type="sibTrans" cxnId="{87F9452E-1F5E-4E37-91F6-0099F2BEE446}">
      <dgm:prSet/>
      <dgm:spPr/>
      <dgm:t>
        <a:bodyPr/>
        <a:lstStyle/>
        <a:p>
          <a:endParaRPr lang="en-IN"/>
        </a:p>
      </dgm:t>
    </dgm:pt>
    <dgm:pt modelId="{CDCB00F7-40BC-4569-9506-3207839A1955}">
      <dgm:prSet phldrT="[Text]" custT="1"/>
      <dgm:spPr/>
      <dgm:t>
        <a:bodyPr/>
        <a:lstStyle/>
        <a:p>
          <a:r>
            <a:rPr lang="en-IN" sz="1800" dirty="0" smtClean="0"/>
            <a:t>Attendance Inaccuracies</a:t>
          </a:r>
          <a:endParaRPr lang="en-IN" sz="1800" dirty="0"/>
        </a:p>
      </dgm:t>
    </dgm:pt>
    <dgm:pt modelId="{5987DC54-4EAD-4637-86F8-2AF279625389}" type="parTrans" cxnId="{78305E7B-B6A2-4D29-A4A1-8F4F94F9E54D}">
      <dgm:prSet/>
      <dgm:spPr/>
      <dgm:t>
        <a:bodyPr/>
        <a:lstStyle/>
        <a:p>
          <a:endParaRPr lang="en-IN"/>
        </a:p>
      </dgm:t>
    </dgm:pt>
    <dgm:pt modelId="{304B7652-FF92-4702-B6E9-EA516F9ECC49}" type="sibTrans" cxnId="{78305E7B-B6A2-4D29-A4A1-8F4F94F9E54D}">
      <dgm:prSet/>
      <dgm:spPr/>
      <dgm:t>
        <a:bodyPr/>
        <a:lstStyle/>
        <a:p>
          <a:endParaRPr lang="en-IN"/>
        </a:p>
      </dgm:t>
    </dgm:pt>
    <dgm:pt modelId="{B0AD6732-6214-4A23-920F-2D8704D80D46}">
      <dgm:prSet phldrT="[Text]" custT="1"/>
      <dgm:spPr/>
      <dgm:t>
        <a:bodyPr/>
        <a:lstStyle/>
        <a:p>
          <a:r>
            <a:rPr lang="en-US" sz="1600" dirty="0" smtClean="0"/>
            <a:t>Manual processes lead to misreported attendance. This causes discrepancies in records.</a:t>
          </a:r>
          <a:endParaRPr lang="en-IN" sz="1600" dirty="0"/>
        </a:p>
      </dgm:t>
    </dgm:pt>
    <dgm:pt modelId="{D7680D23-493F-4B96-B94C-E37EE53FD58C}" type="parTrans" cxnId="{B0B5DD54-3D9A-4334-B6FE-27048D442A1C}">
      <dgm:prSet/>
      <dgm:spPr/>
      <dgm:t>
        <a:bodyPr/>
        <a:lstStyle/>
        <a:p>
          <a:endParaRPr lang="en-IN"/>
        </a:p>
      </dgm:t>
    </dgm:pt>
    <dgm:pt modelId="{B78EC71A-AE5E-4090-AE15-0E51CAB41C09}" type="sibTrans" cxnId="{B0B5DD54-3D9A-4334-B6FE-27048D442A1C}">
      <dgm:prSet/>
      <dgm:spPr/>
      <dgm:t>
        <a:bodyPr/>
        <a:lstStyle/>
        <a:p>
          <a:endParaRPr lang="en-IN"/>
        </a:p>
      </dgm:t>
    </dgm:pt>
    <dgm:pt modelId="{7E31263D-47AD-4528-A0DC-7DDAEB52CFFF}">
      <dgm:prSet phldrT="[Text]" custT="1"/>
      <dgm:spPr/>
      <dgm:t>
        <a:bodyPr/>
        <a:lstStyle/>
        <a:p>
          <a:r>
            <a:rPr lang="en-IN" sz="1800" dirty="0" smtClean="0"/>
            <a:t>Need for Automation</a:t>
          </a:r>
          <a:endParaRPr lang="en-IN" sz="1800" dirty="0"/>
        </a:p>
      </dgm:t>
    </dgm:pt>
    <dgm:pt modelId="{79A4786E-6FF3-455C-A688-6809811E2371}" type="parTrans" cxnId="{DF808F17-00A7-4547-A688-ED2D603EEE0D}">
      <dgm:prSet/>
      <dgm:spPr/>
      <dgm:t>
        <a:bodyPr/>
        <a:lstStyle/>
        <a:p>
          <a:endParaRPr lang="en-IN"/>
        </a:p>
      </dgm:t>
    </dgm:pt>
    <dgm:pt modelId="{60709FAF-6F97-4CDE-86E2-424E6BCA674B}" type="sibTrans" cxnId="{DF808F17-00A7-4547-A688-ED2D603EEE0D}">
      <dgm:prSet/>
      <dgm:spPr/>
      <dgm:t>
        <a:bodyPr/>
        <a:lstStyle/>
        <a:p>
          <a:endParaRPr lang="en-IN"/>
        </a:p>
      </dgm:t>
    </dgm:pt>
    <dgm:pt modelId="{2F32963D-0408-4D39-BD96-02B3FFF6D3DA}">
      <dgm:prSet phldrT="[Text]" custT="1"/>
      <dgm:spPr/>
      <dgm:t>
        <a:bodyPr/>
        <a:lstStyle/>
        <a:p>
          <a:r>
            <a:rPr lang="en-US" sz="1600" dirty="0" smtClean="0"/>
            <a:t>Manual attendance processes are time-consuming. This increases operational costs significantly.</a:t>
          </a:r>
          <a:endParaRPr lang="en-IN" sz="1600" dirty="0"/>
        </a:p>
      </dgm:t>
    </dgm:pt>
    <dgm:pt modelId="{F588CFF1-4E8B-4181-BC25-6D689D79FF06}" type="parTrans" cxnId="{6E2213FC-574B-4878-8CAA-072311E337AF}">
      <dgm:prSet/>
      <dgm:spPr/>
      <dgm:t>
        <a:bodyPr/>
        <a:lstStyle/>
        <a:p>
          <a:endParaRPr lang="en-IN"/>
        </a:p>
      </dgm:t>
    </dgm:pt>
    <dgm:pt modelId="{3D55186A-06DF-43B5-BA90-FD71C469C026}" type="sibTrans" cxnId="{6E2213FC-574B-4878-8CAA-072311E337AF}">
      <dgm:prSet/>
      <dgm:spPr/>
      <dgm:t>
        <a:bodyPr/>
        <a:lstStyle/>
        <a:p>
          <a:endParaRPr lang="en-IN"/>
        </a:p>
      </dgm:t>
    </dgm:pt>
    <dgm:pt modelId="{6514ED1B-2022-48A5-A3CA-53F4441D7FD3}">
      <dgm:prSet custT="1"/>
      <dgm:spPr/>
      <dgm:t>
        <a:bodyPr/>
        <a:lstStyle/>
        <a:p>
          <a:r>
            <a:rPr lang="en-US" sz="1600" dirty="0" smtClean="0"/>
            <a:t>Reporting features are often rigid. This makes data analysis challenging.</a:t>
          </a:r>
          <a:endParaRPr lang="en-IN" sz="1600" dirty="0"/>
        </a:p>
      </dgm:t>
    </dgm:pt>
    <dgm:pt modelId="{A32D16CB-14B3-4159-8F7A-E6E552F330F4}" type="parTrans" cxnId="{F9FC38C8-6E04-4524-A344-0CA11F4E49E1}">
      <dgm:prSet/>
      <dgm:spPr/>
      <dgm:t>
        <a:bodyPr/>
        <a:lstStyle/>
        <a:p>
          <a:endParaRPr lang="en-IN"/>
        </a:p>
      </dgm:t>
    </dgm:pt>
    <dgm:pt modelId="{FFBA8BAB-0E3D-4D50-B957-18FB9C04BB0A}" type="sibTrans" cxnId="{F9FC38C8-6E04-4524-A344-0CA11F4E49E1}">
      <dgm:prSet/>
      <dgm:spPr/>
      <dgm:t>
        <a:bodyPr/>
        <a:lstStyle/>
        <a:p>
          <a:endParaRPr lang="en-IN"/>
        </a:p>
      </dgm:t>
    </dgm:pt>
    <dgm:pt modelId="{95BFB36D-BF0C-4BB6-AA83-FDBC7FDDB31E}">
      <dgm:prSet custT="1"/>
      <dgm:spPr/>
      <dgm:t>
        <a:bodyPr/>
        <a:lstStyle/>
        <a:p>
          <a:r>
            <a:rPr lang="en-US" sz="1600" dirty="0" smtClean="0"/>
            <a:t>Human error is prevalent in current systems. There is a clear need for automated solutions.</a:t>
          </a:r>
          <a:endParaRPr lang="en-IN" sz="1600" dirty="0" smtClean="0"/>
        </a:p>
      </dgm:t>
    </dgm:pt>
    <dgm:pt modelId="{69B69000-A9A2-48D9-A76A-0B75A0F898DC}" type="parTrans" cxnId="{8AAEDAEC-9616-4DA5-85D9-72410A64ABFA}">
      <dgm:prSet/>
      <dgm:spPr/>
      <dgm:t>
        <a:bodyPr/>
        <a:lstStyle/>
        <a:p>
          <a:endParaRPr lang="en-IN"/>
        </a:p>
      </dgm:t>
    </dgm:pt>
    <dgm:pt modelId="{A76C76E6-0C13-417E-AD45-FE003E505012}" type="sibTrans" cxnId="{8AAEDAEC-9616-4DA5-85D9-72410A64ABFA}">
      <dgm:prSet/>
      <dgm:spPr/>
      <dgm:t>
        <a:bodyPr/>
        <a:lstStyle/>
        <a:p>
          <a:endParaRPr lang="en-IN"/>
        </a:p>
      </dgm:t>
    </dgm:pt>
    <dgm:pt modelId="{A5EFDD01-F10B-4E56-94B2-FA5A9D06874C}">
      <dgm:prSet custT="1"/>
      <dgm:spPr/>
      <dgm:t>
        <a:bodyPr/>
        <a:lstStyle/>
        <a:p>
          <a:r>
            <a:rPr lang="en-US" sz="1600" dirty="0" smtClean="0"/>
            <a:t>Real-time updates are lacking. This complicates tracking for remote participants.</a:t>
          </a:r>
          <a:endParaRPr lang="en-IN" sz="1600" dirty="0"/>
        </a:p>
      </dgm:t>
    </dgm:pt>
    <dgm:pt modelId="{A9767B31-B347-4986-8D87-95847D701662}" type="parTrans" cxnId="{BA572F36-DAB4-4CB0-8995-D8A886E07489}">
      <dgm:prSet/>
      <dgm:spPr/>
      <dgm:t>
        <a:bodyPr/>
        <a:lstStyle/>
        <a:p>
          <a:endParaRPr lang="en-IN"/>
        </a:p>
      </dgm:t>
    </dgm:pt>
    <dgm:pt modelId="{07957FA9-BE8F-4CEA-B93A-81A8FE9C4E4F}" type="sibTrans" cxnId="{BA572F36-DAB4-4CB0-8995-D8A886E07489}">
      <dgm:prSet/>
      <dgm:spPr/>
      <dgm:t>
        <a:bodyPr/>
        <a:lstStyle/>
        <a:p>
          <a:endParaRPr lang="en-IN"/>
        </a:p>
      </dgm:t>
    </dgm:pt>
    <dgm:pt modelId="{A6E3CB18-AC75-45CD-95C3-78151CFA6147}">
      <dgm:prSet custT="1"/>
      <dgm:spPr/>
      <dgm:t>
        <a:bodyPr/>
        <a:lstStyle/>
        <a:p>
          <a:r>
            <a:rPr lang="en-IN" sz="1800" dirty="0" smtClean="0"/>
            <a:t>Security Vulnerabilities</a:t>
          </a:r>
          <a:endParaRPr lang="en-IN" sz="1800" dirty="0"/>
        </a:p>
      </dgm:t>
    </dgm:pt>
    <dgm:pt modelId="{657511B3-2301-4B0A-9A07-7A9E77868249}" type="parTrans" cxnId="{A08E30E9-483B-4D17-9A8C-DC9E8C861F82}">
      <dgm:prSet/>
      <dgm:spPr/>
      <dgm:t>
        <a:bodyPr/>
        <a:lstStyle/>
        <a:p>
          <a:endParaRPr lang="en-IN"/>
        </a:p>
      </dgm:t>
    </dgm:pt>
    <dgm:pt modelId="{08686D3B-3963-44A5-82EA-F600B57FC73D}" type="sibTrans" cxnId="{A08E30E9-483B-4D17-9A8C-DC9E8C861F82}">
      <dgm:prSet/>
      <dgm:spPr/>
      <dgm:t>
        <a:bodyPr/>
        <a:lstStyle/>
        <a:p>
          <a:endParaRPr lang="en-IN"/>
        </a:p>
      </dgm:t>
    </dgm:pt>
    <dgm:pt modelId="{C9C299CC-CACF-4F26-8A7A-3F974072829A}">
      <dgm:prSet custT="1"/>
      <dgm:spPr/>
      <dgm:t>
        <a:bodyPr/>
        <a:lstStyle/>
        <a:p>
          <a:r>
            <a:rPr lang="en-US" sz="1600" dirty="0" smtClean="0"/>
            <a:t>Existing systems are at risk of data breaches. Unauthorized access remains a significant concern.</a:t>
          </a:r>
          <a:endParaRPr lang="en-IN" sz="1600" dirty="0"/>
        </a:p>
      </dgm:t>
    </dgm:pt>
    <dgm:pt modelId="{23A45F41-C6AC-4881-BE46-2F3D47B5BB0E}" type="parTrans" cxnId="{F583B945-4276-4E53-844F-45F2BE0F7782}">
      <dgm:prSet/>
      <dgm:spPr/>
      <dgm:t>
        <a:bodyPr/>
        <a:lstStyle/>
        <a:p>
          <a:endParaRPr lang="en-IN"/>
        </a:p>
      </dgm:t>
    </dgm:pt>
    <dgm:pt modelId="{2C368469-A006-4185-BF5A-72D611F309C7}" type="sibTrans" cxnId="{F583B945-4276-4E53-844F-45F2BE0F7782}">
      <dgm:prSet/>
      <dgm:spPr/>
      <dgm:t>
        <a:bodyPr/>
        <a:lstStyle/>
        <a:p>
          <a:endParaRPr lang="en-IN"/>
        </a:p>
      </dgm:t>
    </dgm:pt>
    <dgm:pt modelId="{11B44646-0CFB-4303-97FD-1ADF25C7EAA1}">
      <dgm:prSet custT="1"/>
      <dgm:spPr/>
      <dgm:t>
        <a:bodyPr/>
        <a:lstStyle/>
        <a:p>
          <a:r>
            <a:rPr lang="en-IN" sz="1600" smtClean="0"/>
            <a:t>Weak encryption measures expose sensitive information.</a:t>
          </a:r>
          <a:endParaRPr lang="en-IN" sz="1600" dirty="0"/>
        </a:p>
      </dgm:t>
    </dgm:pt>
    <dgm:pt modelId="{3DE74E02-12BE-4E31-8EC4-94214070405E}" type="parTrans" cxnId="{514403DC-8941-48AE-8ED8-C341FAB7EC08}">
      <dgm:prSet/>
      <dgm:spPr/>
      <dgm:t>
        <a:bodyPr/>
        <a:lstStyle/>
        <a:p>
          <a:endParaRPr lang="en-IN"/>
        </a:p>
      </dgm:t>
    </dgm:pt>
    <dgm:pt modelId="{BDB5FDF8-C2BF-4D2B-BFFE-8A3B2A39B02F}" type="sibTrans" cxnId="{514403DC-8941-48AE-8ED8-C341FAB7EC08}">
      <dgm:prSet/>
      <dgm:spPr/>
      <dgm:t>
        <a:bodyPr/>
        <a:lstStyle/>
        <a:p>
          <a:endParaRPr lang="en-IN"/>
        </a:p>
      </dgm:t>
    </dgm:pt>
    <dgm:pt modelId="{91674CB4-2380-4F0E-9C84-C5C8C264D1EC}">
      <dgm:prSet custT="1"/>
      <dgm:spPr/>
      <dgm:t>
        <a:bodyPr/>
        <a:lstStyle/>
        <a:p>
          <a:r>
            <a:rPr lang="en-US" sz="1600" smtClean="0"/>
            <a:t>This increases vulnerability to threats.</a:t>
          </a:r>
          <a:endParaRPr lang="en-IN" sz="1600" dirty="0"/>
        </a:p>
      </dgm:t>
    </dgm:pt>
    <dgm:pt modelId="{B7714828-D199-4DB1-8BD7-F2BE1B8B41AE}" type="parTrans" cxnId="{713B360B-7448-4021-89AD-C002EA3D6147}">
      <dgm:prSet/>
      <dgm:spPr/>
      <dgm:t>
        <a:bodyPr/>
        <a:lstStyle/>
        <a:p>
          <a:endParaRPr lang="en-IN"/>
        </a:p>
      </dgm:t>
    </dgm:pt>
    <dgm:pt modelId="{B4993742-770E-4191-9C42-10EE26342FFF}" type="sibTrans" cxnId="{713B360B-7448-4021-89AD-C002EA3D6147}">
      <dgm:prSet/>
      <dgm:spPr/>
      <dgm:t>
        <a:bodyPr/>
        <a:lstStyle/>
        <a:p>
          <a:endParaRPr lang="en-IN"/>
        </a:p>
      </dgm:t>
    </dgm:pt>
    <dgm:pt modelId="{73DA8F57-20C9-48E0-A86D-AB5A02BAC7D3}" type="pres">
      <dgm:prSet presAssocID="{12291DDC-BB8C-4F00-B726-D4294CC19E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C9CF1D3-70FC-4213-842B-79799B65CAE3}" type="pres">
      <dgm:prSet presAssocID="{00FE9C20-3FF6-4336-B73A-97D85C31B79A}" presName="linNode" presStyleCnt="0"/>
      <dgm:spPr/>
    </dgm:pt>
    <dgm:pt modelId="{AD8A7B60-1B08-4360-9061-45AF5048751F}" type="pres">
      <dgm:prSet presAssocID="{00FE9C20-3FF6-4336-B73A-97D85C31B79A}" presName="parentText" presStyleLbl="node1" presStyleIdx="0" presStyleCnt="4" custScaleX="647940" custScaleY="110328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E3CAE5-255D-4A98-82CD-BCCBA68FBA9A}" type="pres">
      <dgm:prSet presAssocID="{00FE9C20-3FF6-4336-B73A-97D85C31B79A}" presName="descendantText" presStyleLbl="alignAccFollowNode1" presStyleIdx="0" presStyleCnt="4" custScaleX="788533" custScaleY="1326239" custLinFactNeighborX="0" custLinFactNeighborY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F68686-881B-4A5D-B4A3-0A993E104B0D}" type="pres">
      <dgm:prSet presAssocID="{31DCF1CE-EAD4-4034-B1B3-79430479FF22}" presName="sp" presStyleCnt="0"/>
      <dgm:spPr/>
    </dgm:pt>
    <dgm:pt modelId="{B65F971C-87CF-4B95-AD4A-C56E1B051E87}" type="pres">
      <dgm:prSet presAssocID="{A6E3CB18-AC75-45CD-95C3-78151CFA6147}" presName="linNode" presStyleCnt="0"/>
      <dgm:spPr/>
    </dgm:pt>
    <dgm:pt modelId="{55342E32-0704-4E2D-A6FA-B5926C0E7275}" type="pres">
      <dgm:prSet presAssocID="{A6E3CB18-AC75-45CD-95C3-78151CFA6147}" presName="parentText" presStyleLbl="node1" presStyleIdx="1" presStyleCnt="4" custScaleX="647940" custScaleY="110328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A9C108-F5FF-4CEA-BDCB-B4889339BD01}" type="pres">
      <dgm:prSet presAssocID="{A6E3CB18-AC75-45CD-95C3-78151CFA6147}" presName="descendantText" presStyleLbl="alignAccFollowNode1" presStyleIdx="1" presStyleCnt="4" custScaleX="788533" custScaleY="1326239" custLinFactNeighborX="0" custLinFactNeighborY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32A57-3C3B-41B1-9875-F5C9472D9BA8}" type="pres">
      <dgm:prSet presAssocID="{08686D3B-3963-44A5-82EA-F600B57FC73D}" presName="sp" presStyleCnt="0"/>
      <dgm:spPr/>
    </dgm:pt>
    <dgm:pt modelId="{FA05772B-706A-4790-B145-47C880441433}" type="pres">
      <dgm:prSet presAssocID="{CDCB00F7-40BC-4569-9506-3207839A1955}" presName="linNode" presStyleCnt="0"/>
      <dgm:spPr/>
    </dgm:pt>
    <dgm:pt modelId="{856437A6-0F7E-4295-BF53-C82939666754}" type="pres">
      <dgm:prSet presAssocID="{CDCB00F7-40BC-4569-9506-3207839A1955}" presName="parentText" presStyleLbl="node1" presStyleIdx="2" presStyleCnt="4" custScaleX="647940" custScaleY="110328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49509-C346-46A8-ADFE-9B6984B425A7}" type="pres">
      <dgm:prSet presAssocID="{CDCB00F7-40BC-4569-9506-3207839A1955}" presName="descendantText" presStyleLbl="alignAccFollowNode1" presStyleIdx="2" presStyleCnt="4" custScaleX="788533" custScaleY="1326239" custLinFactNeighborY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5D6530-7065-498D-8D0B-384286FA113D}" type="pres">
      <dgm:prSet presAssocID="{304B7652-FF92-4702-B6E9-EA516F9ECC49}" presName="sp" presStyleCnt="0"/>
      <dgm:spPr/>
    </dgm:pt>
    <dgm:pt modelId="{AFF7F48C-8D54-4B1E-825C-4EF82EC7484B}" type="pres">
      <dgm:prSet presAssocID="{7E31263D-47AD-4528-A0DC-7DDAEB52CFFF}" presName="linNode" presStyleCnt="0"/>
      <dgm:spPr/>
    </dgm:pt>
    <dgm:pt modelId="{5D14B6DD-E546-4D39-9337-FEE27A569468}" type="pres">
      <dgm:prSet presAssocID="{7E31263D-47AD-4528-A0DC-7DDAEB52CFFF}" presName="parentText" presStyleLbl="node1" presStyleIdx="3" presStyleCnt="4" custScaleX="647940" custScaleY="1103289" custLinFactNeighborX="322" custLinFactNeighborY="-18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A9F3E2-349A-495D-84A9-D02FB8B6AC54}" type="pres">
      <dgm:prSet presAssocID="{7E31263D-47AD-4528-A0DC-7DDAEB52CFFF}" presName="descendantText" presStyleLbl="alignAccFollowNode1" presStyleIdx="3" presStyleCnt="4" custScaleX="788533" custScaleY="1326239" custLinFactNeighborY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A0A7B1-C375-4A1C-BF07-BC98213327EF}" type="presOf" srcId="{B0AD6732-6214-4A23-920F-2D8704D80D46}" destId="{28649509-C346-46A8-ADFE-9B6984B425A7}" srcOrd="0" destOrd="0" presId="urn:microsoft.com/office/officeart/2005/8/layout/vList5"/>
    <dgm:cxn modelId="{BBCD3059-428E-4B12-89FE-ED5EA9FF5342}" type="presOf" srcId="{C9C299CC-CACF-4F26-8A7A-3F974072829A}" destId="{E4A9C108-F5FF-4CEA-BDCB-B4889339BD01}" srcOrd="0" destOrd="0" presId="urn:microsoft.com/office/officeart/2005/8/layout/vList5"/>
    <dgm:cxn modelId="{9BAA4667-E717-4FC7-B2A3-C644AA75D5FA}" type="presOf" srcId="{12291DDC-BB8C-4F00-B726-D4294CC19EB4}" destId="{73DA8F57-20C9-48E0-A86D-AB5A02BAC7D3}" srcOrd="0" destOrd="0" presId="urn:microsoft.com/office/officeart/2005/8/layout/vList5"/>
    <dgm:cxn modelId="{550A0A15-8286-47A3-94EC-C28F00AAC4B9}" type="presOf" srcId="{00FE9C20-3FF6-4336-B73A-97D85C31B79A}" destId="{AD8A7B60-1B08-4360-9061-45AF5048751F}" srcOrd="0" destOrd="0" presId="urn:microsoft.com/office/officeart/2005/8/layout/vList5"/>
    <dgm:cxn modelId="{F9FC38C8-6E04-4524-A344-0CA11F4E49E1}" srcId="{00FE9C20-3FF6-4336-B73A-97D85C31B79A}" destId="{6514ED1B-2022-48A5-A3CA-53F4441D7FD3}" srcOrd="1" destOrd="0" parTransId="{A32D16CB-14B3-4159-8F7A-E6E552F330F4}" sibTransId="{FFBA8BAB-0E3D-4D50-B957-18FB9C04BB0A}"/>
    <dgm:cxn modelId="{713B360B-7448-4021-89AD-C002EA3D6147}" srcId="{A6E3CB18-AC75-45CD-95C3-78151CFA6147}" destId="{91674CB4-2380-4F0E-9C84-C5C8C264D1EC}" srcOrd="2" destOrd="0" parTransId="{B7714828-D199-4DB1-8BD7-F2BE1B8B41AE}" sibTransId="{B4993742-770E-4191-9C42-10EE26342FFF}"/>
    <dgm:cxn modelId="{514403DC-8941-48AE-8ED8-C341FAB7EC08}" srcId="{A6E3CB18-AC75-45CD-95C3-78151CFA6147}" destId="{11B44646-0CFB-4303-97FD-1ADF25C7EAA1}" srcOrd="1" destOrd="0" parTransId="{3DE74E02-12BE-4E31-8EC4-94214070405E}" sibTransId="{BDB5FDF8-C2BF-4D2B-BFFE-8A3B2A39B02F}"/>
    <dgm:cxn modelId="{DF808F17-00A7-4547-A688-ED2D603EEE0D}" srcId="{12291DDC-BB8C-4F00-B726-D4294CC19EB4}" destId="{7E31263D-47AD-4528-A0DC-7DDAEB52CFFF}" srcOrd="3" destOrd="0" parTransId="{79A4786E-6FF3-455C-A688-6809811E2371}" sibTransId="{60709FAF-6F97-4CDE-86E2-424E6BCA674B}"/>
    <dgm:cxn modelId="{30720D93-CF0D-4D90-B3A6-2F23C8D28CA8}" type="presOf" srcId="{A6E3CB18-AC75-45CD-95C3-78151CFA6147}" destId="{55342E32-0704-4E2D-A6FA-B5926C0E7275}" srcOrd="0" destOrd="0" presId="urn:microsoft.com/office/officeart/2005/8/layout/vList5"/>
    <dgm:cxn modelId="{01C11B2B-C623-4F93-8693-F0ECE691FBE7}" type="presOf" srcId="{7E31263D-47AD-4528-A0DC-7DDAEB52CFFF}" destId="{5D14B6DD-E546-4D39-9337-FEE27A569468}" srcOrd="0" destOrd="0" presId="urn:microsoft.com/office/officeart/2005/8/layout/vList5"/>
    <dgm:cxn modelId="{EB9D5443-35C1-4683-BA03-9012C2FA1166}" type="presOf" srcId="{11B44646-0CFB-4303-97FD-1ADF25C7EAA1}" destId="{E4A9C108-F5FF-4CEA-BDCB-B4889339BD01}" srcOrd="0" destOrd="1" presId="urn:microsoft.com/office/officeart/2005/8/layout/vList5"/>
    <dgm:cxn modelId="{F4887198-B42C-4AFE-8CD0-7F35050685BC}" type="presOf" srcId="{A5EFDD01-F10B-4E56-94B2-FA5A9D06874C}" destId="{28649509-C346-46A8-ADFE-9B6984B425A7}" srcOrd="0" destOrd="1" presId="urn:microsoft.com/office/officeart/2005/8/layout/vList5"/>
    <dgm:cxn modelId="{BA572F36-DAB4-4CB0-8995-D8A886E07489}" srcId="{CDCB00F7-40BC-4569-9506-3207839A1955}" destId="{A5EFDD01-F10B-4E56-94B2-FA5A9D06874C}" srcOrd="1" destOrd="0" parTransId="{A9767B31-B347-4986-8D87-95847D701662}" sibTransId="{07957FA9-BE8F-4CEA-B93A-81A8FE9C4E4F}"/>
    <dgm:cxn modelId="{8A3706E8-9090-43CF-9783-D7A6734A3CD7}" srcId="{12291DDC-BB8C-4F00-B726-D4294CC19EB4}" destId="{00FE9C20-3FF6-4336-B73A-97D85C31B79A}" srcOrd="0" destOrd="0" parTransId="{60290DDD-E77F-480C-8EB6-B4CFD77A230A}" sibTransId="{31DCF1CE-EAD4-4034-B1B3-79430479FF22}"/>
    <dgm:cxn modelId="{1DA50E37-8200-48EA-9C1A-DDF00CDBB38F}" type="presOf" srcId="{6514ED1B-2022-48A5-A3CA-53F4441D7FD3}" destId="{F3E3CAE5-255D-4A98-82CD-BCCBA68FBA9A}" srcOrd="0" destOrd="1" presId="urn:microsoft.com/office/officeart/2005/8/layout/vList5"/>
    <dgm:cxn modelId="{0FB174E5-018C-4B76-ABA3-892645306CC1}" type="presOf" srcId="{CDCB00F7-40BC-4569-9506-3207839A1955}" destId="{856437A6-0F7E-4295-BF53-C82939666754}" srcOrd="0" destOrd="0" presId="urn:microsoft.com/office/officeart/2005/8/layout/vList5"/>
    <dgm:cxn modelId="{F583B945-4276-4E53-844F-45F2BE0F7782}" srcId="{A6E3CB18-AC75-45CD-95C3-78151CFA6147}" destId="{C9C299CC-CACF-4F26-8A7A-3F974072829A}" srcOrd="0" destOrd="0" parTransId="{23A45F41-C6AC-4881-BE46-2F3D47B5BB0E}" sibTransId="{2C368469-A006-4185-BF5A-72D611F309C7}"/>
    <dgm:cxn modelId="{A08E30E9-483B-4D17-9A8C-DC9E8C861F82}" srcId="{12291DDC-BB8C-4F00-B726-D4294CC19EB4}" destId="{A6E3CB18-AC75-45CD-95C3-78151CFA6147}" srcOrd="1" destOrd="0" parTransId="{657511B3-2301-4B0A-9A07-7A9E77868249}" sibTransId="{08686D3B-3963-44A5-82EA-F600B57FC73D}"/>
    <dgm:cxn modelId="{78305E7B-B6A2-4D29-A4A1-8F4F94F9E54D}" srcId="{12291DDC-BB8C-4F00-B726-D4294CC19EB4}" destId="{CDCB00F7-40BC-4569-9506-3207839A1955}" srcOrd="2" destOrd="0" parTransId="{5987DC54-4EAD-4637-86F8-2AF279625389}" sibTransId="{304B7652-FF92-4702-B6E9-EA516F9ECC49}"/>
    <dgm:cxn modelId="{B9FAB9EA-D33C-4FF5-AFD4-7CD2DB443A29}" type="presOf" srcId="{95BFB36D-BF0C-4BB6-AA83-FDBC7FDDB31E}" destId="{DBA9F3E2-349A-495D-84A9-D02FB8B6AC54}" srcOrd="0" destOrd="1" presId="urn:microsoft.com/office/officeart/2005/8/layout/vList5"/>
    <dgm:cxn modelId="{6E2213FC-574B-4878-8CAA-072311E337AF}" srcId="{7E31263D-47AD-4528-A0DC-7DDAEB52CFFF}" destId="{2F32963D-0408-4D39-BD96-02B3FFF6D3DA}" srcOrd="0" destOrd="0" parTransId="{F588CFF1-4E8B-4181-BC25-6D689D79FF06}" sibTransId="{3D55186A-06DF-43B5-BA90-FD71C469C026}"/>
    <dgm:cxn modelId="{1AD10DF7-AC95-414E-BBC7-59486C27C9FB}" type="presOf" srcId="{2F32963D-0408-4D39-BD96-02B3FFF6D3DA}" destId="{DBA9F3E2-349A-495D-84A9-D02FB8B6AC54}" srcOrd="0" destOrd="0" presId="urn:microsoft.com/office/officeart/2005/8/layout/vList5"/>
    <dgm:cxn modelId="{B0B5DD54-3D9A-4334-B6FE-27048D442A1C}" srcId="{CDCB00F7-40BC-4569-9506-3207839A1955}" destId="{B0AD6732-6214-4A23-920F-2D8704D80D46}" srcOrd="0" destOrd="0" parTransId="{D7680D23-493F-4B96-B94C-E37EE53FD58C}" sibTransId="{B78EC71A-AE5E-4090-AE15-0E51CAB41C09}"/>
    <dgm:cxn modelId="{38165B6A-EE76-4DA5-B4FB-94E3E8E010E9}" type="presOf" srcId="{91674CB4-2380-4F0E-9C84-C5C8C264D1EC}" destId="{E4A9C108-F5FF-4CEA-BDCB-B4889339BD01}" srcOrd="0" destOrd="2" presId="urn:microsoft.com/office/officeart/2005/8/layout/vList5"/>
    <dgm:cxn modelId="{8AAEDAEC-9616-4DA5-85D9-72410A64ABFA}" srcId="{7E31263D-47AD-4528-A0DC-7DDAEB52CFFF}" destId="{95BFB36D-BF0C-4BB6-AA83-FDBC7FDDB31E}" srcOrd="1" destOrd="0" parTransId="{69B69000-A9A2-48D9-A76A-0B75A0F898DC}" sibTransId="{A76C76E6-0C13-417E-AD45-FE003E505012}"/>
    <dgm:cxn modelId="{87F9452E-1F5E-4E37-91F6-0099F2BEE446}" srcId="{00FE9C20-3FF6-4336-B73A-97D85C31B79A}" destId="{3B03B0DD-FA8A-4385-85BF-C80648AA0D69}" srcOrd="0" destOrd="0" parTransId="{132B451F-DA15-493B-BD72-C135A654B4D4}" sibTransId="{3EAAAE06-DFBC-478C-8EE4-647C3148BAC2}"/>
    <dgm:cxn modelId="{CA4C680D-695D-44E5-89E6-9B405C59D4E8}" type="presOf" srcId="{3B03B0DD-FA8A-4385-85BF-C80648AA0D69}" destId="{F3E3CAE5-255D-4A98-82CD-BCCBA68FBA9A}" srcOrd="0" destOrd="0" presId="urn:microsoft.com/office/officeart/2005/8/layout/vList5"/>
    <dgm:cxn modelId="{D1352A8F-E601-4B0C-8B7B-AC02CF4B62A0}" type="presParOf" srcId="{73DA8F57-20C9-48E0-A86D-AB5A02BAC7D3}" destId="{8C9CF1D3-70FC-4213-842B-79799B65CAE3}" srcOrd="0" destOrd="0" presId="urn:microsoft.com/office/officeart/2005/8/layout/vList5"/>
    <dgm:cxn modelId="{7509A7EA-1373-41ED-9CBF-6208DC0B1E27}" type="presParOf" srcId="{8C9CF1D3-70FC-4213-842B-79799B65CAE3}" destId="{AD8A7B60-1B08-4360-9061-45AF5048751F}" srcOrd="0" destOrd="0" presId="urn:microsoft.com/office/officeart/2005/8/layout/vList5"/>
    <dgm:cxn modelId="{472320E7-DDB6-4B59-934A-CDB1775A57C2}" type="presParOf" srcId="{8C9CF1D3-70FC-4213-842B-79799B65CAE3}" destId="{F3E3CAE5-255D-4A98-82CD-BCCBA68FBA9A}" srcOrd="1" destOrd="0" presId="urn:microsoft.com/office/officeart/2005/8/layout/vList5"/>
    <dgm:cxn modelId="{62F62BB8-CCFD-4F78-8A8C-412D79F427AD}" type="presParOf" srcId="{73DA8F57-20C9-48E0-A86D-AB5A02BAC7D3}" destId="{F3F68686-881B-4A5D-B4A3-0A993E104B0D}" srcOrd="1" destOrd="0" presId="urn:microsoft.com/office/officeart/2005/8/layout/vList5"/>
    <dgm:cxn modelId="{3564E7ED-8EDD-4962-BF4B-4AFC810030D8}" type="presParOf" srcId="{73DA8F57-20C9-48E0-A86D-AB5A02BAC7D3}" destId="{B65F971C-87CF-4B95-AD4A-C56E1B051E87}" srcOrd="2" destOrd="0" presId="urn:microsoft.com/office/officeart/2005/8/layout/vList5"/>
    <dgm:cxn modelId="{D479CE80-1251-46EB-8D9D-F4CB7B39AD27}" type="presParOf" srcId="{B65F971C-87CF-4B95-AD4A-C56E1B051E87}" destId="{55342E32-0704-4E2D-A6FA-B5926C0E7275}" srcOrd="0" destOrd="0" presId="urn:microsoft.com/office/officeart/2005/8/layout/vList5"/>
    <dgm:cxn modelId="{9222940F-9A85-468B-8139-823A2AFC8999}" type="presParOf" srcId="{B65F971C-87CF-4B95-AD4A-C56E1B051E87}" destId="{E4A9C108-F5FF-4CEA-BDCB-B4889339BD01}" srcOrd="1" destOrd="0" presId="urn:microsoft.com/office/officeart/2005/8/layout/vList5"/>
    <dgm:cxn modelId="{21ECAF72-2E6C-405A-BDCF-6A03030358CB}" type="presParOf" srcId="{73DA8F57-20C9-48E0-A86D-AB5A02BAC7D3}" destId="{B4D32A57-3C3B-41B1-9875-F5C9472D9BA8}" srcOrd="3" destOrd="0" presId="urn:microsoft.com/office/officeart/2005/8/layout/vList5"/>
    <dgm:cxn modelId="{D37FFFBA-36E8-4AE7-893E-05B78FEB5F57}" type="presParOf" srcId="{73DA8F57-20C9-48E0-A86D-AB5A02BAC7D3}" destId="{FA05772B-706A-4790-B145-47C880441433}" srcOrd="4" destOrd="0" presId="urn:microsoft.com/office/officeart/2005/8/layout/vList5"/>
    <dgm:cxn modelId="{EBCCE58D-50F1-411C-BB31-51EE6E4610A0}" type="presParOf" srcId="{FA05772B-706A-4790-B145-47C880441433}" destId="{856437A6-0F7E-4295-BF53-C82939666754}" srcOrd="0" destOrd="0" presId="urn:microsoft.com/office/officeart/2005/8/layout/vList5"/>
    <dgm:cxn modelId="{349EC2EB-FE19-4EBC-8190-38A3BC57E73A}" type="presParOf" srcId="{FA05772B-706A-4790-B145-47C880441433}" destId="{28649509-C346-46A8-ADFE-9B6984B425A7}" srcOrd="1" destOrd="0" presId="urn:microsoft.com/office/officeart/2005/8/layout/vList5"/>
    <dgm:cxn modelId="{7BF11A6F-5441-4B9B-BB86-F67C0726AD96}" type="presParOf" srcId="{73DA8F57-20C9-48E0-A86D-AB5A02BAC7D3}" destId="{E15D6530-7065-498D-8D0B-384286FA113D}" srcOrd="5" destOrd="0" presId="urn:microsoft.com/office/officeart/2005/8/layout/vList5"/>
    <dgm:cxn modelId="{BD92F2B5-EDD1-47AA-B8EA-95050709A8F6}" type="presParOf" srcId="{73DA8F57-20C9-48E0-A86D-AB5A02BAC7D3}" destId="{AFF7F48C-8D54-4B1E-825C-4EF82EC7484B}" srcOrd="6" destOrd="0" presId="urn:microsoft.com/office/officeart/2005/8/layout/vList5"/>
    <dgm:cxn modelId="{78596A55-F006-4BFD-9928-1F64A31FEB11}" type="presParOf" srcId="{AFF7F48C-8D54-4B1E-825C-4EF82EC7484B}" destId="{5D14B6DD-E546-4D39-9337-FEE27A569468}" srcOrd="0" destOrd="0" presId="urn:microsoft.com/office/officeart/2005/8/layout/vList5"/>
    <dgm:cxn modelId="{EBBA2F24-A668-4C2E-BA75-0902431C74CC}" type="presParOf" srcId="{AFF7F48C-8D54-4B1E-825C-4EF82EC7484B}" destId="{DBA9F3E2-349A-495D-84A9-D02FB8B6AC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91DDC-BB8C-4F00-B726-D4294CC19E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FE9C20-3FF6-4336-B73A-97D85C31B79A}">
      <dgm:prSet phldrT="[Text]"/>
      <dgm:spPr/>
      <dgm:t>
        <a:bodyPr/>
        <a:lstStyle/>
        <a:p>
          <a:r>
            <a:rPr lang="en-US" dirty="0" smtClean="0"/>
            <a:t>Real-time Recognition</a:t>
          </a:r>
          <a:endParaRPr lang="en-IN" dirty="0"/>
        </a:p>
      </dgm:t>
    </dgm:pt>
    <dgm:pt modelId="{60290DDD-E77F-480C-8EB6-B4CFD77A230A}" type="parTrans" cxnId="{8A3706E8-9090-43CF-9783-D7A6734A3CD7}">
      <dgm:prSet/>
      <dgm:spPr/>
      <dgm:t>
        <a:bodyPr/>
        <a:lstStyle/>
        <a:p>
          <a:endParaRPr lang="en-IN"/>
        </a:p>
      </dgm:t>
    </dgm:pt>
    <dgm:pt modelId="{31DCF1CE-EAD4-4034-B1B3-79430479FF22}" type="sibTrans" cxnId="{8A3706E8-9090-43CF-9783-D7A6734A3CD7}">
      <dgm:prSet/>
      <dgm:spPr/>
      <dgm:t>
        <a:bodyPr/>
        <a:lstStyle/>
        <a:p>
          <a:endParaRPr lang="en-IN"/>
        </a:p>
      </dgm:t>
    </dgm:pt>
    <dgm:pt modelId="{3B03B0DD-FA8A-4385-85BF-C80648AA0D69}">
      <dgm:prSet phldrT="[Text]" custT="1"/>
      <dgm:spPr/>
      <dgm:t>
        <a:bodyPr/>
        <a:lstStyle/>
        <a:p>
          <a:r>
            <a:rPr lang="en-US" sz="1500" smtClean="0"/>
            <a:t>Utilizes advanced facial recognition technology to capture and identify users instantly.</a:t>
          </a:r>
          <a:endParaRPr lang="en-IN" sz="1500" dirty="0"/>
        </a:p>
      </dgm:t>
    </dgm:pt>
    <dgm:pt modelId="{132B451F-DA15-493B-BD72-C135A654B4D4}" type="parTrans" cxnId="{87F9452E-1F5E-4E37-91F6-0099F2BEE446}">
      <dgm:prSet/>
      <dgm:spPr/>
      <dgm:t>
        <a:bodyPr/>
        <a:lstStyle/>
        <a:p>
          <a:endParaRPr lang="en-IN"/>
        </a:p>
      </dgm:t>
    </dgm:pt>
    <dgm:pt modelId="{3EAAAE06-DFBC-478C-8EE4-647C3148BAC2}" type="sibTrans" cxnId="{87F9452E-1F5E-4E37-91F6-0099F2BEE446}">
      <dgm:prSet/>
      <dgm:spPr/>
      <dgm:t>
        <a:bodyPr/>
        <a:lstStyle/>
        <a:p>
          <a:endParaRPr lang="en-IN"/>
        </a:p>
      </dgm:t>
    </dgm:pt>
    <dgm:pt modelId="{CDCB00F7-40BC-4569-9506-3207839A1955}">
      <dgm:prSet phldrT="[Text]"/>
      <dgm:spPr/>
      <dgm:t>
        <a:bodyPr/>
        <a:lstStyle/>
        <a:p>
          <a:r>
            <a:rPr lang="en-IN" dirty="0" smtClean="0"/>
            <a:t>Centralised Database Management</a:t>
          </a:r>
          <a:endParaRPr lang="en-IN" dirty="0"/>
        </a:p>
      </dgm:t>
    </dgm:pt>
    <dgm:pt modelId="{5987DC54-4EAD-4637-86F8-2AF279625389}" type="parTrans" cxnId="{78305E7B-B6A2-4D29-A4A1-8F4F94F9E54D}">
      <dgm:prSet/>
      <dgm:spPr/>
      <dgm:t>
        <a:bodyPr/>
        <a:lstStyle/>
        <a:p>
          <a:endParaRPr lang="en-IN"/>
        </a:p>
      </dgm:t>
    </dgm:pt>
    <dgm:pt modelId="{304B7652-FF92-4702-B6E9-EA516F9ECC49}" type="sibTrans" cxnId="{78305E7B-B6A2-4D29-A4A1-8F4F94F9E54D}">
      <dgm:prSet/>
      <dgm:spPr/>
      <dgm:t>
        <a:bodyPr/>
        <a:lstStyle/>
        <a:p>
          <a:endParaRPr lang="en-IN"/>
        </a:p>
      </dgm:t>
    </dgm:pt>
    <dgm:pt modelId="{B0AD6732-6214-4A23-920F-2D8704D80D46}">
      <dgm:prSet phldrT="[Text]" custT="1"/>
      <dgm:spPr/>
      <dgm:t>
        <a:bodyPr/>
        <a:lstStyle/>
        <a:p>
          <a:r>
            <a:rPr lang="en-US" sz="1500" smtClean="0"/>
            <a:t>Maintains a secure and organized database of user facial data and attendance records.</a:t>
          </a:r>
          <a:endParaRPr lang="en-IN" sz="1500" dirty="0"/>
        </a:p>
      </dgm:t>
    </dgm:pt>
    <dgm:pt modelId="{D7680D23-493F-4B96-B94C-E37EE53FD58C}" type="parTrans" cxnId="{B0B5DD54-3D9A-4334-B6FE-27048D442A1C}">
      <dgm:prSet/>
      <dgm:spPr/>
      <dgm:t>
        <a:bodyPr/>
        <a:lstStyle/>
        <a:p>
          <a:endParaRPr lang="en-IN"/>
        </a:p>
      </dgm:t>
    </dgm:pt>
    <dgm:pt modelId="{B78EC71A-AE5E-4090-AE15-0E51CAB41C09}" type="sibTrans" cxnId="{B0B5DD54-3D9A-4334-B6FE-27048D442A1C}">
      <dgm:prSet/>
      <dgm:spPr/>
      <dgm:t>
        <a:bodyPr/>
        <a:lstStyle/>
        <a:p>
          <a:endParaRPr lang="en-IN"/>
        </a:p>
      </dgm:t>
    </dgm:pt>
    <dgm:pt modelId="{7E31263D-47AD-4528-A0DC-7DDAEB52CFFF}">
      <dgm:prSet phldrT="[Text]"/>
      <dgm:spPr/>
      <dgm:t>
        <a:bodyPr/>
        <a:lstStyle/>
        <a:p>
          <a:r>
            <a:rPr lang="en-IN" dirty="0" smtClean="0"/>
            <a:t>Comprehensive Reporting Tools</a:t>
          </a:r>
          <a:endParaRPr lang="en-IN" dirty="0"/>
        </a:p>
      </dgm:t>
    </dgm:pt>
    <dgm:pt modelId="{79A4786E-6FF3-455C-A688-6809811E2371}" type="parTrans" cxnId="{DF808F17-00A7-4547-A688-ED2D603EEE0D}">
      <dgm:prSet/>
      <dgm:spPr/>
      <dgm:t>
        <a:bodyPr/>
        <a:lstStyle/>
        <a:p>
          <a:endParaRPr lang="en-IN"/>
        </a:p>
      </dgm:t>
    </dgm:pt>
    <dgm:pt modelId="{60709FAF-6F97-4CDE-86E2-424E6BCA674B}" type="sibTrans" cxnId="{DF808F17-00A7-4547-A688-ED2D603EEE0D}">
      <dgm:prSet/>
      <dgm:spPr/>
      <dgm:t>
        <a:bodyPr/>
        <a:lstStyle/>
        <a:p>
          <a:endParaRPr lang="en-IN"/>
        </a:p>
      </dgm:t>
    </dgm:pt>
    <dgm:pt modelId="{2F32963D-0408-4D39-BD96-02B3FFF6D3DA}">
      <dgm:prSet phldrT="[Text]" custT="1"/>
      <dgm:spPr/>
      <dgm:t>
        <a:bodyPr/>
        <a:lstStyle/>
        <a:p>
          <a:r>
            <a:rPr lang="en-US" sz="1500" dirty="0" smtClean="0"/>
            <a:t>Generates detailed attendance reports for analysis and review.</a:t>
          </a:r>
          <a:endParaRPr lang="en-IN" sz="1500" dirty="0"/>
        </a:p>
      </dgm:t>
    </dgm:pt>
    <dgm:pt modelId="{F588CFF1-4E8B-4181-BC25-6D689D79FF06}" type="parTrans" cxnId="{6E2213FC-574B-4878-8CAA-072311E337AF}">
      <dgm:prSet/>
      <dgm:spPr/>
      <dgm:t>
        <a:bodyPr/>
        <a:lstStyle/>
        <a:p>
          <a:endParaRPr lang="en-IN"/>
        </a:p>
      </dgm:t>
    </dgm:pt>
    <dgm:pt modelId="{3D55186A-06DF-43B5-BA90-FD71C469C026}" type="sibTrans" cxnId="{6E2213FC-574B-4878-8CAA-072311E337AF}">
      <dgm:prSet/>
      <dgm:spPr/>
      <dgm:t>
        <a:bodyPr/>
        <a:lstStyle/>
        <a:p>
          <a:endParaRPr lang="en-IN"/>
        </a:p>
      </dgm:t>
    </dgm:pt>
    <dgm:pt modelId="{A6E3CB18-AC75-45CD-95C3-78151CFA6147}">
      <dgm:prSet/>
      <dgm:spPr/>
      <dgm:t>
        <a:bodyPr/>
        <a:lstStyle/>
        <a:p>
          <a:r>
            <a:rPr lang="en-IN" dirty="0" smtClean="0"/>
            <a:t>Automated Attendance Logging</a:t>
          </a:r>
          <a:endParaRPr lang="en-IN" dirty="0"/>
        </a:p>
      </dgm:t>
    </dgm:pt>
    <dgm:pt modelId="{657511B3-2301-4B0A-9A07-7A9E77868249}" type="parTrans" cxnId="{A08E30E9-483B-4D17-9A8C-DC9E8C861F82}">
      <dgm:prSet/>
      <dgm:spPr/>
      <dgm:t>
        <a:bodyPr/>
        <a:lstStyle/>
        <a:p>
          <a:endParaRPr lang="en-IN"/>
        </a:p>
      </dgm:t>
    </dgm:pt>
    <dgm:pt modelId="{08686D3B-3963-44A5-82EA-F600B57FC73D}" type="sibTrans" cxnId="{A08E30E9-483B-4D17-9A8C-DC9E8C861F82}">
      <dgm:prSet/>
      <dgm:spPr/>
      <dgm:t>
        <a:bodyPr/>
        <a:lstStyle/>
        <a:p>
          <a:endParaRPr lang="en-IN"/>
        </a:p>
      </dgm:t>
    </dgm:pt>
    <dgm:pt modelId="{C9C299CC-CACF-4F26-8A7A-3F974072829A}">
      <dgm:prSet custT="1"/>
      <dgm:spPr/>
      <dgm:t>
        <a:bodyPr/>
        <a:lstStyle/>
        <a:p>
          <a:r>
            <a:rPr lang="en-US" sz="1500" smtClean="0"/>
            <a:t>Automatically logs attendance upon successful facial recognition.</a:t>
          </a:r>
          <a:endParaRPr lang="en-IN" sz="1500" dirty="0"/>
        </a:p>
      </dgm:t>
    </dgm:pt>
    <dgm:pt modelId="{23A45F41-C6AC-4881-BE46-2F3D47B5BB0E}" type="parTrans" cxnId="{F583B945-4276-4E53-844F-45F2BE0F7782}">
      <dgm:prSet/>
      <dgm:spPr/>
      <dgm:t>
        <a:bodyPr/>
        <a:lstStyle/>
        <a:p>
          <a:endParaRPr lang="en-IN"/>
        </a:p>
      </dgm:t>
    </dgm:pt>
    <dgm:pt modelId="{2C368469-A006-4185-BF5A-72D611F309C7}" type="sibTrans" cxnId="{F583B945-4276-4E53-844F-45F2BE0F7782}">
      <dgm:prSet/>
      <dgm:spPr/>
      <dgm:t>
        <a:bodyPr/>
        <a:lstStyle/>
        <a:p>
          <a:endParaRPr lang="en-IN"/>
        </a:p>
      </dgm:t>
    </dgm:pt>
    <dgm:pt modelId="{2840A89E-C621-4508-9AB5-AD35B5A2DB83}">
      <dgm:prSet custT="1"/>
      <dgm:spPr/>
      <dgm:t>
        <a:bodyPr/>
        <a:lstStyle/>
        <a:p>
          <a:r>
            <a:rPr lang="en-US" sz="1500" dirty="0" smtClean="0"/>
            <a:t>Ensures accurate attendance marking with minimal delay.</a:t>
          </a:r>
          <a:endParaRPr lang="en-IN" sz="1500" dirty="0" smtClean="0"/>
        </a:p>
      </dgm:t>
    </dgm:pt>
    <dgm:pt modelId="{B8CEC8FC-CACD-4351-A5A2-0A744A18053E}" type="parTrans" cxnId="{36EF73B1-C247-489B-AEBF-073A6F4AA882}">
      <dgm:prSet/>
      <dgm:spPr/>
      <dgm:t>
        <a:bodyPr/>
        <a:lstStyle/>
        <a:p>
          <a:endParaRPr lang="en-IN"/>
        </a:p>
      </dgm:t>
    </dgm:pt>
    <dgm:pt modelId="{7D6958A7-44B7-431C-806B-36532B5CA65D}" type="sibTrans" cxnId="{36EF73B1-C247-489B-AEBF-073A6F4AA882}">
      <dgm:prSet/>
      <dgm:spPr/>
      <dgm:t>
        <a:bodyPr/>
        <a:lstStyle/>
        <a:p>
          <a:endParaRPr lang="en-IN"/>
        </a:p>
      </dgm:t>
    </dgm:pt>
    <dgm:pt modelId="{A8FE6AC5-2EB3-4327-9C29-CB02CF8BEF4C}">
      <dgm:prSet custT="1"/>
      <dgm:spPr/>
      <dgm:t>
        <a:bodyPr/>
        <a:lstStyle/>
        <a:p>
          <a:r>
            <a:rPr lang="en-US" sz="1500" dirty="0" smtClean="0"/>
            <a:t>Reduces manual intervention and errors in attendance tracking.</a:t>
          </a:r>
          <a:endParaRPr lang="en-IN" sz="1500" dirty="0" smtClean="0"/>
        </a:p>
      </dgm:t>
    </dgm:pt>
    <dgm:pt modelId="{FBAD3DF3-A288-4673-B5FA-CB5FA363F4A9}" type="parTrans" cxnId="{69CB5020-D1C6-4A3B-8BA5-8471141B02AF}">
      <dgm:prSet/>
      <dgm:spPr/>
      <dgm:t>
        <a:bodyPr/>
        <a:lstStyle/>
        <a:p>
          <a:endParaRPr lang="en-IN"/>
        </a:p>
      </dgm:t>
    </dgm:pt>
    <dgm:pt modelId="{571EC5DC-C326-46F8-BAAF-631DA3028249}" type="sibTrans" cxnId="{69CB5020-D1C6-4A3B-8BA5-8471141B02AF}">
      <dgm:prSet/>
      <dgm:spPr/>
      <dgm:t>
        <a:bodyPr/>
        <a:lstStyle/>
        <a:p>
          <a:endParaRPr lang="en-IN"/>
        </a:p>
      </dgm:t>
    </dgm:pt>
    <dgm:pt modelId="{B3EC355F-D500-4DED-B876-D6DE4C186DA6}">
      <dgm:prSet custT="1"/>
      <dgm:spPr/>
      <dgm:t>
        <a:bodyPr/>
        <a:lstStyle/>
        <a:p>
          <a:r>
            <a:rPr lang="en-US" sz="1500" dirty="0" smtClean="0"/>
            <a:t>Facilitates easy access and management of user information for administrators.</a:t>
          </a:r>
          <a:endParaRPr lang="en-IN" sz="1500" dirty="0" smtClean="0"/>
        </a:p>
      </dgm:t>
    </dgm:pt>
    <dgm:pt modelId="{20716EA8-A83A-4502-94D7-49DE6211DFDF}" type="parTrans" cxnId="{4FFDFA5E-A0B5-4413-AAB6-F7D830CDD7F8}">
      <dgm:prSet/>
      <dgm:spPr/>
      <dgm:t>
        <a:bodyPr/>
        <a:lstStyle/>
        <a:p>
          <a:endParaRPr lang="en-IN"/>
        </a:p>
      </dgm:t>
    </dgm:pt>
    <dgm:pt modelId="{7615E25D-E460-4502-B934-FDA6735B0BB9}" type="sibTrans" cxnId="{4FFDFA5E-A0B5-4413-AAB6-F7D830CDD7F8}">
      <dgm:prSet/>
      <dgm:spPr/>
      <dgm:t>
        <a:bodyPr/>
        <a:lstStyle/>
        <a:p>
          <a:endParaRPr lang="en-IN"/>
        </a:p>
      </dgm:t>
    </dgm:pt>
    <dgm:pt modelId="{EB7F1989-1A5B-4097-B8D6-F7BE909D5F75}">
      <dgm:prSet custT="1"/>
      <dgm:spPr/>
      <dgm:t>
        <a:bodyPr/>
        <a:lstStyle/>
        <a:p>
          <a:r>
            <a:rPr lang="en-US" sz="1500" dirty="0" smtClean="0"/>
            <a:t>Provides insights into attendance patterns and user behavior.</a:t>
          </a:r>
          <a:endParaRPr lang="en-IN" sz="1500" dirty="0" smtClean="0"/>
        </a:p>
      </dgm:t>
    </dgm:pt>
    <dgm:pt modelId="{6C0CD5F9-CF2F-44E1-9737-462C7522EF7F}" type="parTrans" cxnId="{34E75ABA-7FFC-4FD3-A75A-B6C38480C878}">
      <dgm:prSet/>
      <dgm:spPr/>
      <dgm:t>
        <a:bodyPr/>
        <a:lstStyle/>
        <a:p>
          <a:endParaRPr lang="en-IN"/>
        </a:p>
      </dgm:t>
    </dgm:pt>
    <dgm:pt modelId="{F3D29B6C-D258-4AF8-A798-069E9535D912}" type="sibTrans" cxnId="{34E75ABA-7FFC-4FD3-A75A-B6C38480C878}">
      <dgm:prSet/>
      <dgm:spPr/>
      <dgm:t>
        <a:bodyPr/>
        <a:lstStyle/>
        <a:p>
          <a:endParaRPr lang="en-IN"/>
        </a:p>
      </dgm:t>
    </dgm:pt>
    <dgm:pt modelId="{FE72FC24-C020-47D7-9CAA-D7D3E048F32F}">
      <dgm:prSet/>
      <dgm:spPr/>
      <dgm:t>
        <a:bodyPr/>
        <a:lstStyle/>
        <a:p>
          <a:r>
            <a:rPr lang="en-US" dirty="0" smtClean="0"/>
            <a:t>User Notification System</a:t>
          </a:r>
          <a:endParaRPr lang="en-IN" dirty="0"/>
        </a:p>
      </dgm:t>
    </dgm:pt>
    <dgm:pt modelId="{94986A03-79A4-40E1-9F74-FF6C72CC6234}" type="parTrans" cxnId="{BB9D47E9-04D5-4B14-851D-EBA688F91D91}">
      <dgm:prSet/>
      <dgm:spPr/>
      <dgm:t>
        <a:bodyPr/>
        <a:lstStyle/>
        <a:p>
          <a:endParaRPr lang="en-IN"/>
        </a:p>
      </dgm:t>
    </dgm:pt>
    <dgm:pt modelId="{D0F18AD6-9A63-4E4B-99DE-41528E2EFD0C}" type="sibTrans" cxnId="{BB9D47E9-04D5-4B14-851D-EBA688F91D91}">
      <dgm:prSet/>
      <dgm:spPr/>
      <dgm:t>
        <a:bodyPr/>
        <a:lstStyle/>
        <a:p>
          <a:endParaRPr lang="en-IN"/>
        </a:p>
      </dgm:t>
    </dgm:pt>
    <dgm:pt modelId="{1BA7499F-3D54-440E-AA2F-71424CE308F6}">
      <dgm:prSet custT="1"/>
      <dgm:spPr/>
      <dgm:t>
        <a:bodyPr/>
        <a:lstStyle/>
        <a:p>
          <a:r>
            <a:rPr lang="en-US" sz="1500" dirty="0" smtClean="0"/>
            <a:t>Sends real-time notifications to users regarding their attendance status.</a:t>
          </a:r>
          <a:endParaRPr lang="en-IN" sz="1500" dirty="0"/>
        </a:p>
      </dgm:t>
    </dgm:pt>
    <dgm:pt modelId="{66494908-EEEB-4285-A058-206C1AAE0249}" type="parTrans" cxnId="{02DE57E0-1853-4AD0-86EC-967FA568959E}">
      <dgm:prSet/>
      <dgm:spPr/>
      <dgm:t>
        <a:bodyPr/>
        <a:lstStyle/>
        <a:p>
          <a:endParaRPr lang="en-IN"/>
        </a:p>
      </dgm:t>
    </dgm:pt>
    <dgm:pt modelId="{E3A8A4C8-3121-4FE5-91E1-83210BD3DBC9}" type="sibTrans" cxnId="{02DE57E0-1853-4AD0-86EC-967FA568959E}">
      <dgm:prSet/>
      <dgm:spPr/>
      <dgm:t>
        <a:bodyPr/>
        <a:lstStyle/>
        <a:p>
          <a:endParaRPr lang="en-IN"/>
        </a:p>
      </dgm:t>
    </dgm:pt>
    <dgm:pt modelId="{9DE8405C-DF0F-4343-96E8-D943C8974FAC}">
      <dgm:prSet custT="1"/>
      <dgm:spPr/>
      <dgm:t>
        <a:bodyPr/>
        <a:lstStyle/>
        <a:p>
          <a:r>
            <a:rPr lang="en-US" sz="1500" dirty="0" smtClean="0"/>
            <a:t>Informs users of any discrepancies or issues with attendance logging.</a:t>
          </a:r>
          <a:endParaRPr lang="en-IN" sz="1500" dirty="0"/>
        </a:p>
      </dgm:t>
    </dgm:pt>
    <dgm:pt modelId="{BFE8E9BE-BB59-4DFE-8B4B-14A82C741F8A}" type="parTrans" cxnId="{45CB2CEB-DFA6-4676-92A1-D6C93E83486F}">
      <dgm:prSet/>
      <dgm:spPr/>
      <dgm:t>
        <a:bodyPr/>
        <a:lstStyle/>
        <a:p>
          <a:endParaRPr lang="en-IN"/>
        </a:p>
      </dgm:t>
    </dgm:pt>
    <dgm:pt modelId="{78B882EF-7226-4356-A1A9-3D647E0DCEF9}" type="sibTrans" cxnId="{45CB2CEB-DFA6-4676-92A1-D6C93E83486F}">
      <dgm:prSet/>
      <dgm:spPr/>
      <dgm:t>
        <a:bodyPr/>
        <a:lstStyle/>
        <a:p>
          <a:endParaRPr lang="en-IN"/>
        </a:p>
      </dgm:t>
    </dgm:pt>
    <dgm:pt modelId="{73DA8F57-20C9-48E0-A86D-AB5A02BAC7D3}" type="pres">
      <dgm:prSet presAssocID="{12291DDC-BB8C-4F00-B726-D4294CC19E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C9CF1D3-70FC-4213-842B-79799B65CAE3}" type="pres">
      <dgm:prSet presAssocID="{00FE9C20-3FF6-4336-B73A-97D85C31B79A}" presName="linNode" presStyleCnt="0"/>
      <dgm:spPr/>
    </dgm:pt>
    <dgm:pt modelId="{AD8A7B60-1B08-4360-9061-45AF5048751F}" type="pres">
      <dgm:prSet presAssocID="{00FE9C20-3FF6-4336-B73A-97D85C31B79A}" presName="parentText" presStyleLbl="node1" presStyleIdx="0" presStyleCnt="5" custScaleX="929486" custScaleY="129980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E3CAE5-255D-4A98-82CD-BCCBA68FBA9A}" type="pres">
      <dgm:prSet presAssocID="{00FE9C20-3FF6-4336-B73A-97D85C31B79A}" presName="descendantText" presStyleLbl="alignAccFollowNode1" presStyleIdx="0" presStyleCnt="5" custScaleX="1081040" custScaleY="1507446" custLinFactNeighborY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F68686-881B-4A5D-B4A3-0A993E104B0D}" type="pres">
      <dgm:prSet presAssocID="{31DCF1CE-EAD4-4034-B1B3-79430479FF22}" presName="sp" presStyleCnt="0"/>
      <dgm:spPr/>
    </dgm:pt>
    <dgm:pt modelId="{B65F971C-87CF-4B95-AD4A-C56E1B051E87}" type="pres">
      <dgm:prSet presAssocID="{A6E3CB18-AC75-45CD-95C3-78151CFA6147}" presName="linNode" presStyleCnt="0"/>
      <dgm:spPr/>
    </dgm:pt>
    <dgm:pt modelId="{55342E32-0704-4E2D-A6FA-B5926C0E7275}" type="pres">
      <dgm:prSet presAssocID="{A6E3CB18-AC75-45CD-95C3-78151CFA6147}" presName="parentText" presStyleLbl="node1" presStyleIdx="1" presStyleCnt="5" custScaleX="929486" custScaleY="129980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A9C108-F5FF-4CEA-BDCB-B4889339BD01}" type="pres">
      <dgm:prSet presAssocID="{A6E3CB18-AC75-45CD-95C3-78151CFA6147}" presName="descendantText" presStyleLbl="alignAccFollowNode1" presStyleIdx="1" presStyleCnt="5" custScaleX="1081040" custScaleY="1507446" custLinFactNeighborY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32A57-3C3B-41B1-9875-F5C9472D9BA8}" type="pres">
      <dgm:prSet presAssocID="{08686D3B-3963-44A5-82EA-F600B57FC73D}" presName="sp" presStyleCnt="0"/>
      <dgm:spPr/>
    </dgm:pt>
    <dgm:pt modelId="{FA05772B-706A-4790-B145-47C880441433}" type="pres">
      <dgm:prSet presAssocID="{CDCB00F7-40BC-4569-9506-3207839A1955}" presName="linNode" presStyleCnt="0"/>
      <dgm:spPr/>
    </dgm:pt>
    <dgm:pt modelId="{856437A6-0F7E-4295-BF53-C82939666754}" type="pres">
      <dgm:prSet presAssocID="{CDCB00F7-40BC-4569-9506-3207839A1955}" presName="parentText" presStyleLbl="node1" presStyleIdx="2" presStyleCnt="5" custScaleX="929486" custScaleY="129980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49509-C346-46A8-ADFE-9B6984B425A7}" type="pres">
      <dgm:prSet presAssocID="{CDCB00F7-40BC-4569-9506-3207839A1955}" presName="descendantText" presStyleLbl="alignAccFollowNode1" presStyleIdx="2" presStyleCnt="5" custScaleX="1081040" custScaleY="1507446" custLinFactNeighborY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5D6530-7065-498D-8D0B-384286FA113D}" type="pres">
      <dgm:prSet presAssocID="{304B7652-FF92-4702-B6E9-EA516F9ECC49}" presName="sp" presStyleCnt="0"/>
      <dgm:spPr/>
    </dgm:pt>
    <dgm:pt modelId="{AFF7F48C-8D54-4B1E-825C-4EF82EC7484B}" type="pres">
      <dgm:prSet presAssocID="{7E31263D-47AD-4528-A0DC-7DDAEB52CFFF}" presName="linNode" presStyleCnt="0"/>
      <dgm:spPr/>
    </dgm:pt>
    <dgm:pt modelId="{5D14B6DD-E546-4D39-9337-FEE27A569468}" type="pres">
      <dgm:prSet presAssocID="{7E31263D-47AD-4528-A0DC-7DDAEB52CFFF}" presName="parentText" presStyleLbl="node1" presStyleIdx="3" presStyleCnt="5" custScaleX="928578" custScaleY="1299808" custLinFactNeighborX="322" custLinFactNeighborY="-184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A9F3E2-349A-495D-84A9-D02FB8B6AC54}" type="pres">
      <dgm:prSet presAssocID="{7E31263D-47AD-4528-A0DC-7DDAEB52CFFF}" presName="descendantText" presStyleLbl="alignAccFollowNode1" presStyleIdx="3" presStyleCnt="5" custScaleX="1081040" custScaleY="1507446" custLinFactNeighborY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6A22F2-E5D8-4098-A941-23E9B844C2D4}" type="pres">
      <dgm:prSet presAssocID="{60709FAF-6F97-4CDE-86E2-424E6BCA674B}" presName="sp" presStyleCnt="0"/>
      <dgm:spPr/>
    </dgm:pt>
    <dgm:pt modelId="{71EF7283-2E90-4F91-BF5D-CF8DAC6D87F8}" type="pres">
      <dgm:prSet presAssocID="{FE72FC24-C020-47D7-9CAA-D7D3E048F32F}" presName="linNode" presStyleCnt="0"/>
      <dgm:spPr/>
    </dgm:pt>
    <dgm:pt modelId="{6715D319-FB22-429D-A49C-7BA885770B5C}" type="pres">
      <dgm:prSet presAssocID="{FE72FC24-C020-47D7-9CAA-D7D3E048F32F}" presName="parentText" presStyleLbl="node1" presStyleIdx="4" presStyleCnt="5" custScaleX="100136" custScaleY="134088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7B014D-ADA4-4933-AE25-4775A6D477CF}" type="pres">
      <dgm:prSet presAssocID="{FE72FC24-C020-47D7-9CAA-D7D3E048F32F}" presName="descendantText" presStyleLbl="alignAccFollowNode1" presStyleIdx="4" presStyleCnt="5" custScaleX="116527" custScaleY="1557623" custLinFactNeighborY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7320012-C6AF-467F-8BE8-6F9F351AEB24}" type="presOf" srcId="{2F32963D-0408-4D39-BD96-02B3FFF6D3DA}" destId="{DBA9F3E2-349A-495D-84A9-D02FB8B6AC54}" srcOrd="0" destOrd="0" presId="urn:microsoft.com/office/officeart/2005/8/layout/vList5"/>
    <dgm:cxn modelId="{C1A0E968-AA4A-49F1-9FBE-26F4B46F76CB}" type="presOf" srcId="{CDCB00F7-40BC-4569-9506-3207839A1955}" destId="{856437A6-0F7E-4295-BF53-C82939666754}" srcOrd="0" destOrd="0" presId="urn:microsoft.com/office/officeart/2005/8/layout/vList5"/>
    <dgm:cxn modelId="{B2ED460F-CAF6-434F-B975-190EAF64CFEE}" type="presOf" srcId="{B3EC355F-D500-4DED-B876-D6DE4C186DA6}" destId="{28649509-C346-46A8-ADFE-9B6984B425A7}" srcOrd="0" destOrd="1" presId="urn:microsoft.com/office/officeart/2005/8/layout/vList5"/>
    <dgm:cxn modelId="{A08E30E9-483B-4D17-9A8C-DC9E8C861F82}" srcId="{12291DDC-BB8C-4F00-B726-D4294CC19EB4}" destId="{A6E3CB18-AC75-45CD-95C3-78151CFA6147}" srcOrd="1" destOrd="0" parTransId="{657511B3-2301-4B0A-9A07-7A9E77868249}" sibTransId="{08686D3B-3963-44A5-82EA-F600B57FC73D}"/>
    <dgm:cxn modelId="{2730F114-A9D5-490E-B227-93BB264E387D}" type="presOf" srcId="{EB7F1989-1A5B-4097-B8D6-F7BE909D5F75}" destId="{DBA9F3E2-349A-495D-84A9-D02FB8B6AC54}" srcOrd="0" destOrd="1" presId="urn:microsoft.com/office/officeart/2005/8/layout/vList5"/>
    <dgm:cxn modelId="{87F9452E-1F5E-4E37-91F6-0099F2BEE446}" srcId="{00FE9C20-3FF6-4336-B73A-97D85C31B79A}" destId="{3B03B0DD-FA8A-4385-85BF-C80648AA0D69}" srcOrd="0" destOrd="0" parTransId="{132B451F-DA15-493B-BD72-C135A654B4D4}" sibTransId="{3EAAAE06-DFBC-478C-8EE4-647C3148BAC2}"/>
    <dgm:cxn modelId="{69CB5020-D1C6-4A3B-8BA5-8471141B02AF}" srcId="{A6E3CB18-AC75-45CD-95C3-78151CFA6147}" destId="{A8FE6AC5-2EB3-4327-9C29-CB02CF8BEF4C}" srcOrd="1" destOrd="0" parTransId="{FBAD3DF3-A288-4673-B5FA-CB5FA363F4A9}" sibTransId="{571EC5DC-C326-46F8-BAAF-631DA3028249}"/>
    <dgm:cxn modelId="{6E2213FC-574B-4878-8CAA-072311E337AF}" srcId="{7E31263D-47AD-4528-A0DC-7DDAEB52CFFF}" destId="{2F32963D-0408-4D39-BD96-02B3FFF6D3DA}" srcOrd="0" destOrd="0" parTransId="{F588CFF1-4E8B-4181-BC25-6D689D79FF06}" sibTransId="{3D55186A-06DF-43B5-BA90-FD71C469C026}"/>
    <dgm:cxn modelId="{36EF73B1-C247-489B-AEBF-073A6F4AA882}" srcId="{00FE9C20-3FF6-4336-B73A-97D85C31B79A}" destId="{2840A89E-C621-4508-9AB5-AD35B5A2DB83}" srcOrd="1" destOrd="0" parTransId="{B8CEC8FC-CACD-4351-A5A2-0A744A18053E}" sibTransId="{7D6958A7-44B7-431C-806B-36532B5CA65D}"/>
    <dgm:cxn modelId="{34E75ABA-7FFC-4FD3-A75A-B6C38480C878}" srcId="{7E31263D-47AD-4528-A0DC-7DDAEB52CFFF}" destId="{EB7F1989-1A5B-4097-B8D6-F7BE909D5F75}" srcOrd="1" destOrd="0" parTransId="{6C0CD5F9-CF2F-44E1-9737-462C7522EF7F}" sibTransId="{F3D29B6C-D258-4AF8-A798-069E9535D912}"/>
    <dgm:cxn modelId="{464E70DE-4136-464B-AD3E-CFC35D2C50EC}" type="presOf" srcId="{FE72FC24-C020-47D7-9CAA-D7D3E048F32F}" destId="{6715D319-FB22-429D-A49C-7BA885770B5C}" srcOrd="0" destOrd="0" presId="urn:microsoft.com/office/officeart/2005/8/layout/vList5"/>
    <dgm:cxn modelId="{B0B5DD54-3D9A-4334-B6FE-27048D442A1C}" srcId="{CDCB00F7-40BC-4569-9506-3207839A1955}" destId="{B0AD6732-6214-4A23-920F-2D8704D80D46}" srcOrd="0" destOrd="0" parTransId="{D7680D23-493F-4B96-B94C-E37EE53FD58C}" sibTransId="{B78EC71A-AE5E-4090-AE15-0E51CAB41C09}"/>
    <dgm:cxn modelId="{2CF99FC2-DF71-4E99-A188-D773706B3496}" type="presOf" srcId="{C9C299CC-CACF-4F26-8A7A-3F974072829A}" destId="{E4A9C108-F5FF-4CEA-BDCB-B4889339BD01}" srcOrd="0" destOrd="0" presId="urn:microsoft.com/office/officeart/2005/8/layout/vList5"/>
    <dgm:cxn modelId="{DF808F17-00A7-4547-A688-ED2D603EEE0D}" srcId="{12291DDC-BB8C-4F00-B726-D4294CC19EB4}" destId="{7E31263D-47AD-4528-A0DC-7DDAEB52CFFF}" srcOrd="3" destOrd="0" parTransId="{79A4786E-6FF3-455C-A688-6809811E2371}" sibTransId="{60709FAF-6F97-4CDE-86E2-424E6BCA674B}"/>
    <dgm:cxn modelId="{CA739D27-C204-447E-A516-FAB8D2F9143D}" type="presOf" srcId="{12291DDC-BB8C-4F00-B726-D4294CC19EB4}" destId="{73DA8F57-20C9-48E0-A86D-AB5A02BAC7D3}" srcOrd="0" destOrd="0" presId="urn:microsoft.com/office/officeart/2005/8/layout/vList5"/>
    <dgm:cxn modelId="{A517DF33-8070-410B-92B4-8F29E712C242}" type="presOf" srcId="{00FE9C20-3FF6-4336-B73A-97D85C31B79A}" destId="{AD8A7B60-1B08-4360-9061-45AF5048751F}" srcOrd="0" destOrd="0" presId="urn:microsoft.com/office/officeart/2005/8/layout/vList5"/>
    <dgm:cxn modelId="{91DAC52B-2626-457B-BE64-D9CC9E3AD397}" type="presOf" srcId="{7E31263D-47AD-4528-A0DC-7DDAEB52CFFF}" destId="{5D14B6DD-E546-4D39-9337-FEE27A569468}" srcOrd="0" destOrd="0" presId="urn:microsoft.com/office/officeart/2005/8/layout/vList5"/>
    <dgm:cxn modelId="{E0301892-32EA-478E-9942-9224C08E2A3C}" type="presOf" srcId="{2840A89E-C621-4508-9AB5-AD35B5A2DB83}" destId="{F3E3CAE5-255D-4A98-82CD-BCCBA68FBA9A}" srcOrd="0" destOrd="1" presId="urn:microsoft.com/office/officeart/2005/8/layout/vList5"/>
    <dgm:cxn modelId="{E6EA4503-7BA5-4668-877A-75E6C8752440}" type="presOf" srcId="{B0AD6732-6214-4A23-920F-2D8704D80D46}" destId="{28649509-C346-46A8-ADFE-9B6984B425A7}" srcOrd="0" destOrd="0" presId="urn:microsoft.com/office/officeart/2005/8/layout/vList5"/>
    <dgm:cxn modelId="{1D720BF5-029A-4B66-B0A7-E7FA3150D6BD}" type="presOf" srcId="{A6E3CB18-AC75-45CD-95C3-78151CFA6147}" destId="{55342E32-0704-4E2D-A6FA-B5926C0E7275}" srcOrd="0" destOrd="0" presId="urn:microsoft.com/office/officeart/2005/8/layout/vList5"/>
    <dgm:cxn modelId="{BB9D47E9-04D5-4B14-851D-EBA688F91D91}" srcId="{12291DDC-BB8C-4F00-B726-D4294CC19EB4}" destId="{FE72FC24-C020-47D7-9CAA-D7D3E048F32F}" srcOrd="4" destOrd="0" parTransId="{94986A03-79A4-40E1-9F74-FF6C72CC6234}" sibTransId="{D0F18AD6-9A63-4E4B-99DE-41528E2EFD0C}"/>
    <dgm:cxn modelId="{F583B945-4276-4E53-844F-45F2BE0F7782}" srcId="{A6E3CB18-AC75-45CD-95C3-78151CFA6147}" destId="{C9C299CC-CACF-4F26-8A7A-3F974072829A}" srcOrd="0" destOrd="0" parTransId="{23A45F41-C6AC-4881-BE46-2F3D47B5BB0E}" sibTransId="{2C368469-A006-4185-BF5A-72D611F309C7}"/>
    <dgm:cxn modelId="{DB21FE29-E508-4054-AFC5-8C4BA98F423E}" type="presOf" srcId="{3B03B0DD-FA8A-4385-85BF-C80648AA0D69}" destId="{F3E3CAE5-255D-4A98-82CD-BCCBA68FBA9A}" srcOrd="0" destOrd="0" presId="urn:microsoft.com/office/officeart/2005/8/layout/vList5"/>
    <dgm:cxn modelId="{78305E7B-B6A2-4D29-A4A1-8F4F94F9E54D}" srcId="{12291DDC-BB8C-4F00-B726-D4294CC19EB4}" destId="{CDCB00F7-40BC-4569-9506-3207839A1955}" srcOrd="2" destOrd="0" parTransId="{5987DC54-4EAD-4637-86F8-2AF279625389}" sibTransId="{304B7652-FF92-4702-B6E9-EA516F9ECC49}"/>
    <dgm:cxn modelId="{BABB1DAB-31D7-4B9B-BF1D-9CFDE95143DB}" type="presOf" srcId="{9DE8405C-DF0F-4343-96E8-D943C8974FAC}" destId="{4B7B014D-ADA4-4933-AE25-4775A6D477CF}" srcOrd="0" destOrd="1" presId="urn:microsoft.com/office/officeart/2005/8/layout/vList5"/>
    <dgm:cxn modelId="{02DE57E0-1853-4AD0-86EC-967FA568959E}" srcId="{FE72FC24-C020-47D7-9CAA-D7D3E048F32F}" destId="{1BA7499F-3D54-440E-AA2F-71424CE308F6}" srcOrd="0" destOrd="0" parTransId="{66494908-EEEB-4285-A058-206C1AAE0249}" sibTransId="{E3A8A4C8-3121-4FE5-91E1-83210BD3DBC9}"/>
    <dgm:cxn modelId="{8ECF9A3E-E142-4B48-A503-DFF0487FD0D8}" type="presOf" srcId="{1BA7499F-3D54-440E-AA2F-71424CE308F6}" destId="{4B7B014D-ADA4-4933-AE25-4775A6D477CF}" srcOrd="0" destOrd="0" presId="urn:microsoft.com/office/officeart/2005/8/layout/vList5"/>
    <dgm:cxn modelId="{45CB2CEB-DFA6-4676-92A1-D6C93E83486F}" srcId="{FE72FC24-C020-47D7-9CAA-D7D3E048F32F}" destId="{9DE8405C-DF0F-4343-96E8-D943C8974FAC}" srcOrd="1" destOrd="0" parTransId="{BFE8E9BE-BB59-4DFE-8B4B-14A82C741F8A}" sibTransId="{78B882EF-7226-4356-A1A9-3D647E0DCEF9}"/>
    <dgm:cxn modelId="{1D868C39-8E57-4B68-A670-50AEFC50AF3D}" type="presOf" srcId="{A8FE6AC5-2EB3-4327-9C29-CB02CF8BEF4C}" destId="{E4A9C108-F5FF-4CEA-BDCB-B4889339BD01}" srcOrd="0" destOrd="1" presId="urn:microsoft.com/office/officeart/2005/8/layout/vList5"/>
    <dgm:cxn modelId="{4FFDFA5E-A0B5-4413-AAB6-F7D830CDD7F8}" srcId="{CDCB00F7-40BC-4569-9506-3207839A1955}" destId="{B3EC355F-D500-4DED-B876-D6DE4C186DA6}" srcOrd="1" destOrd="0" parTransId="{20716EA8-A83A-4502-94D7-49DE6211DFDF}" sibTransId="{7615E25D-E460-4502-B934-FDA6735B0BB9}"/>
    <dgm:cxn modelId="{8A3706E8-9090-43CF-9783-D7A6734A3CD7}" srcId="{12291DDC-BB8C-4F00-B726-D4294CC19EB4}" destId="{00FE9C20-3FF6-4336-B73A-97D85C31B79A}" srcOrd="0" destOrd="0" parTransId="{60290DDD-E77F-480C-8EB6-B4CFD77A230A}" sibTransId="{31DCF1CE-EAD4-4034-B1B3-79430479FF22}"/>
    <dgm:cxn modelId="{F3C76047-1C99-4A71-A4A9-83200D8232A8}" type="presParOf" srcId="{73DA8F57-20C9-48E0-A86D-AB5A02BAC7D3}" destId="{8C9CF1D3-70FC-4213-842B-79799B65CAE3}" srcOrd="0" destOrd="0" presId="urn:microsoft.com/office/officeart/2005/8/layout/vList5"/>
    <dgm:cxn modelId="{27E2A8DE-0562-499F-A060-B784FEE37543}" type="presParOf" srcId="{8C9CF1D3-70FC-4213-842B-79799B65CAE3}" destId="{AD8A7B60-1B08-4360-9061-45AF5048751F}" srcOrd="0" destOrd="0" presId="urn:microsoft.com/office/officeart/2005/8/layout/vList5"/>
    <dgm:cxn modelId="{4C93A7C4-21B8-4856-B074-3A6861B5BF71}" type="presParOf" srcId="{8C9CF1D3-70FC-4213-842B-79799B65CAE3}" destId="{F3E3CAE5-255D-4A98-82CD-BCCBA68FBA9A}" srcOrd="1" destOrd="0" presId="urn:microsoft.com/office/officeart/2005/8/layout/vList5"/>
    <dgm:cxn modelId="{B78B3561-5897-4712-A81F-08D9EC99465E}" type="presParOf" srcId="{73DA8F57-20C9-48E0-A86D-AB5A02BAC7D3}" destId="{F3F68686-881B-4A5D-B4A3-0A993E104B0D}" srcOrd="1" destOrd="0" presId="urn:microsoft.com/office/officeart/2005/8/layout/vList5"/>
    <dgm:cxn modelId="{F1AB8E29-71FC-4726-8400-AFB93AD58055}" type="presParOf" srcId="{73DA8F57-20C9-48E0-A86D-AB5A02BAC7D3}" destId="{B65F971C-87CF-4B95-AD4A-C56E1B051E87}" srcOrd="2" destOrd="0" presId="urn:microsoft.com/office/officeart/2005/8/layout/vList5"/>
    <dgm:cxn modelId="{AE19420A-1A1D-4A0A-8E65-516A23B31FD6}" type="presParOf" srcId="{B65F971C-87CF-4B95-AD4A-C56E1B051E87}" destId="{55342E32-0704-4E2D-A6FA-B5926C0E7275}" srcOrd="0" destOrd="0" presId="urn:microsoft.com/office/officeart/2005/8/layout/vList5"/>
    <dgm:cxn modelId="{AEB056D0-B4C0-42FB-B02B-45ED6276D3C2}" type="presParOf" srcId="{B65F971C-87CF-4B95-AD4A-C56E1B051E87}" destId="{E4A9C108-F5FF-4CEA-BDCB-B4889339BD01}" srcOrd="1" destOrd="0" presId="urn:microsoft.com/office/officeart/2005/8/layout/vList5"/>
    <dgm:cxn modelId="{391924A6-F095-438A-A59A-7BEC0EB941B2}" type="presParOf" srcId="{73DA8F57-20C9-48E0-A86D-AB5A02BAC7D3}" destId="{B4D32A57-3C3B-41B1-9875-F5C9472D9BA8}" srcOrd="3" destOrd="0" presId="urn:microsoft.com/office/officeart/2005/8/layout/vList5"/>
    <dgm:cxn modelId="{308D2D7E-8BC6-4335-BFA6-F31C503B0079}" type="presParOf" srcId="{73DA8F57-20C9-48E0-A86D-AB5A02BAC7D3}" destId="{FA05772B-706A-4790-B145-47C880441433}" srcOrd="4" destOrd="0" presId="urn:microsoft.com/office/officeart/2005/8/layout/vList5"/>
    <dgm:cxn modelId="{D1B5E4C0-B8DC-43FB-B3E1-47B81D3CE04E}" type="presParOf" srcId="{FA05772B-706A-4790-B145-47C880441433}" destId="{856437A6-0F7E-4295-BF53-C82939666754}" srcOrd="0" destOrd="0" presId="urn:microsoft.com/office/officeart/2005/8/layout/vList5"/>
    <dgm:cxn modelId="{3EC7626A-3BEA-40FA-A22F-03A4CA4A5650}" type="presParOf" srcId="{FA05772B-706A-4790-B145-47C880441433}" destId="{28649509-C346-46A8-ADFE-9B6984B425A7}" srcOrd="1" destOrd="0" presId="urn:microsoft.com/office/officeart/2005/8/layout/vList5"/>
    <dgm:cxn modelId="{95B68176-3A18-483C-89B7-816764458993}" type="presParOf" srcId="{73DA8F57-20C9-48E0-A86D-AB5A02BAC7D3}" destId="{E15D6530-7065-498D-8D0B-384286FA113D}" srcOrd="5" destOrd="0" presId="urn:microsoft.com/office/officeart/2005/8/layout/vList5"/>
    <dgm:cxn modelId="{5466EAA6-51F2-472E-A5B0-A517E9B89301}" type="presParOf" srcId="{73DA8F57-20C9-48E0-A86D-AB5A02BAC7D3}" destId="{AFF7F48C-8D54-4B1E-825C-4EF82EC7484B}" srcOrd="6" destOrd="0" presId="urn:microsoft.com/office/officeart/2005/8/layout/vList5"/>
    <dgm:cxn modelId="{2304FA63-F71B-4FC1-B17A-378301AB02F8}" type="presParOf" srcId="{AFF7F48C-8D54-4B1E-825C-4EF82EC7484B}" destId="{5D14B6DD-E546-4D39-9337-FEE27A569468}" srcOrd="0" destOrd="0" presId="urn:microsoft.com/office/officeart/2005/8/layout/vList5"/>
    <dgm:cxn modelId="{47E9351C-5179-4270-9D09-1779C5F7166B}" type="presParOf" srcId="{AFF7F48C-8D54-4B1E-825C-4EF82EC7484B}" destId="{DBA9F3E2-349A-495D-84A9-D02FB8B6AC54}" srcOrd="1" destOrd="0" presId="urn:microsoft.com/office/officeart/2005/8/layout/vList5"/>
    <dgm:cxn modelId="{EF5EC94E-5776-4C25-8E06-6107A19DC2E0}" type="presParOf" srcId="{73DA8F57-20C9-48E0-A86D-AB5A02BAC7D3}" destId="{F66A22F2-E5D8-4098-A941-23E9B844C2D4}" srcOrd="7" destOrd="0" presId="urn:microsoft.com/office/officeart/2005/8/layout/vList5"/>
    <dgm:cxn modelId="{3A15A0ED-0524-4913-98E5-E9D91C055E22}" type="presParOf" srcId="{73DA8F57-20C9-48E0-A86D-AB5A02BAC7D3}" destId="{71EF7283-2E90-4F91-BF5D-CF8DAC6D87F8}" srcOrd="8" destOrd="0" presId="urn:microsoft.com/office/officeart/2005/8/layout/vList5"/>
    <dgm:cxn modelId="{1E01ECBF-C366-4388-BF09-1F8077585E11}" type="presParOf" srcId="{71EF7283-2E90-4F91-BF5D-CF8DAC6D87F8}" destId="{6715D319-FB22-429D-A49C-7BA885770B5C}" srcOrd="0" destOrd="0" presId="urn:microsoft.com/office/officeart/2005/8/layout/vList5"/>
    <dgm:cxn modelId="{28F48FCD-87CB-4C82-B7B7-9200EF2CE359}" type="presParOf" srcId="{71EF7283-2E90-4F91-BF5D-CF8DAC6D87F8}" destId="{4B7B014D-ADA4-4933-AE25-4775A6D47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4F94AA-0083-4A76-A05B-78FC442AD3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A65BB5-3FED-49BA-89CA-11F6AEF01E68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272525"/>
              </a:solidFill>
              <a:latin typeface="+mn-lt"/>
              <a:ea typeface="Gelasio" pitchFamily="34" charset="-122"/>
              <a:cs typeface="Gelasio" pitchFamily="34" charset="-120"/>
            </a:rPr>
            <a:t>ATTENDANCE MARKING</a:t>
          </a:r>
          <a:endParaRPr lang="en-IN" sz="1600" b="1" dirty="0">
            <a:latin typeface="+mn-lt"/>
          </a:endParaRPr>
        </a:p>
      </dgm:t>
    </dgm:pt>
    <dgm:pt modelId="{08BC72E0-480F-41A6-AC0B-DDCF526FE78A}" type="parTrans" cxnId="{71705C4C-A2F1-48F6-A37F-F94339F8CCB6}">
      <dgm:prSet/>
      <dgm:spPr/>
      <dgm:t>
        <a:bodyPr/>
        <a:lstStyle/>
        <a:p>
          <a:endParaRPr lang="en-IN"/>
        </a:p>
      </dgm:t>
    </dgm:pt>
    <dgm:pt modelId="{32998798-7D5C-4261-90C3-35E6A6606617}" type="sibTrans" cxnId="{71705C4C-A2F1-48F6-A37F-F94339F8CCB6}">
      <dgm:prSet/>
      <dgm:spPr/>
      <dgm:t>
        <a:bodyPr/>
        <a:lstStyle/>
        <a:p>
          <a:endParaRPr lang="en-IN"/>
        </a:p>
      </dgm:t>
    </dgm:pt>
    <dgm:pt modelId="{B4CDF169-02CD-4C95-A685-8775881156C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Lato" pitchFamily="34" charset="-122"/>
              <a:cs typeface="Lato" pitchFamily="34" charset="-120"/>
            </a:rPr>
            <a:t>The system will mark attendance for educational institutions, workplaces, or other organizations.</a:t>
          </a:r>
          <a:endParaRPr lang="en-IN" sz="1600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gm:t>
    </dgm:pt>
    <dgm:pt modelId="{E6B450A5-7A00-458D-AFEC-10F1EEA3B716}" type="parTrans" cxnId="{0394C4F2-4F7E-4AF1-9EB1-38C031ADAB87}">
      <dgm:prSet/>
      <dgm:spPr/>
      <dgm:t>
        <a:bodyPr/>
        <a:lstStyle/>
        <a:p>
          <a:endParaRPr lang="en-IN"/>
        </a:p>
      </dgm:t>
    </dgm:pt>
    <dgm:pt modelId="{8435C716-29F4-444D-8EFD-E8556D31FD4D}" type="sibTrans" cxnId="{0394C4F2-4F7E-4AF1-9EB1-38C031ADAB87}">
      <dgm:prSet/>
      <dgm:spPr/>
      <dgm:t>
        <a:bodyPr/>
        <a:lstStyle/>
        <a:p>
          <a:endParaRPr lang="en-IN"/>
        </a:p>
      </dgm:t>
    </dgm:pt>
    <dgm:pt modelId="{C1BA1A72-4DBF-4FF3-BE60-0B415683CC0B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272525"/>
              </a:solidFill>
              <a:latin typeface="+mn-lt"/>
              <a:ea typeface="Gelasio" pitchFamily="34" charset="-122"/>
              <a:cs typeface="Gelasio" pitchFamily="34" charset="-120"/>
            </a:rPr>
            <a:t>INTEGRATION</a:t>
          </a:r>
          <a:endParaRPr lang="en-IN" sz="1600" b="1" dirty="0">
            <a:latin typeface="+mn-lt"/>
          </a:endParaRPr>
        </a:p>
      </dgm:t>
    </dgm:pt>
    <dgm:pt modelId="{3F89BFAF-94BE-41BE-A003-27980F744EF1}" type="parTrans" cxnId="{151B0585-E14F-4BA5-B3F7-48243471401F}">
      <dgm:prSet/>
      <dgm:spPr/>
      <dgm:t>
        <a:bodyPr/>
        <a:lstStyle/>
        <a:p>
          <a:endParaRPr lang="en-IN"/>
        </a:p>
      </dgm:t>
    </dgm:pt>
    <dgm:pt modelId="{7E2C11B5-A83B-4C3E-8231-20940492C035}" type="sibTrans" cxnId="{151B0585-E14F-4BA5-B3F7-48243471401F}">
      <dgm:prSet/>
      <dgm:spPr/>
      <dgm:t>
        <a:bodyPr/>
        <a:lstStyle/>
        <a:p>
          <a:endParaRPr lang="en-IN"/>
        </a:p>
      </dgm:t>
    </dgm:pt>
    <dgm:pt modelId="{05CAC77A-65C6-4828-B5F4-A6FD37D111D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Lato" pitchFamily="34" charset="-122"/>
              <a:cs typeface="Lato" pitchFamily="34" charset="-120"/>
            </a:rPr>
            <a:t>The system can be integrated with existing management software to sync attendance data.</a:t>
          </a:r>
          <a:endParaRPr lang="en-IN" sz="1600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gm:t>
    </dgm:pt>
    <dgm:pt modelId="{2FDAA34D-20FD-4354-8821-F8E82F18BD04}" type="parTrans" cxnId="{F33F9800-5FDB-4831-902F-0F5545DA2E0E}">
      <dgm:prSet/>
      <dgm:spPr/>
      <dgm:t>
        <a:bodyPr/>
        <a:lstStyle/>
        <a:p>
          <a:endParaRPr lang="en-IN"/>
        </a:p>
      </dgm:t>
    </dgm:pt>
    <dgm:pt modelId="{76F85A79-060C-4423-B19C-5A0AA7C38AAE}" type="sibTrans" cxnId="{F33F9800-5FDB-4831-902F-0F5545DA2E0E}">
      <dgm:prSet/>
      <dgm:spPr/>
      <dgm:t>
        <a:bodyPr/>
        <a:lstStyle/>
        <a:p>
          <a:endParaRPr lang="en-IN"/>
        </a:p>
      </dgm:t>
    </dgm:pt>
    <dgm:pt modelId="{D7397A7D-6010-462D-B119-611F3C70D5E7}">
      <dgm:prSet custT="1"/>
      <dgm:spPr/>
      <dgm:t>
        <a:bodyPr/>
        <a:lstStyle/>
        <a:p>
          <a:r>
            <a:rPr lang="en-US" sz="1600" b="1" dirty="0" smtClean="0"/>
            <a:t>MULTI-USER SUPPORT</a:t>
          </a:r>
          <a:endParaRPr lang="en-IN" sz="1600" b="1" dirty="0"/>
        </a:p>
      </dgm:t>
    </dgm:pt>
    <dgm:pt modelId="{350EFB35-E379-44F6-8A30-FE187D220C79}" type="parTrans" cxnId="{F81E1F14-EFD0-497D-BB82-FE632453C946}">
      <dgm:prSet/>
      <dgm:spPr/>
      <dgm:t>
        <a:bodyPr/>
        <a:lstStyle/>
        <a:p>
          <a:endParaRPr lang="en-IN"/>
        </a:p>
      </dgm:t>
    </dgm:pt>
    <dgm:pt modelId="{792360F4-6475-4FBE-A055-D08827AC7301}" type="sibTrans" cxnId="{F81E1F14-EFD0-497D-BB82-FE632453C946}">
      <dgm:prSet/>
      <dgm:spPr/>
      <dgm:t>
        <a:bodyPr/>
        <a:lstStyle/>
        <a:p>
          <a:endParaRPr lang="en-IN"/>
        </a:p>
      </dgm:t>
    </dgm:pt>
    <dgm:pt modelId="{7FA856B3-2DF1-459E-807E-0EBE1D1D0999}">
      <dgm:prSet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Lato" pitchFamily="34" charset="-122"/>
              <a:cs typeface="Lato" pitchFamily="34" charset="-120"/>
            </a:rPr>
            <a:t>The system can manage attendance for a large number of users.</a:t>
          </a:r>
          <a:endParaRPr lang="en-IN" sz="1600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gm:t>
    </dgm:pt>
    <dgm:pt modelId="{24182F40-42AA-469B-96AB-CFFC28586FDD}" type="parTrans" cxnId="{472D4149-05A2-4CA3-8D2C-839B38D6AF36}">
      <dgm:prSet/>
      <dgm:spPr/>
      <dgm:t>
        <a:bodyPr/>
        <a:lstStyle/>
        <a:p>
          <a:endParaRPr lang="en-IN"/>
        </a:p>
      </dgm:t>
    </dgm:pt>
    <dgm:pt modelId="{208AEB7D-F7D7-4286-829C-DBF9CD51B184}" type="sibTrans" cxnId="{472D4149-05A2-4CA3-8D2C-839B38D6AF36}">
      <dgm:prSet/>
      <dgm:spPr/>
      <dgm:t>
        <a:bodyPr/>
        <a:lstStyle/>
        <a:p>
          <a:endParaRPr lang="en-IN"/>
        </a:p>
      </dgm:t>
    </dgm:pt>
    <dgm:pt modelId="{C0BC1F68-4866-4A7A-979E-DEC5BDA449A6}">
      <dgm:prSet custT="1"/>
      <dgm:spPr/>
      <dgm:t>
        <a:bodyPr/>
        <a:lstStyle/>
        <a:p>
          <a:r>
            <a:rPr lang="en-US" sz="1600" b="1" dirty="0" smtClean="0"/>
            <a:t>DATA ANALYTICS AND REPORTING</a:t>
          </a:r>
          <a:endParaRPr lang="en-IN" sz="1600" b="1" dirty="0"/>
        </a:p>
      </dgm:t>
    </dgm:pt>
    <dgm:pt modelId="{71F65631-D5A0-4040-89C8-7A64655EE9BB}" type="parTrans" cxnId="{3D7AEAD6-585F-45A5-9ECD-92ABC61D3574}">
      <dgm:prSet/>
      <dgm:spPr/>
      <dgm:t>
        <a:bodyPr/>
        <a:lstStyle/>
        <a:p>
          <a:endParaRPr lang="en-IN"/>
        </a:p>
      </dgm:t>
    </dgm:pt>
    <dgm:pt modelId="{86FBCF4E-8DE2-49DF-AF99-06D6B5642AD6}" type="sibTrans" cxnId="{3D7AEAD6-585F-45A5-9ECD-92ABC61D3574}">
      <dgm:prSet/>
      <dgm:spPr/>
      <dgm:t>
        <a:bodyPr/>
        <a:lstStyle/>
        <a:p>
          <a:endParaRPr lang="en-IN"/>
        </a:p>
      </dgm:t>
    </dgm:pt>
    <dgm:pt modelId="{7DBDCA0E-B7CB-4B14-A35E-7D1E6DE1259F}">
      <dgm:prSet custT="1"/>
      <dgm:spPr/>
      <dgm:t>
        <a:bodyPr/>
        <a:lstStyle/>
        <a:p>
          <a:r>
            <a: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Lato" pitchFamily="34" charset="-122"/>
              <a:cs typeface="Lato" pitchFamily="34" charset="-120"/>
            </a:rPr>
            <a:t>Provides attendance reports based on daily, weekly, or monthly data.</a:t>
          </a:r>
          <a:endParaRPr lang="en-IN" sz="1600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gm:t>
    </dgm:pt>
    <dgm:pt modelId="{E895B696-B772-41AB-98BC-14D68DD165F3}" type="parTrans" cxnId="{D0D01507-0A04-4CC8-A51D-420DF84C1599}">
      <dgm:prSet/>
      <dgm:spPr/>
      <dgm:t>
        <a:bodyPr/>
        <a:lstStyle/>
        <a:p>
          <a:endParaRPr lang="en-IN"/>
        </a:p>
      </dgm:t>
    </dgm:pt>
    <dgm:pt modelId="{8840A75B-7D92-45D8-9CD6-D02F4FE5E359}" type="sibTrans" cxnId="{D0D01507-0A04-4CC8-A51D-420DF84C1599}">
      <dgm:prSet/>
      <dgm:spPr/>
      <dgm:t>
        <a:bodyPr/>
        <a:lstStyle/>
        <a:p>
          <a:endParaRPr lang="en-IN"/>
        </a:p>
      </dgm:t>
    </dgm:pt>
    <dgm:pt modelId="{EB2B0172-2679-434F-9C45-F02A5E80ABAD}">
      <dgm:prSet custT="1"/>
      <dgm:spPr/>
      <dgm:t>
        <a:bodyPr/>
        <a:lstStyle/>
        <a:p>
          <a:r>
            <a:rPr lang="en-US" sz="1600" b="1" dirty="0" smtClean="0"/>
            <a:t>USER NOTIFICATION SYSTEM</a:t>
          </a:r>
          <a:endParaRPr lang="en-IN" sz="1600" b="1" dirty="0"/>
        </a:p>
      </dgm:t>
    </dgm:pt>
    <dgm:pt modelId="{357EACB0-3A9B-4866-BFA0-1DFBCE6C55CC}" type="parTrans" cxnId="{FA547CBC-F5C8-4961-910F-8ADE9F7E9FDE}">
      <dgm:prSet/>
      <dgm:spPr/>
      <dgm:t>
        <a:bodyPr/>
        <a:lstStyle/>
        <a:p>
          <a:endParaRPr lang="en-IN"/>
        </a:p>
      </dgm:t>
    </dgm:pt>
    <dgm:pt modelId="{ABAA0C90-F873-437C-99BA-CA47F95F46E7}" type="sibTrans" cxnId="{FA547CBC-F5C8-4961-910F-8ADE9F7E9FDE}">
      <dgm:prSet/>
      <dgm:spPr/>
      <dgm:t>
        <a:bodyPr/>
        <a:lstStyle/>
        <a:p>
          <a:endParaRPr lang="en-IN"/>
        </a:p>
      </dgm:t>
    </dgm:pt>
    <dgm:pt modelId="{B8E3650F-D39A-4494-8487-2C6E4A25BC4E}">
      <dgm:prSet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85000"/>
                  <a:lumOff val="15000"/>
                </a:schemeClr>
              </a:solidFill>
            </a:rPr>
            <a:t>Sends real-time notifications to users regarding their attendance status.</a:t>
          </a:r>
          <a:endParaRPr lang="en-IN" sz="18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4B9C161-2C25-4A0A-89F0-B4C094538694}" type="parTrans" cxnId="{1B1BEA80-DB62-48F2-8820-73F6ED9B7E39}">
      <dgm:prSet/>
      <dgm:spPr/>
      <dgm:t>
        <a:bodyPr/>
        <a:lstStyle/>
        <a:p>
          <a:endParaRPr lang="en-IN"/>
        </a:p>
      </dgm:t>
    </dgm:pt>
    <dgm:pt modelId="{12386B78-9FAC-48E9-89C6-FCEE780D344C}" type="sibTrans" cxnId="{1B1BEA80-DB62-48F2-8820-73F6ED9B7E39}">
      <dgm:prSet/>
      <dgm:spPr/>
      <dgm:t>
        <a:bodyPr/>
        <a:lstStyle/>
        <a:p>
          <a:endParaRPr lang="en-IN"/>
        </a:p>
      </dgm:t>
    </dgm:pt>
    <dgm:pt modelId="{8BD38081-1F93-4043-A999-75B85DFC08DD}" type="pres">
      <dgm:prSet presAssocID="{AA4F94AA-0083-4A76-A05B-78FC442AD3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885155-9289-4EFC-B401-9CE1A1930C43}" type="pres">
      <dgm:prSet presAssocID="{19A65BB5-3FED-49BA-89CA-11F6AEF01E68}" presName="linNode" presStyleCnt="0"/>
      <dgm:spPr/>
    </dgm:pt>
    <dgm:pt modelId="{EE886955-62D4-4E67-9152-0DA4CC1B0E56}" type="pres">
      <dgm:prSet presAssocID="{19A65BB5-3FED-49BA-89CA-11F6AEF01E68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A6302E-F615-4FFA-8EBA-060B72E17785}" type="pres">
      <dgm:prSet presAssocID="{19A65BB5-3FED-49BA-89CA-11F6AEF01E68}" presName="bracket" presStyleLbl="parChTrans1D1" presStyleIdx="0" presStyleCnt="5"/>
      <dgm:spPr/>
    </dgm:pt>
    <dgm:pt modelId="{A9C0E7E5-143E-4C1E-BDCB-C006E6BF6E82}" type="pres">
      <dgm:prSet presAssocID="{19A65BB5-3FED-49BA-89CA-11F6AEF01E68}" presName="spH" presStyleCnt="0"/>
      <dgm:spPr/>
    </dgm:pt>
    <dgm:pt modelId="{F669120D-85AF-4E99-A860-6BF1A940E77F}" type="pres">
      <dgm:prSet presAssocID="{19A65BB5-3FED-49BA-89CA-11F6AEF01E68}" presName="desTx" presStyleLbl="node1" presStyleIdx="0" presStyleCnt="5" custScaleX="1107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E43D0E-FFBE-4468-918F-1E9C58807950}" type="pres">
      <dgm:prSet presAssocID="{32998798-7D5C-4261-90C3-35E6A6606617}" presName="spV" presStyleCnt="0"/>
      <dgm:spPr/>
    </dgm:pt>
    <dgm:pt modelId="{2D00900B-5F4D-4C7B-ADD1-208B997A3271}" type="pres">
      <dgm:prSet presAssocID="{C1BA1A72-4DBF-4FF3-BE60-0B415683CC0B}" presName="linNode" presStyleCnt="0"/>
      <dgm:spPr/>
    </dgm:pt>
    <dgm:pt modelId="{0744B3AB-E2E9-40C6-967C-90FC2D9D06BE}" type="pres">
      <dgm:prSet presAssocID="{C1BA1A72-4DBF-4FF3-BE60-0B415683CC0B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32DF85-33D6-44BA-8146-AC8799E71B78}" type="pres">
      <dgm:prSet presAssocID="{C1BA1A72-4DBF-4FF3-BE60-0B415683CC0B}" presName="bracket" presStyleLbl="parChTrans1D1" presStyleIdx="1" presStyleCnt="5"/>
      <dgm:spPr/>
    </dgm:pt>
    <dgm:pt modelId="{DFFACAD7-0727-44FF-803D-4EA96A466D12}" type="pres">
      <dgm:prSet presAssocID="{C1BA1A72-4DBF-4FF3-BE60-0B415683CC0B}" presName="spH" presStyleCnt="0"/>
      <dgm:spPr/>
    </dgm:pt>
    <dgm:pt modelId="{CEC0C1D9-B0F4-4F54-BD6A-9E93198E4201}" type="pres">
      <dgm:prSet presAssocID="{C1BA1A72-4DBF-4FF3-BE60-0B415683CC0B}" presName="desTx" presStyleLbl="node1" presStyleIdx="1" presStyleCnt="5" custScaleX="1107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AD9716-00C5-4E0B-8A76-74E3DE6AD58B}" type="pres">
      <dgm:prSet presAssocID="{7E2C11B5-A83B-4C3E-8231-20940492C035}" presName="spV" presStyleCnt="0"/>
      <dgm:spPr/>
    </dgm:pt>
    <dgm:pt modelId="{DE51699F-5884-482D-AED3-4E11FB16CAAD}" type="pres">
      <dgm:prSet presAssocID="{C0BC1F68-4866-4A7A-979E-DEC5BDA449A6}" presName="linNode" presStyleCnt="0"/>
      <dgm:spPr/>
    </dgm:pt>
    <dgm:pt modelId="{DF774E94-CFCF-4DA4-BF45-1EEECAD85E09}" type="pres">
      <dgm:prSet presAssocID="{C0BC1F68-4866-4A7A-979E-DEC5BDA449A6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9127C7-7E2D-4D49-B210-DA36F228A0D9}" type="pres">
      <dgm:prSet presAssocID="{C0BC1F68-4866-4A7A-979E-DEC5BDA449A6}" presName="bracket" presStyleLbl="parChTrans1D1" presStyleIdx="2" presStyleCnt="5"/>
      <dgm:spPr/>
    </dgm:pt>
    <dgm:pt modelId="{70E65CA3-8308-4427-B367-FFAD16383EA4}" type="pres">
      <dgm:prSet presAssocID="{C0BC1F68-4866-4A7A-979E-DEC5BDA449A6}" presName="spH" presStyleCnt="0"/>
      <dgm:spPr/>
    </dgm:pt>
    <dgm:pt modelId="{D51D3A77-4753-4A7B-9C7D-704CFC4FD5B2}" type="pres">
      <dgm:prSet presAssocID="{C0BC1F68-4866-4A7A-979E-DEC5BDA449A6}" presName="desTx" presStyleLbl="node1" presStyleIdx="2" presStyleCnt="5" custScaleX="1107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D27CF0-A20D-43CD-8E3B-849D71F7C533}" type="pres">
      <dgm:prSet presAssocID="{86FBCF4E-8DE2-49DF-AF99-06D6B5642AD6}" presName="spV" presStyleCnt="0"/>
      <dgm:spPr/>
    </dgm:pt>
    <dgm:pt modelId="{B782AFAB-C505-4AEB-954A-2AE482D13F91}" type="pres">
      <dgm:prSet presAssocID="{EB2B0172-2679-434F-9C45-F02A5E80ABAD}" presName="linNode" presStyleCnt="0"/>
      <dgm:spPr/>
    </dgm:pt>
    <dgm:pt modelId="{860B658A-0F1B-453C-BBD1-371E7D62B569}" type="pres">
      <dgm:prSet presAssocID="{EB2B0172-2679-434F-9C45-F02A5E80ABAD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23244B-8A6F-4A55-BAF6-6BD855CE2E3F}" type="pres">
      <dgm:prSet presAssocID="{EB2B0172-2679-434F-9C45-F02A5E80ABAD}" presName="bracket" presStyleLbl="parChTrans1D1" presStyleIdx="3" presStyleCnt="5"/>
      <dgm:spPr/>
    </dgm:pt>
    <dgm:pt modelId="{41027B1B-616B-4455-83BA-19041360EF44}" type="pres">
      <dgm:prSet presAssocID="{EB2B0172-2679-434F-9C45-F02A5E80ABAD}" presName="spH" presStyleCnt="0"/>
      <dgm:spPr/>
    </dgm:pt>
    <dgm:pt modelId="{EB900E28-8D87-4818-8BD9-4180C009F600}" type="pres">
      <dgm:prSet presAssocID="{EB2B0172-2679-434F-9C45-F02A5E80ABAD}" presName="desTx" presStyleLbl="node1" presStyleIdx="3" presStyleCnt="5" custScaleX="1108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EAAA79-E9DF-485D-AF5A-6138EB0F07C7}" type="pres">
      <dgm:prSet presAssocID="{ABAA0C90-F873-437C-99BA-CA47F95F46E7}" presName="spV" presStyleCnt="0"/>
      <dgm:spPr/>
    </dgm:pt>
    <dgm:pt modelId="{DBBEBF52-8D94-47D7-A155-8BC310B07E02}" type="pres">
      <dgm:prSet presAssocID="{D7397A7D-6010-462D-B119-611F3C70D5E7}" presName="linNode" presStyleCnt="0"/>
      <dgm:spPr/>
    </dgm:pt>
    <dgm:pt modelId="{FB558C1E-1D7E-48E9-959B-5C85F65A76C8}" type="pres">
      <dgm:prSet presAssocID="{D7397A7D-6010-462D-B119-611F3C70D5E7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3644E-60EE-4C12-B953-6BE64CB4BF47}" type="pres">
      <dgm:prSet presAssocID="{D7397A7D-6010-462D-B119-611F3C70D5E7}" presName="bracket" presStyleLbl="parChTrans1D1" presStyleIdx="4" presStyleCnt="5"/>
      <dgm:spPr/>
    </dgm:pt>
    <dgm:pt modelId="{FABE8D7D-62C6-4A20-9AB4-08F2FA8F9F47}" type="pres">
      <dgm:prSet presAssocID="{D7397A7D-6010-462D-B119-611F3C70D5E7}" presName="spH" presStyleCnt="0"/>
      <dgm:spPr/>
    </dgm:pt>
    <dgm:pt modelId="{A22B5411-5BC6-4F21-9ABE-D41327EE93FC}" type="pres">
      <dgm:prSet presAssocID="{D7397A7D-6010-462D-B119-611F3C70D5E7}" presName="desTx" presStyleLbl="node1" presStyleIdx="4" presStyleCnt="5" custScaleX="1107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A9027A-D8F3-40EC-BDEC-8067D1B40785}" type="presOf" srcId="{B4CDF169-02CD-4C95-A685-8775881156C4}" destId="{F669120D-85AF-4E99-A860-6BF1A940E77F}" srcOrd="0" destOrd="0" presId="urn:diagrams.loki3.com/BracketList"/>
    <dgm:cxn modelId="{151B0585-E14F-4BA5-B3F7-48243471401F}" srcId="{AA4F94AA-0083-4A76-A05B-78FC442AD3F4}" destId="{C1BA1A72-4DBF-4FF3-BE60-0B415683CC0B}" srcOrd="1" destOrd="0" parTransId="{3F89BFAF-94BE-41BE-A003-27980F744EF1}" sibTransId="{7E2C11B5-A83B-4C3E-8231-20940492C035}"/>
    <dgm:cxn modelId="{F33F9800-5FDB-4831-902F-0F5545DA2E0E}" srcId="{C1BA1A72-4DBF-4FF3-BE60-0B415683CC0B}" destId="{05CAC77A-65C6-4828-B5F4-A6FD37D111D4}" srcOrd="0" destOrd="0" parTransId="{2FDAA34D-20FD-4354-8821-F8E82F18BD04}" sibTransId="{76F85A79-060C-4423-B19C-5A0AA7C38AAE}"/>
    <dgm:cxn modelId="{D0D5AD27-35CD-4F09-8C68-B5453C98EA3E}" type="presOf" srcId="{D7397A7D-6010-462D-B119-611F3C70D5E7}" destId="{FB558C1E-1D7E-48E9-959B-5C85F65A76C8}" srcOrd="0" destOrd="0" presId="urn:diagrams.loki3.com/BracketList"/>
    <dgm:cxn modelId="{7AC122CC-937E-478B-9095-0570AFBEBB99}" type="presOf" srcId="{19A65BB5-3FED-49BA-89CA-11F6AEF01E68}" destId="{EE886955-62D4-4E67-9152-0DA4CC1B0E56}" srcOrd="0" destOrd="0" presId="urn:diagrams.loki3.com/BracketList"/>
    <dgm:cxn modelId="{472D4149-05A2-4CA3-8D2C-839B38D6AF36}" srcId="{D7397A7D-6010-462D-B119-611F3C70D5E7}" destId="{7FA856B3-2DF1-459E-807E-0EBE1D1D0999}" srcOrd="0" destOrd="0" parTransId="{24182F40-42AA-469B-96AB-CFFC28586FDD}" sibTransId="{208AEB7D-F7D7-4286-829C-DBF9CD51B184}"/>
    <dgm:cxn modelId="{2C617DFD-DFAF-4F70-88C1-48787C26DC59}" type="presOf" srcId="{7FA856B3-2DF1-459E-807E-0EBE1D1D0999}" destId="{A22B5411-5BC6-4F21-9ABE-D41327EE93FC}" srcOrd="0" destOrd="0" presId="urn:diagrams.loki3.com/BracketList"/>
    <dgm:cxn modelId="{EBF77864-8600-4AEB-A8EF-C47970D63A07}" type="presOf" srcId="{C1BA1A72-4DBF-4FF3-BE60-0B415683CC0B}" destId="{0744B3AB-E2E9-40C6-967C-90FC2D9D06BE}" srcOrd="0" destOrd="0" presId="urn:diagrams.loki3.com/BracketList"/>
    <dgm:cxn modelId="{D0D01507-0A04-4CC8-A51D-420DF84C1599}" srcId="{C0BC1F68-4866-4A7A-979E-DEC5BDA449A6}" destId="{7DBDCA0E-B7CB-4B14-A35E-7D1E6DE1259F}" srcOrd="0" destOrd="0" parTransId="{E895B696-B772-41AB-98BC-14D68DD165F3}" sibTransId="{8840A75B-7D92-45D8-9CD6-D02F4FE5E359}"/>
    <dgm:cxn modelId="{FA547CBC-F5C8-4961-910F-8ADE9F7E9FDE}" srcId="{AA4F94AA-0083-4A76-A05B-78FC442AD3F4}" destId="{EB2B0172-2679-434F-9C45-F02A5E80ABAD}" srcOrd="3" destOrd="0" parTransId="{357EACB0-3A9B-4866-BFA0-1DFBCE6C55CC}" sibTransId="{ABAA0C90-F873-437C-99BA-CA47F95F46E7}"/>
    <dgm:cxn modelId="{D5094D70-4615-4248-AE04-4D53D912F7B8}" type="presOf" srcId="{C0BC1F68-4866-4A7A-979E-DEC5BDA449A6}" destId="{DF774E94-CFCF-4DA4-BF45-1EEECAD85E09}" srcOrd="0" destOrd="0" presId="urn:diagrams.loki3.com/BracketList"/>
    <dgm:cxn modelId="{E19CA5A1-6A57-41D0-AD93-64CDDAD05306}" type="presOf" srcId="{7DBDCA0E-B7CB-4B14-A35E-7D1E6DE1259F}" destId="{D51D3A77-4753-4A7B-9C7D-704CFC4FD5B2}" srcOrd="0" destOrd="0" presId="urn:diagrams.loki3.com/BracketList"/>
    <dgm:cxn modelId="{3D7AEAD6-585F-45A5-9ECD-92ABC61D3574}" srcId="{AA4F94AA-0083-4A76-A05B-78FC442AD3F4}" destId="{C0BC1F68-4866-4A7A-979E-DEC5BDA449A6}" srcOrd="2" destOrd="0" parTransId="{71F65631-D5A0-4040-89C8-7A64655EE9BB}" sibTransId="{86FBCF4E-8DE2-49DF-AF99-06D6B5642AD6}"/>
    <dgm:cxn modelId="{1B1BEA80-DB62-48F2-8820-73F6ED9B7E39}" srcId="{EB2B0172-2679-434F-9C45-F02A5E80ABAD}" destId="{B8E3650F-D39A-4494-8487-2C6E4A25BC4E}" srcOrd="0" destOrd="0" parTransId="{64B9C161-2C25-4A0A-89F0-B4C094538694}" sibTransId="{12386B78-9FAC-48E9-89C6-FCEE780D344C}"/>
    <dgm:cxn modelId="{0394C4F2-4F7E-4AF1-9EB1-38C031ADAB87}" srcId="{19A65BB5-3FED-49BA-89CA-11F6AEF01E68}" destId="{B4CDF169-02CD-4C95-A685-8775881156C4}" srcOrd="0" destOrd="0" parTransId="{E6B450A5-7A00-458D-AFEC-10F1EEA3B716}" sibTransId="{8435C716-29F4-444D-8EFD-E8556D31FD4D}"/>
    <dgm:cxn modelId="{71705C4C-A2F1-48F6-A37F-F94339F8CCB6}" srcId="{AA4F94AA-0083-4A76-A05B-78FC442AD3F4}" destId="{19A65BB5-3FED-49BA-89CA-11F6AEF01E68}" srcOrd="0" destOrd="0" parTransId="{08BC72E0-480F-41A6-AC0B-DDCF526FE78A}" sibTransId="{32998798-7D5C-4261-90C3-35E6A6606617}"/>
    <dgm:cxn modelId="{0403771C-F633-49DA-9EE1-5CFCC91F5692}" type="presOf" srcId="{B8E3650F-D39A-4494-8487-2C6E4A25BC4E}" destId="{EB900E28-8D87-4818-8BD9-4180C009F600}" srcOrd="0" destOrd="0" presId="urn:diagrams.loki3.com/BracketList"/>
    <dgm:cxn modelId="{21C368C0-F8EB-441E-BDC1-F0669F57CF0E}" type="presOf" srcId="{EB2B0172-2679-434F-9C45-F02A5E80ABAD}" destId="{860B658A-0F1B-453C-BBD1-371E7D62B569}" srcOrd="0" destOrd="0" presId="urn:diagrams.loki3.com/BracketList"/>
    <dgm:cxn modelId="{5845BC58-CBEB-4013-8409-64606B102E9A}" type="presOf" srcId="{05CAC77A-65C6-4828-B5F4-A6FD37D111D4}" destId="{CEC0C1D9-B0F4-4F54-BD6A-9E93198E4201}" srcOrd="0" destOrd="0" presId="urn:diagrams.loki3.com/BracketList"/>
    <dgm:cxn modelId="{F81E1F14-EFD0-497D-BB82-FE632453C946}" srcId="{AA4F94AA-0083-4A76-A05B-78FC442AD3F4}" destId="{D7397A7D-6010-462D-B119-611F3C70D5E7}" srcOrd="4" destOrd="0" parTransId="{350EFB35-E379-44F6-8A30-FE187D220C79}" sibTransId="{792360F4-6475-4FBE-A055-D08827AC7301}"/>
    <dgm:cxn modelId="{6D55A7E0-A43B-4FB3-9012-1E87A1A30DE4}" type="presOf" srcId="{AA4F94AA-0083-4A76-A05B-78FC442AD3F4}" destId="{8BD38081-1F93-4043-A999-75B85DFC08DD}" srcOrd="0" destOrd="0" presId="urn:diagrams.loki3.com/BracketList"/>
    <dgm:cxn modelId="{1784D3E6-35D6-407D-ADE6-89015F985C35}" type="presParOf" srcId="{8BD38081-1F93-4043-A999-75B85DFC08DD}" destId="{78885155-9289-4EFC-B401-9CE1A1930C43}" srcOrd="0" destOrd="0" presId="urn:diagrams.loki3.com/BracketList"/>
    <dgm:cxn modelId="{D38D93AC-8D04-41E4-8AF7-6D02E8500E9F}" type="presParOf" srcId="{78885155-9289-4EFC-B401-9CE1A1930C43}" destId="{EE886955-62D4-4E67-9152-0DA4CC1B0E56}" srcOrd="0" destOrd="0" presId="urn:diagrams.loki3.com/BracketList"/>
    <dgm:cxn modelId="{E40C313A-E046-48AB-864E-31F55F8C7C4C}" type="presParOf" srcId="{78885155-9289-4EFC-B401-9CE1A1930C43}" destId="{F8A6302E-F615-4FFA-8EBA-060B72E17785}" srcOrd="1" destOrd="0" presId="urn:diagrams.loki3.com/BracketList"/>
    <dgm:cxn modelId="{87775373-06C4-4C98-AC83-4EA0CFDE582D}" type="presParOf" srcId="{78885155-9289-4EFC-B401-9CE1A1930C43}" destId="{A9C0E7E5-143E-4C1E-BDCB-C006E6BF6E82}" srcOrd="2" destOrd="0" presId="urn:diagrams.loki3.com/BracketList"/>
    <dgm:cxn modelId="{E1710B88-9ED8-4150-BCEC-DFFCB7253C1C}" type="presParOf" srcId="{78885155-9289-4EFC-B401-9CE1A1930C43}" destId="{F669120D-85AF-4E99-A860-6BF1A940E77F}" srcOrd="3" destOrd="0" presId="urn:diagrams.loki3.com/BracketList"/>
    <dgm:cxn modelId="{069465A6-7001-4BED-976C-9B90EAA3E2FC}" type="presParOf" srcId="{8BD38081-1F93-4043-A999-75B85DFC08DD}" destId="{84E43D0E-FFBE-4468-918F-1E9C58807950}" srcOrd="1" destOrd="0" presId="urn:diagrams.loki3.com/BracketList"/>
    <dgm:cxn modelId="{24DDD131-430F-4698-87C0-DC27DE10C025}" type="presParOf" srcId="{8BD38081-1F93-4043-A999-75B85DFC08DD}" destId="{2D00900B-5F4D-4C7B-ADD1-208B997A3271}" srcOrd="2" destOrd="0" presId="urn:diagrams.loki3.com/BracketList"/>
    <dgm:cxn modelId="{628F4329-2161-43BB-9460-225CCD1B4E60}" type="presParOf" srcId="{2D00900B-5F4D-4C7B-ADD1-208B997A3271}" destId="{0744B3AB-E2E9-40C6-967C-90FC2D9D06BE}" srcOrd="0" destOrd="0" presId="urn:diagrams.loki3.com/BracketList"/>
    <dgm:cxn modelId="{6E2D184C-300D-4816-A8A6-874F5D0C4DE2}" type="presParOf" srcId="{2D00900B-5F4D-4C7B-ADD1-208B997A3271}" destId="{3D32DF85-33D6-44BA-8146-AC8799E71B78}" srcOrd="1" destOrd="0" presId="urn:diagrams.loki3.com/BracketList"/>
    <dgm:cxn modelId="{4D58495C-086B-4428-8958-B5DFAFA96FAC}" type="presParOf" srcId="{2D00900B-5F4D-4C7B-ADD1-208B997A3271}" destId="{DFFACAD7-0727-44FF-803D-4EA96A466D12}" srcOrd="2" destOrd="0" presId="urn:diagrams.loki3.com/BracketList"/>
    <dgm:cxn modelId="{4ACA7DC6-DCFF-4A2D-B28A-4B42E6C90560}" type="presParOf" srcId="{2D00900B-5F4D-4C7B-ADD1-208B997A3271}" destId="{CEC0C1D9-B0F4-4F54-BD6A-9E93198E4201}" srcOrd="3" destOrd="0" presId="urn:diagrams.loki3.com/BracketList"/>
    <dgm:cxn modelId="{06583AC0-0582-44AD-8D88-EC192353FD90}" type="presParOf" srcId="{8BD38081-1F93-4043-A999-75B85DFC08DD}" destId="{78AD9716-00C5-4E0B-8A76-74E3DE6AD58B}" srcOrd="3" destOrd="0" presId="urn:diagrams.loki3.com/BracketList"/>
    <dgm:cxn modelId="{7C20A4D1-8A15-4A4B-B3AE-E63D66EF0875}" type="presParOf" srcId="{8BD38081-1F93-4043-A999-75B85DFC08DD}" destId="{DE51699F-5884-482D-AED3-4E11FB16CAAD}" srcOrd="4" destOrd="0" presId="urn:diagrams.loki3.com/BracketList"/>
    <dgm:cxn modelId="{8762CD81-7766-4767-A7B0-172D0256196E}" type="presParOf" srcId="{DE51699F-5884-482D-AED3-4E11FB16CAAD}" destId="{DF774E94-CFCF-4DA4-BF45-1EEECAD85E09}" srcOrd="0" destOrd="0" presId="urn:diagrams.loki3.com/BracketList"/>
    <dgm:cxn modelId="{4D11258C-9EA1-415B-811A-8DF78E069526}" type="presParOf" srcId="{DE51699F-5884-482D-AED3-4E11FB16CAAD}" destId="{B29127C7-7E2D-4D49-B210-DA36F228A0D9}" srcOrd="1" destOrd="0" presId="urn:diagrams.loki3.com/BracketList"/>
    <dgm:cxn modelId="{D977EE6E-5BC9-46CA-ADCA-6FD86A5049E0}" type="presParOf" srcId="{DE51699F-5884-482D-AED3-4E11FB16CAAD}" destId="{70E65CA3-8308-4427-B367-FFAD16383EA4}" srcOrd="2" destOrd="0" presId="urn:diagrams.loki3.com/BracketList"/>
    <dgm:cxn modelId="{D9A61492-CC2F-4157-A96F-C13AA63D4E27}" type="presParOf" srcId="{DE51699F-5884-482D-AED3-4E11FB16CAAD}" destId="{D51D3A77-4753-4A7B-9C7D-704CFC4FD5B2}" srcOrd="3" destOrd="0" presId="urn:diagrams.loki3.com/BracketList"/>
    <dgm:cxn modelId="{1996CD03-DF5E-4EC0-B8DD-8BA469F55B46}" type="presParOf" srcId="{8BD38081-1F93-4043-A999-75B85DFC08DD}" destId="{3BD27CF0-A20D-43CD-8E3B-849D71F7C533}" srcOrd="5" destOrd="0" presId="urn:diagrams.loki3.com/BracketList"/>
    <dgm:cxn modelId="{29BFF64D-C3FE-4AA3-8032-F163D2DB1139}" type="presParOf" srcId="{8BD38081-1F93-4043-A999-75B85DFC08DD}" destId="{B782AFAB-C505-4AEB-954A-2AE482D13F91}" srcOrd="6" destOrd="0" presId="urn:diagrams.loki3.com/BracketList"/>
    <dgm:cxn modelId="{7873C1F1-7843-499C-9590-12933F0C20D4}" type="presParOf" srcId="{B782AFAB-C505-4AEB-954A-2AE482D13F91}" destId="{860B658A-0F1B-453C-BBD1-371E7D62B569}" srcOrd="0" destOrd="0" presId="urn:diagrams.loki3.com/BracketList"/>
    <dgm:cxn modelId="{91450114-B033-4303-A270-BA7EB3535A6F}" type="presParOf" srcId="{B782AFAB-C505-4AEB-954A-2AE482D13F91}" destId="{F623244B-8A6F-4A55-BAF6-6BD855CE2E3F}" srcOrd="1" destOrd="0" presId="urn:diagrams.loki3.com/BracketList"/>
    <dgm:cxn modelId="{34F7EDAA-2813-4F53-BF9A-7BDB7B392054}" type="presParOf" srcId="{B782AFAB-C505-4AEB-954A-2AE482D13F91}" destId="{41027B1B-616B-4455-83BA-19041360EF44}" srcOrd="2" destOrd="0" presId="urn:diagrams.loki3.com/BracketList"/>
    <dgm:cxn modelId="{6F2B9527-5FA8-43A0-99C8-0256C6562914}" type="presParOf" srcId="{B782AFAB-C505-4AEB-954A-2AE482D13F91}" destId="{EB900E28-8D87-4818-8BD9-4180C009F600}" srcOrd="3" destOrd="0" presId="urn:diagrams.loki3.com/BracketList"/>
    <dgm:cxn modelId="{7F9F9C79-7D65-4557-BD24-3EBFB6BBDD04}" type="presParOf" srcId="{8BD38081-1F93-4043-A999-75B85DFC08DD}" destId="{A3EAAA79-E9DF-485D-AF5A-6138EB0F07C7}" srcOrd="7" destOrd="0" presId="urn:diagrams.loki3.com/BracketList"/>
    <dgm:cxn modelId="{BB2CD999-3753-4555-AF1B-C8A0C90A899C}" type="presParOf" srcId="{8BD38081-1F93-4043-A999-75B85DFC08DD}" destId="{DBBEBF52-8D94-47D7-A155-8BC310B07E02}" srcOrd="8" destOrd="0" presId="urn:diagrams.loki3.com/BracketList"/>
    <dgm:cxn modelId="{CBCB64BB-0859-4F0A-87BC-329B5DB50659}" type="presParOf" srcId="{DBBEBF52-8D94-47D7-A155-8BC310B07E02}" destId="{FB558C1E-1D7E-48E9-959B-5C85F65A76C8}" srcOrd="0" destOrd="0" presId="urn:diagrams.loki3.com/BracketList"/>
    <dgm:cxn modelId="{45743C46-C7A0-44B9-BCB6-F880BB7334D6}" type="presParOf" srcId="{DBBEBF52-8D94-47D7-A155-8BC310B07E02}" destId="{6C83644E-60EE-4C12-B953-6BE64CB4BF47}" srcOrd="1" destOrd="0" presId="urn:diagrams.loki3.com/BracketList"/>
    <dgm:cxn modelId="{03FC8D38-14F6-4F36-AF25-9B6ADF7A4D98}" type="presParOf" srcId="{DBBEBF52-8D94-47D7-A155-8BC310B07E02}" destId="{FABE8D7D-62C6-4A20-9AB4-08F2FA8F9F47}" srcOrd="2" destOrd="0" presId="urn:diagrams.loki3.com/BracketList"/>
    <dgm:cxn modelId="{DDCCCBDC-A220-4B51-8862-91A0D0FA0960}" type="presParOf" srcId="{DBBEBF52-8D94-47D7-A155-8BC310B07E02}" destId="{A22B5411-5BC6-4F21-9ABE-D41327EE93F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4F94AA-0083-4A76-A05B-78FC442AD3F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A65BB5-3FED-49BA-89CA-11F6AEF01E68}">
      <dgm:prSet phldrT="[Text]" custT="1"/>
      <dgm:spPr/>
      <dgm:t>
        <a:bodyPr/>
        <a:lstStyle/>
        <a:p>
          <a:r>
            <a:rPr lang="en-US" sz="1600" dirty="0" smtClean="0">
              <a:solidFill>
                <a:srgbClr val="312F2B"/>
              </a:solidFill>
              <a:latin typeface="+mn-lt"/>
              <a:ea typeface="Gelasio" pitchFamily="34" charset="-122"/>
              <a:cs typeface="Gelasio" pitchFamily="34" charset="-120"/>
            </a:rPr>
            <a:t>FACE ENROLLMENT</a:t>
          </a:r>
          <a:endParaRPr lang="en-IN" sz="1600" dirty="0">
            <a:latin typeface="+mn-lt"/>
          </a:endParaRPr>
        </a:p>
      </dgm:t>
    </dgm:pt>
    <dgm:pt modelId="{08BC72E0-480F-41A6-AC0B-DDCF526FE78A}" type="parTrans" cxnId="{71705C4C-A2F1-48F6-A37F-F94339F8CCB6}">
      <dgm:prSet/>
      <dgm:spPr/>
      <dgm:t>
        <a:bodyPr/>
        <a:lstStyle/>
        <a:p>
          <a:endParaRPr lang="en-IN"/>
        </a:p>
      </dgm:t>
    </dgm:pt>
    <dgm:pt modelId="{32998798-7D5C-4261-90C3-35E6A6606617}" type="sibTrans" cxnId="{71705C4C-A2F1-48F6-A37F-F94339F8CCB6}">
      <dgm:prSet/>
      <dgm:spPr/>
      <dgm:t>
        <a:bodyPr/>
        <a:lstStyle/>
        <a:p>
          <a:endParaRPr lang="en-IN"/>
        </a:p>
      </dgm:t>
    </dgm:pt>
    <dgm:pt modelId="{B4CDF169-02CD-4C95-A685-8775881156C4}">
      <dgm:prSet phldrT="[Text]" custT="1"/>
      <dgm:spPr/>
      <dgm:t>
        <a:bodyPr/>
        <a:lstStyle/>
        <a:p>
          <a:r>
            <a:rPr lang="en-US" sz="1600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Allows users to register their facial data by capturing their face image.</a:t>
          </a:r>
          <a:endParaRPr lang="en-IN" sz="1600" dirty="0">
            <a:latin typeface="+mn-lt"/>
          </a:endParaRPr>
        </a:p>
      </dgm:t>
    </dgm:pt>
    <dgm:pt modelId="{E6B450A5-7A00-458D-AFEC-10F1EEA3B716}" type="parTrans" cxnId="{0394C4F2-4F7E-4AF1-9EB1-38C031ADAB87}">
      <dgm:prSet/>
      <dgm:spPr/>
      <dgm:t>
        <a:bodyPr/>
        <a:lstStyle/>
        <a:p>
          <a:endParaRPr lang="en-IN"/>
        </a:p>
      </dgm:t>
    </dgm:pt>
    <dgm:pt modelId="{8435C716-29F4-444D-8EFD-E8556D31FD4D}" type="sibTrans" cxnId="{0394C4F2-4F7E-4AF1-9EB1-38C031ADAB87}">
      <dgm:prSet/>
      <dgm:spPr/>
      <dgm:t>
        <a:bodyPr/>
        <a:lstStyle/>
        <a:p>
          <a:endParaRPr lang="en-IN"/>
        </a:p>
      </dgm:t>
    </dgm:pt>
    <dgm:pt modelId="{C1BA1A72-4DBF-4FF3-BE60-0B415683CC0B}">
      <dgm:prSet phldrT="[Text]" custT="1"/>
      <dgm:spPr/>
      <dgm:t>
        <a:bodyPr/>
        <a:lstStyle/>
        <a:p>
          <a:r>
            <a:rPr lang="en-US" sz="1600" dirty="0" smtClean="0">
              <a:solidFill>
                <a:srgbClr val="312F2B"/>
              </a:solidFill>
              <a:latin typeface="+mn-lt"/>
              <a:ea typeface="Gelasio" pitchFamily="34" charset="-122"/>
              <a:cs typeface="Gelasio" pitchFamily="34" charset="-120"/>
            </a:rPr>
            <a:t>FACE RECOGNITION</a:t>
          </a:r>
          <a:endParaRPr lang="en-IN" sz="1600" dirty="0">
            <a:latin typeface="+mn-lt"/>
          </a:endParaRPr>
        </a:p>
      </dgm:t>
    </dgm:pt>
    <dgm:pt modelId="{3F89BFAF-94BE-41BE-A003-27980F744EF1}" type="parTrans" cxnId="{151B0585-E14F-4BA5-B3F7-48243471401F}">
      <dgm:prSet/>
      <dgm:spPr/>
      <dgm:t>
        <a:bodyPr/>
        <a:lstStyle/>
        <a:p>
          <a:endParaRPr lang="en-IN"/>
        </a:p>
      </dgm:t>
    </dgm:pt>
    <dgm:pt modelId="{7E2C11B5-A83B-4C3E-8231-20940492C035}" type="sibTrans" cxnId="{151B0585-E14F-4BA5-B3F7-48243471401F}">
      <dgm:prSet/>
      <dgm:spPr/>
      <dgm:t>
        <a:bodyPr/>
        <a:lstStyle/>
        <a:p>
          <a:endParaRPr lang="en-IN"/>
        </a:p>
      </dgm:t>
    </dgm:pt>
    <dgm:pt modelId="{05CAC77A-65C6-4828-B5F4-A6FD37D111D4}">
      <dgm:prSet phldrT="[Text]" custT="1"/>
      <dgm:spPr/>
      <dgm:t>
        <a:bodyPr/>
        <a:lstStyle/>
        <a:p>
          <a:r>
            <a:rPr lang="en-US" sz="1600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Identifies and authenticates users using facial features to match the user's image with the one stored in the database.</a:t>
          </a:r>
          <a:endParaRPr lang="en-IN" sz="1600" dirty="0">
            <a:latin typeface="+mn-lt"/>
          </a:endParaRPr>
        </a:p>
      </dgm:t>
    </dgm:pt>
    <dgm:pt modelId="{2FDAA34D-20FD-4354-8821-F8E82F18BD04}" type="parTrans" cxnId="{F33F9800-5FDB-4831-902F-0F5545DA2E0E}">
      <dgm:prSet/>
      <dgm:spPr/>
      <dgm:t>
        <a:bodyPr/>
        <a:lstStyle/>
        <a:p>
          <a:endParaRPr lang="en-IN"/>
        </a:p>
      </dgm:t>
    </dgm:pt>
    <dgm:pt modelId="{76F85A79-060C-4423-B19C-5A0AA7C38AAE}" type="sibTrans" cxnId="{F33F9800-5FDB-4831-902F-0F5545DA2E0E}">
      <dgm:prSet/>
      <dgm:spPr/>
      <dgm:t>
        <a:bodyPr/>
        <a:lstStyle/>
        <a:p>
          <a:endParaRPr lang="en-IN"/>
        </a:p>
      </dgm:t>
    </dgm:pt>
    <dgm:pt modelId="{D7397A7D-6010-462D-B119-611F3C70D5E7}">
      <dgm:prSet custT="1"/>
      <dgm:spPr/>
      <dgm:t>
        <a:bodyPr/>
        <a:lstStyle/>
        <a:p>
          <a:r>
            <a:rPr lang="en-US" sz="1600" dirty="0" smtClean="0">
              <a:solidFill>
                <a:srgbClr val="312F2B"/>
              </a:solidFill>
              <a:latin typeface="+mn-lt"/>
              <a:ea typeface="Gelasio" pitchFamily="34" charset="-122"/>
              <a:cs typeface="Gelasio" pitchFamily="34" charset="-120"/>
            </a:rPr>
            <a:t>ATTENDANCE MANAGEMENT</a:t>
          </a:r>
          <a:endParaRPr lang="en-IN" sz="1600" dirty="0">
            <a:latin typeface="+mn-lt"/>
          </a:endParaRPr>
        </a:p>
      </dgm:t>
    </dgm:pt>
    <dgm:pt modelId="{350EFB35-E379-44F6-8A30-FE187D220C79}" type="parTrans" cxnId="{F81E1F14-EFD0-497D-BB82-FE632453C946}">
      <dgm:prSet/>
      <dgm:spPr/>
      <dgm:t>
        <a:bodyPr/>
        <a:lstStyle/>
        <a:p>
          <a:endParaRPr lang="en-IN"/>
        </a:p>
      </dgm:t>
    </dgm:pt>
    <dgm:pt modelId="{792360F4-6475-4FBE-A055-D08827AC7301}" type="sibTrans" cxnId="{F81E1F14-EFD0-497D-BB82-FE632453C946}">
      <dgm:prSet/>
      <dgm:spPr/>
      <dgm:t>
        <a:bodyPr/>
        <a:lstStyle/>
        <a:p>
          <a:endParaRPr lang="en-IN"/>
        </a:p>
      </dgm:t>
    </dgm:pt>
    <dgm:pt modelId="{7FA856B3-2DF1-459E-807E-0EBE1D1D0999}">
      <dgm:prSet custT="1"/>
      <dgm:spPr/>
      <dgm:t>
        <a:bodyPr/>
        <a:lstStyle/>
        <a:p>
          <a:r>
            <a:rPr lang="en-US" sz="1600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Records and manages attendance by associating recognized faces with </a:t>
          </a:r>
          <a:r>
            <a:rPr lang="en-US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specific times and dates.</a:t>
          </a:r>
          <a:endParaRPr lang="en-IN" sz="1600" dirty="0">
            <a:latin typeface="+mn-lt"/>
          </a:endParaRPr>
        </a:p>
      </dgm:t>
    </dgm:pt>
    <dgm:pt modelId="{24182F40-42AA-469B-96AB-CFFC28586FDD}" type="parTrans" cxnId="{472D4149-05A2-4CA3-8D2C-839B38D6AF36}">
      <dgm:prSet/>
      <dgm:spPr/>
      <dgm:t>
        <a:bodyPr/>
        <a:lstStyle/>
        <a:p>
          <a:endParaRPr lang="en-IN"/>
        </a:p>
      </dgm:t>
    </dgm:pt>
    <dgm:pt modelId="{208AEB7D-F7D7-4286-829C-DBF9CD51B184}" type="sibTrans" cxnId="{472D4149-05A2-4CA3-8D2C-839B38D6AF36}">
      <dgm:prSet/>
      <dgm:spPr/>
      <dgm:t>
        <a:bodyPr/>
        <a:lstStyle/>
        <a:p>
          <a:endParaRPr lang="en-IN"/>
        </a:p>
      </dgm:t>
    </dgm:pt>
    <dgm:pt modelId="{C0BC1F68-4866-4A7A-979E-DEC5BDA449A6}">
      <dgm:prSet custT="1"/>
      <dgm:spPr/>
      <dgm:t>
        <a:bodyPr/>
        <a:lstStyle/>
        <a:p>
          <a:r>
            <a:rPr lang="en-US" sz="1600" dirty="0" smtClean="0">
              <a:solidFill>
                <a:srgbClr val="312F2B"/>
              </a:solidFill>
              <a:latin typeface="+mn-lt"/>
              <a:ea typeface="Gelasio" pitchFamily="34" charset="-122"/>
              <a:cs typeface="Gelasio" pitchFamily="34" charset="-120"/>
            </a:rPr>
            <a:t>DATABASE MANAGEMENT</a:t>
          </a:r>
          <a:endParaRPr lang="en-IN" sz="1600" dirty="0">
            <a:latin typeface="+mn-lt"/>
          </a:endParaRPr>
        </a:p>
      </dgm:t>
    </dgm:pt>
    <dgm:pt modelId="{71F65631-D5A0-4040-89C8-7A64655EE9BB}" type="parTrans" cxnId="{3D7AEAD6-585F-45A5-9ECD-92ABC61D3574}">
      <dgm:prSet/>
      <dgm:spPr/>
      <dgm:t>
        <a:bodyPr/>
        <a:lstStyle/>
        <a:p>
          <a:endParaRPr lang="en-IN"/>
        </a:p>
      </dgm:t>
    </dgm:pt>
    <dgm:pt modelId="{86FBCF4E-8DE2-49DF-AF99-06D6B5642AD6}" type="sibTrans" cxnId="{3D7AEAD6-585F-45A5-9ECD-92ABC61D3574}">
      <dgm:prSet/>
      <dgm:spPr/>
      <dgm:t>
        <a:bodyPr/>
        <a:lstStyle/>
        <a:p>
          <a:endParaRPr lang="en-IN"/>
        </a:p>
      </dgm:t>
    </dgm:pt>
    <dgm:pt modelId="{7DBDCA0E-B7CB-4B14-A35E-7D1E6DE1259F}">
      <dgm:prSet custT="1"/>
      <dgm:spPr/>
      <dgm:t>
        <a:bodyPr/>
        <a:lstStyle/>
        <a:p>
          <a:r>
            <a:rPr lang="en-US" sz="1600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Manages user data, including images, attendance logs, and metadata </a:t>
          </a:r>
          <a:r>
            <a:rPr lang="en-US" dirty="0" smtClean="0">
              <a:solidFill>
                <a:srgbClr val="272525"/>
              </a:solidFill>
              <a:latin typeface="+mn-lt"/>
              <a:ea typeface="Lato" pitchFamily="34" charset="-122"/>
              <a:cs typeface="Lato" pitchFamily="34" charset="-120"/>
            </a:rPr>
            <a:t>related to facial recognition results.</a:t>
          </a:r>
          <a:endParaRPr lang="en-IN" sz="1600" dirty="0">
            <a:latin typeface="+mn-lt"/>
          </a:endParaRPr>
        </a:p>
      </dgm:t>
    </dgm:pt>
    <dgm:pt modelId="{E895B696-B772-41AB-98BC-14D68DD165F3}" type="parTrans" cxnId="{D0D01507-0A04-4CC8-A51D-420DF84C1599}">
      <dgm:prSet/>
      <dgm:spPr/>
      <dgm:t>
        <a:bodyPr/>
        <a:lstStyle/>
        <a:p>
          <a:endParaRPr lang="en-IN"/>
        </a:p>
      </dgm:t>
    </dgm:pt>
    <dgm:pt modelId="{8840A75B-7D92-45D8-9CD6-D02F4FE5E359}" type="sibTrans" cxnId="{D0D01507-0A04-4CC8-A51D-420DF84C1599}">
      <dgm:prSet/>
      <dgm:spPr/>
      <dgm:t>
        <a:bodyPr/>
        <a:lstStyle/>
        <a:p>
          <a:endParaRPr lang="en-IN"/>
        </a:p>
      </dgm:t>
    </dgm:pt>
    <dgm:pt modelId="{7A8E7F73-A322-4277-A762-EF16F4B049CD}" type="pres">
      <dgm:prSet presAssocID="{AA4F94AA-0083-4A76-A05B-78FC442AD3F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F071FDB-B436-4D6A-B359-A3103D8055A7}" type="pres">
      <dgm:prSet presAssocID="{19A65BB5-3FED-49BA-89CA-11F6AEF01E68}" presName="compNode" presStyleCnt="0"/>
      <dgm:spPr/>
    </dgm:pt>
    <dgm:pt modelId="{5CF72A07-851D-4676-BDB8-4CC7D59ABDBF}" type="pres">
      <dgm:prSet presAssocID="{19A65BB5-3FED-49BA-89CA-11F6AEF01E68}" presName="aNode" presStyleLbl="bgShp" presStyleIdx="0" presStyleCnt="4"/>
      <dgm:spPr/>
      <dgm:t>
        <a:bodyPr/>
        <a:lstStyle/>
        <a:p>
          <a:endParaRPr lang="en-IN"/>
        </a:p>
      </dgm:t>
    </dgm:pt>
    <dgm:pt modelId="{C4069F13-2922-474E-BA92-E64F4FD1C8BC}" type="pres">
      <dgm:prSet presAssocID="{19A65BB5-3FED-49BA-89CA-11F6AEF01E68}" presName="textNode" presStyleLbl="bgShp" presStyleIdx="0" presStyleCnt="4"/>
      <dgm:spPr/>
      <dgm:t>
        <a:bodyPr/>
        <a:lstStyle/>
        <a:p>
          <a:endParaRPr lang="en-IN"/>
        </a:p>
      </dgm:t>
    </dgm:pt>
    <dgm:pt modelId="{F9C1A5FF-FD60-4CC8-AE7F-9FF850C9806C}" type="pres">
      <dgm:prSet presAssocID="{19A65BB5-3FED-49BA-89CA-11F6AEF01E68}" presName="compChildNode" presStyleCnt="0"/>
      <dgm:spPr/>
    </dgm:pt>
    <dgm:pt modelId="{089395C3-A473-4499-BB91-28A594B261BE}" type="pres">
      <dgm:prSet presAssocID="{19A65BB5-3FED-49BA-89CA-11F6AEF01E68}" presName="theInnerList" presStyleCnt="0"/>
      <dgm:spPr/>
    </dgm:pt>
    <dgm:pt modelId="{F2CE54B0-4444-4308-8E56-B50FE479F4B4}" type="pres">
      <dgm:prSet presAssocID="{B4CDF169-02CD-4C95-A685-8775881156C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8913F0-2D88-4C44-9C46-E16FFBD1B931}" type="pres">
      <dgm:prSet presAssocID="{19A65BB5-3FED-49BA-89CA-11F6AEF01E68}" presName="aSpace" presStyleCnt="0"/>
      <dgm:spPr/>
    </dgm:pt>
    <dgm:pt modelId="{90534724-03A5-4F6B-AAC3-625297EDA640}" type="pres">
      <dgm:prSet presAssocID="{C1BA1A72-4DBF-4FF3-BE60-0B415683CC0B}" presName="compNode" presStyleCnt="0"/>
      <dgm:spPr/>
    </dgm:pt>
    <dgm:pt modelId="{7002F03E-8EB0-4733-B1CF-A857AE5E1E07}" type="pres">
      <dgm:prSet presAssocID="{C1BA1A72-4DBF-4FF3-BE60-0B415683CC0B}" presName="aNode" presStyleLbl="bgShp" presStyleIdx="1" presStyleCnt="4"/>
      <dgm:spPr/>
      <dgm:t>
        <a:bodyPr/>
        <a:lstStyle/>
        <a:p>
          <a:endParaRPr lang="en-IN"/>
        </a:p>
      </dgm:t>
    </dgm:pt>
    <dgm:pt modelId="{0F5D83BA-7C51-466C-B59C-76B654280CEE}" type="pres">
      <dgm:prSet presAssocID="{C1BA1A72-4DBF-4FF3-BE60-0B415683CC0B}" presName="textNode" presStyleLbl="bgShp" presStyleIdx="1" presStyleCnt="4"/>
      <dgm:spPr/>
      <dgm:t>
        <a:bodyPr/>
        <a:lstStyle/>
        <a:p>
          <a:endParaRPr lang="en-IN"/>
        </a:p>
      </dgm:t>
    </dgm:pt>
    <dgm:pt modelId="{16F85187-9C69-45F5-B6BA-7849BC42B176}" type="pres">
      <dgm:prSet presAssocID="{C1BA1A72-4DBF-4FF3-BE60-0B415683CC0B}" presName="compChildNode" presStyleCnt="0"/>
      <dgm:spPr/>
    </dgm:pt>
    <dgm:pt modelId="{52E40B28-E55E-41A1-A148-2209BB5AC4F8}" type="pres">
      <dgm:prSet presAssocID="{C1BA1A72-4DBF-4FF3-BE60-0B415683CC0B}" presName="theInnerList" presStyleCnt="0"/>
      <dgm:spPr/>
    </dgm:pt>
    <dgm:pt modelId="{CD16873A-1271-42EA-92BD-DDA105F031B4}" type="pres">
      <dgm:prSet presAssocID="{05CAC77A-65C6-4828-B5F4-A6FD37D111D4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0F9E3C-70F7-47C1-8978-28970827707F}" type="pres">
      <dgm:prSet presAssocID="{C1BA1A72-4DBF-4FF3-BE60-0B415683CC0B}" presName="aSpace" presStyleCnt="0"/>
      <dgm:spPr/>
    </dgm:pt>
    <dgm:pt modelId="{04781EC2-E0DC-4CC1-9BD4-517BA358DA99}" type="pres">
      <dgm:prSet presAssocID="{D7397A7D-6010-462D-B119-611F3C70D5E7}" presName="compNode" presStyleCnt="0"/>
      <dgm:spPr/>
    </dgm:pt>
    <dgm:pt modelId="{00AF93B9-5191-4675-B3CF-B15D2F905DBD}" type="pres">
      <dgm:prSet presAssocID="{D7397A7D-6010-462D-B119-611F3C70D5E7}" presName="aNode" presStyleLbl="bgShp" presStyleIdx="2" presStyleCnt="4"/>
      <dgm:spPr/>
      <dgm:t>
        <a:bodyPr/>
        <a:lstStyle/>
        <a:p>
          <a:endParaRPr lang="en-IN"/>
        </a:p>
      </dgm:t>
    </dgm:pt>
    <dgm:pt modelId="{D4D22DCD-6CAA-4030-947A-68CD0DCB5BB3}" type="pres">
      <dgm:prSet presAssocID="{D7397A7D-6010-462D-B119-611F3C70D5E7}" presName="textNode" presStyleLbl="bgShp" presStyleIdx="2" presStyleCnt="4"/>
      <dgm:spPr/>
      <dgm:t>
        <a:bodyPr/>
        <a:lstStyle/>
        <a:p>
          <a:endParaRPr lang="en-IN"/>
        </a:p>
      </dgm:t>
    </dgm:pt>
    <dgm:pt modelId="{205B5DB2-0E7F-4764-B97E-CCF68599CA6C}" type="pres">
      <dgm:prSet presAssocID="{D7397A7D-6010-462D-B119-611F3C70D5E7}" presName="compChildNode" presStyleCnt="0"/>
      <dgm:spPr/>
    </dgm:pt>
    <dgm:pt modelId="{FADD7A64-8E2A-4530-9830-6F26F19D81EB}" type="pres">
      <dgm:prSet presAssocID="{D7397A7D-6010-462D-B119-611F3C70D5E7}" presName="theInnerList" presStyleCnt="0"/>
      <dgm:spPr/>
    </dgm:pt>
    <dgm:pt modelId="{29698F01-A31D-40A4-AE35-49DEFEDCD498}" type="pres">
      <dgm:prSet presAssocID="{7FA856B3-2DF1-459E-807E-0EBE1D1D099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23C7E8-4D97-4627-B2F0-295636D0658C}" type="pres">
      <dgm:prSet presAssocID="{D7397A7D-6010-462D-B119-611F3C70D5E7}" presName="aSpace" presStyleCnt="0"/>
      <dgm:spPr/>
    </dgm:pt>
    <dgm:pt modelId="{49B554C7-562C-4989-B3BF-74F9644882DB}" type="pres">
      <dgm:prSet presAssocID="{C0BC1F68-4866-4A7A-979E-DEC5BDA449A6}" presName="compNode" presStyleCnt="0"/>
      <dgm:spPr/>
    </dgm:pt>
    <dgm:pt modelId="{7997F7AF-DBF3-4EA0-B821-9DA114463B12}" type="pres">
      <dgm:prSet presAssocID="{C0BC1F68-4866-4A7A-979E-DEC5BDA449A6}" presName="aNode" presStyleLbl="bgShp" presStyleIdx="3" presStyleCnt="4"/>
      <dgm:spPr/>
      <dgm:t>
        <a:bodyPr/>
        <a:lstStyle/>
        <a:p>
          <a:endParaRPr lang="en-IN"/>
        </a:p>
      </dgm:t>
    </dgm:pt>
    <dgm:pt modelId="{422C413D-191D-4EF8-995C-1C6B9F08DA88}" type="pres">
      <dgm:prSet presAssocID="{C0BC1F68-4866-4A7A-979E-DEC5BDA449A6}" presName="textNode" presStyleLbl="bgShp" presStyleIdx="3" presStyleCnt="4"/>
      <dgm:spPr/>
      <dgm:t>
        <a:bodyPr/>
        <a:lstStyle/>
        <a:p>
          <a:endParaRPr lang="en-IN"/>
        </a:p>
      </dgm:t>
    </dgm:pt>
    <dgm:pt modelId="{B828850F-C87D-45B2-9B71-C6754250D47A}" type="pres">
      <dgm:prSet presAssocID="{C0BC1F68-4866-4A7A-979E-DEC5BDA449A6}" presName="compChildNode" presStyleCnt="0"/>
      <dgm:spPr/>
    </dgm:pt>
    <dgm:pt modelId="{82646002-8BCB-47FA-B071-AF2950731DA7}" type="pres">
      <dgm:prSet presAssocID="{C0BC1F68-4866-4A7A-979E-DEC5BDA449A6}" presName="theInnerList" presStyleCnt="0"/>
      <dgm:spPr/>
    </dgm:pt>
    <dgm:pt modelId="{9C543EA1-9CFC-4842-BF22-66FC163BFEB9}" type="pres">
      <dgm:prSet presAssocID="{7DBDCA0E-B7CB-4B14-A35E-7D1E6DE1259F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D18A0B-AB69-4B76-9658-CB466C94137C}" type="presOf" srcId="{19A65BB5-3FED-49BA-89CA-11F6AEF01E68}" destId="{C4069F13-2922-474E-BA92-E64F4FD1C8BC}" srcOrd="1" destOrd="0" presId="urn:microsoft.com/office/officeart/2005/8/layout/lProcess2"/>
    <dgm:cxn modelId="{8A2B0326-6901-4B76-98FA-1F3258F39E05}" type="presOf" srcId="{C1BA1A72-4DBF-4FF3-BE60-0B415683CC0B}" destId="{7002F03E-8EB0-4733-B1CF-A857AE5E1E07}" srcOrd="0" destOrd="0" presId="urn:microsoft.com/office/officeart/2005/8/layout/lProcess2"/>
    <dgm:cxn modelId="{B2A5407A-6379-4687-88B1-59D3AE6C8F26}" type="presOf" srcId="{19A65BB5-3FED-49BA-89CA-11F6AEF01E68}" destId="{5CF72A07-851D-4676-BDB8-4CC7D59ABDBF}" srcOrd="0" destOrd="0" presId="urn:microsoft.com/office/officeart/2005/8/layout/lProcess2"/>
    <dgm:cxn modelId="{9696AEB2-5EF6-4963-9823-E71B97285E85}" type="presOf" srcId="{C0BC1F68-4866-4A7A-979E-DEC5BDA449A6}" destId="{422C413D-191D-4EF8-995C-1C6B9F08DA88}" srcOrd="1" destOrd="0" presId="urn:microsoft.com/office/officeart/2005/8/layout/lProcess2"/>
    <dgm:cxn modelId="{3D7AEAD6-585F-45A5-9ECD-92ABC61D3574}" srcId="{AA4F94AA-0083-4A76-A05B-78FC442AD3F4}" destId="{C0BC1F68-4866-4A7A-979E-DEC5BDA449A6}" srcOrd="3" destOrd="0" parTransId="{71F65631-D5A0-4040-89C8-7A64655EE9BB}" sibTransId="{86FBCF4E-8DE2-49DF-AF99-06D6B5642AD6}"/>
    <dgm:cxn modelId="{19968D13-473E-42CD-BF2A-559DA86BC3B8}" type="presOf" srcId="{C0BC1F68-4866-4A7A-979E-DEC5BDA449A6}" destId="{7997F7AF-DBF3-4EA0-B821-9DA114463B12}" srcOrd="0" destOrd="0" presId="urn:microsoft.com/office/officeart/2005/8/layout/lProcess2"/>
    <dgm:cxn modelId="{80281BF0-2F40-49AD-9024-E33EA21C3F73}" type="presOf" srcId="{7FA856B3-2DF1-459E-807E-0EBE1D1D0999}" destId="{29698F01-A31D-40A4-AE35-49DEFEDCD498}" srcOrd="0" destOrd="0" presId="urn:microsoft.com/office/officeart/2005/8/layout/lProcess2"/>
    <dgm:cxn modelId="{98FBD964-8EFF-49FC-B066-D55FA288B9DC}" type="presOf" srcId="{C1BA1A72-4DBF-4FF3-BE60-0B415683CC0B}" destId="{0F5D83BA-7C51-466C-B59C-76B654280CEE}" srcOrd="1" destOrd="0" presId="urn:microsoft.com/office/officeart/2005/8/layout/lProcess2"/>
    <dgm:cxn modelId="{151B0585-E14F-4BA5-B3F7-48243471401F}" srcId="{AA4F94AA-0083-4A76-A05B-78FC442AD3F4}" destId="{C1BA1A72-4DBF-4FF3-BE60-0B415683CC0B}" srcOrd="1" destOrd="0" parTransId="{3F89BFAF-94BE-41BE-A003-27980F744EF1}" sibTransId="{7E2C11B5-A83B-4C3E-8231-20940492C035}"/>
    <dgm:cxn modelId="{1B998617-7B44-4996-86B4-835547A87EBE}" type="presOf" srcId="{05CAC77A-65C6-4828-B5F4-A6FD37D111D4}" destId="{CD16873A-1271-42EA-92BD-DDA105F031B4}" srcOrd="0" destOrd="0" presId="urn:microsoft.com/office/officeart/2005/8/layout/lProcess2"/>
    <dgm:cxn modelId="{F33F9800-5FDB-4831-902F-0F5545DA2E0E}" srcId="{C1BA1A72-4DBF-4FF3-BE60-0B415683CC0B}" destId="{05CAC77A-65C6-4828-B5F4-A6FD37D111D4}" srcOrd="0" destOrd="0" parTransId="{2FDAA34D-20FD-4354-8821-F8E82F18BD04}" sibTransId="{76F85A79-060C-4423-B19C-5A0AA7C38AAE}"/>
    <dgm:cxn modelId="{0F244F20-FF2F-4017-AD77-7FF4F754D0C2}" type="presOf" srcId="{B4CDF169-02CD-4C95-A685-8775881156C4}" destId="{F2CE54B0-4444-4308-8E56-B50FE479F4B4}" srcOrd="0" destOrd="0" presId="urn:microsoft.com/office/officeart/2005/8/layout/lProcess2"/>
    <dgm:cxn modelId="{472D4149-05A2-4CA3-8D2C-839B38D6AF36}" srcId="{D7397A7D-6010-462D-B119-611F3C70D5E7}" destId="{7FA856B3-2DF1-459E-807E-0EBE1D1D0999}" srcOrd="0" destOrd="0" parTransId="{24182F40-42AA-469B-96AB-CFFC28586FDD}" sibTransId="{208AEB7D-F7D7-4286-829C-DBF9CD51B184}"/>
    <dgm:cxn modelId="{F81E1F14-EFD0-497D-BB82-FE632453C946}" srcId="{AA4F94AA-0083-4A76-A05B-78FC442AD3F4}" destId="{D7397A7D-6010-462D-B119-611F3C70D5E7}" srcOrd="2" destOrd="0" parTransId="{350EFB35-E379-44F6-8A30-FE187D220C79}" sibTransId="{792360F4-6475-4FBE-A055-D08827AC7301}"/>
    <dgm:cxn modelId="{7363FA41-AFCB-4D56-BE6C-EFBDDB6F7D8F}" type="presOf" srcId="{D7397A7D-6010-462D-B119-611F3C70D5E7}" destId="{00AF93B9-5191-4675-B3CF-B15D2F905DBD}" srcOrd="0" destOrd="0" presId="urn:microsoft.com/office/officeart/2005/8/layout/lProcess2"/>
    <dgm:cxn modelId="{0394C4F2-4F7E-4AF1-9EB1-38C031ADAB87}" srcId="{19A65BB5-3FED-49BA-89CA-11F6AEF01E68}" destId="{B4CDF169-02CD-4C95-A685-8775881156C4}" srcOrd="0" destOrd="0" parTransId="{E6B450A5-7A00-458D-AFEC-10F1EEA3B716}" sibTransId="{8435C716-29F4-444D-8EFD-E8556D31FD4D}"/>
    <dgm:cxn modelId="{13FCE9CD-B8C4-4A2B-814B-F1E49E8DF1E3}" type="presOf" srcId="{D7397A7D-6010-462D-B119-611F3C70D5E7}" destId="{D4D22DCD-6CAA-4030-947A-68CD0DCB5BB3}" srcOrd="1" destOrd="0" presId="urn:microsoft.com/office/officeart/2005/8/layout/lProcess2"/>
    <dgm:cxn modelId="{D0D01507-0A04-4CC8-A51D-420DF84C1599}" srcId="{C0BC1F68-4866-4A7A-979E-DEC5BDA449A6}" destId="{7DBDCA0E-B7CB-4B14-A35E-7D1E6DE1259F}" srcOrd="0" destOrd="0" parTransId="{E895B696-B772-41AB-98BC-14D68DD165F3}" sibTransId="{8840A75B-7D92-45D8-9CD6-D02F4FE5E359}"/>
    <dgm:cxn modelId="{C69F2AA6-9F6C-4ECD-B20E-8321DE71176A}" type="presOf" srcId="{AA4F94AA-0083-4A76-A05B-78FC442AD3F4}" destId="{7A8E7F73-A322-4277-A762-EF16F4B049CD}" srcOrd="0" destOrd="0" presId="urn:microsoft.com/office/officeart/2005/8/layout/lProcess2"/>
    <dgm:cxn modelId="{71705C4C-A2F1-48F6-A37F-F94339F8CCB6}" srcId="{AA4F94AA-0083-4A76-A05B-78FC442AD3F4}" destId="{19A65BB5-3FED-49BA-89CA-11F6AEF01E68}" srcOrd="0" destOrd="0" parTransId="{08BC72E0-480F-41A6-AC0B-DDCF526FE78A}" sibTransId="{32998798-7D5C-4261-90C3-35E6A6606617}"/>
    <dgm:cxn modelId="{01B0CCB7-0364-4AF8-B8A7-C0C5EDD55439}" type="presOf" srcId="{7DBDCA0E-B7CB-4B14-A35E-7D1E6DE1259F}" destId="{9C543EA1-9CFC-4842-BF22-66FC163BFEB9}" srcOrd="0" destOrd="0" presId="urn:microsoft.com/office/officeart/2005/8/layout/lProcess2"/>
    <dgm:cxn modelId="{37632FF4-C5F4-4191-842F-ADB39FE47735}" type="presParOf" srcId="{7A8E7F73-A322-4277-A762-EF16F4B049CD}" destId="{BF071FDB-B436-4D6A-B359-A3103D8055A7}" srcOrd="0" destOrd="0" presId="urn:microsoft.com/office/officeart/2005/8/layout/lProcess2"/>
    <dgm:cxn modelId="{EEDB0A76-8E71-4364-A74E-B461D705DC34}" type="presParOf" srcId="{BF071FDB-B436-4D6A-B359-A3103D8055A7}" destId="{5CF72A07-851D-4676-BDB8-4CC7D59ABDBF}" srcOrd="0" destOrd="0" presId="urn:microsoft.com/office/officeart/2005/8/layout/lProcess2"/>
    <dgm:cxn modelId="{AF047A2F-BE86-4F0C-8AB8-B04D109968EB}" type="presParOf" srcId="{BF071FDB-B436-4D6A-B359-A3103D8055A7}" destId="{C4069F13-2922-474E-BA92-E64F4FD1C8BC}" srcOrd="1" destOrd="0" presId="urn:microsoft.com/office/officeart/2005/8/layout/lProcess2"/>
    <dgm:cxn modelId="{05A009F0-AC92-45F2-A24C-73497283A7FD}" type="presParOf" srcId="{BF071FDB-B436-4D6A-B359-A3103D8055A7}" destId="{F9C1A5FF-FD60-4CC8-AE7F-9FF850C9806C}" srcOrd="2" destOrd="0" presId="urn:microsoft.com/office/officeart/2005/8/layout/lProcess2"/>
    <dgm:cxn modelId="{BAF60038-42FC-42DC-8EF1-D89C62A29DF1}" type="presParOf" srcId="{F9C1A5FF-FD60-4CC8-AE7F-9FF850C9806C}" destId="{089395C3-A473-4499-BB91-28A594B261BE}" srcOrd="0" destOrd="0" presId="urn:microsoft.com/office/officeart/2005/8/layout/lProcess2"/>
    <dgm:cxn modelId="{40594908-F9D9-4B19-8044-E4C3BB2E9111}" type="presParOf" srcId="{089395C3-A473-4499-BB91-28A594B261BE}" destId="{F2CE54B0-4444-4308-8E56-B50FE479F4B4}" srcOrd="0" destOrd="0" presId="urn:microsoft.com/office/officeart/2005/8/layout/lProcess2"/>
    <dgm:cxn modelId="{0F0EF23E-8144-4A24-83CE-08ABEDC9F365}" type="presParOf" srcId="{7A8E7F73-A322-4277-A762-EF16F4B049CD}" destId="{848913F0-2D88-4C44-9C46-E16FFBD1B931}" srcOrd="1" destOrd="0" presId="urn:microsoft.com/office/officeart/2005/8/layout/lProcess2"/>
    <dgm:cxn modelId="{B2A709EA-CDEE-45DE-95A6-11658AC70C2C}" type="presParOf" srcId="{7A8E7F73-A322-4277-A762-EF16F4B049CD}" destId="{90534724-03A5-4F6B-AAC3-625297EDA640}" srcOrd="2" destOrd="0" presId="urn:microsoft.com/office/officeart/2005/8/layout/lProcess2"/>
    <dgm:cxn modelId="{D1532D81-DEA2-4ACF-911A-1AA1A4FF9B81}" type="presParOf" srcId="{90534724-03A5-4F6B-AAC3-625297EDA640}" destId="{7002F03E-8EB0-4733-B1CF-A857AE5E1E07}" srcOrd="0" destOrd="0" presId="urn:microsoft.com/office/officeart/2005/8/layout/lProcess2"/>
    <dgm:cxn modelId="{319B6F65-6851-4591-8773-9493233E2C65}" type="presParOf" srcId="{90534724-03A5-4F6B-AAC3-625297EDA640}" destId="{0F5D83BA-7C51-466C-B59C-76B654280CEE}" srcOrd="1" destOrd="0" presId="urn:microsoft.com/office/officeart/2005/8/layout/lProcess2"/>
    <dgm:cxn modelId="{EE1952FF-97E6-4B02-B787-B7DFED9276C2}" type="presParOf" srcId="{90534724-03A5-4F6B-AAC3-625297EDA640}" destId="{16F85187-9C69-45F5-B6BA-7849BC42B176}" srcOrd="2" destOrd="0" presId="urn:microsoft.com/office/officeart/2005/8/layout/lProcess2"/>
    <dgm:cxn modelId="{C1AEBA52-9E0B-4919-927C-00A114C4CB13}" type="presParOf" srcId="{16F85187-9C69-45F5-B6BA-7849BC42B176}" destId="{52E40B28-E55E-41A1-A148-2209BB5AC4F8}" srcOrd="0" destOrd="0" presId="urn:microsoft.com/office/officeart/2005/8/layout/lProcess2"/>
    <dgm:cxn modelId="{DF95BF8F-7EDE-4FB1-AEB5-B4AB034FA31D}" type="presParOf" srcId="{52E40B28-E55E-41A1-A148-2209BB5AC4F8}" destId="{CD16873A-1271-42EA-92BD-DDA105F031B4}" srcOrd="0" destOrd="0" presId="urn:microsoft.com/office/officeart/2005/8/layout/lProcess2"/>
    <dgm:cxn modelId="{FDFD5215-7663-4866-9076-D342903B231B}" type="presParOf" srcId="{7A8E7F73-A322-4277-A762-EF16F4B049CD}" destId="{660F9E3C-70F7-47C1-8978-28970827707F}" srcOrd="3" destOrd="0" presId="urn:microsoft.com/office/officeart/2005/8/layout/lProcess2"/>
    <dgm:cxn modelId="{3234ACA0-2DF2-4F2D-9C5D-8E13C70D54A5}" type="presParOf" srcId="{7A8E7F73-A322-4277-A762-EF16F4B049CD}" destId="{04781EC2-E0DC-4CC1-9BD4-517BA358DA99}" srcOrd="4" destOrd="0" presId="urn:microsoft.com/office/officeart/2005/8/layout/lProcess2"/>
    <dgm:cxn modelId="{1290D667-C8B1-4427-89CA-2016C8B0CD2D}" type="presParOf" srcId="{04781EC2-E0DC-4CC1-9BD4-517BA358DA99}" destId="{00AF93B9-5191-4675-B3CF-B15D2F905DBD}" srcOrd="0" destOrd="0" presId="urn:microsoft.com/office/officeart/2005/8/layout/lProcess2"/>
    <dgm:cxn modelId="{9CB378D1-06F9-498D-84C2-755AB5ED035E}" type="presParOf" srcId="{04781EC2-E0DC-4CC1-9BD4-517BA358DA99}" destId="{D4D22DCD-6CAA-4030-947A-68CD0DCB5BB3}" srcOrd="1" destOrd="0" presId="urn:microsoft.com/office/officeart/2005/8/layout/lProcess2"/>
    <dgm:cxn modelId="{B4245E25-2C09-4728-8AC8-BC72E9DC66CD}" type="presParOf" srcId="{04781EC2-E0DC-4CC1-9BD4-517BA358DA99}" destId="{205B5DB2-0E7F-4764-B97E-CCF68599CA6C}" srcOrd="2" destOrd="0" presId="urn:microsoft.com/office/officeart/2005/8/layout/lProcess2"/>
    <dgm:cxn modelId="{61BD2304-E136-414B-B688-1E5154212F9B}" type="presParOf" srcId="{205B5DB2-0E7F-4764-B97E-CCF68599CA6C}" destId="{FADD7A64-8E2A-4530-9830-6F26F19D81EB}" srcOrd="0" destOrd="0" presId="urn:microsoft.com/office/officeart/2005/8/layout/lProcess2"/>
    <dgm:cxn modelId="{DA428B2D-B8E8-49C9-9705-9F8A43BEF87E}" type="presParOf" srcId="{FADD7A64-8E2A-4530-9830-6F26F19D81EB}" destId="{29698F01-A31D-40A4-AE35-49DEFEDCD498}" srcOrd="0" destOrd="0" presId="urn:microsoft.com/office/officeart/2005/8/layout/lProcess2"/>
    <dgm:cxn modelId="{0C61BE45-71A0-4C18-8C53-5FDA0A224E64}" type="presParOf" srcId="{7A8E7F73-A322-4277-A762-EF16F4B049CD}" destId="{C123C7E8-4D97-4627-B2F0-295636D0658C}" srcOrd="5" destOrd="0" presId="urn:microsoft.com/office/officeart/2005/8/layout/lProcess2"/>
    <dgm:cxn modelId="{E3159ECC-95FC-4AAF-982F-56087C3ACFBE}" type="presParOf" srcId="{7A8E7F73-A322-4277-A762-EF16F4B049CD}" destId="{49B554C7-562C-4989-B3BF-74F9644882DB}" srcOrd="6" destOrd="0" presId="urn:microsoft.com/office/officeart/2005/8/layout/lProcess2"/>
    <dgm:cxn modelId="{F4A86DE3-7454-4BFB-947F-09E3A1A18A86}" type="presParOf" srcId="{49B554C7-562C-4989-B3BF-74F9644882DB}" destId="{7997F7AF-DBF3-4EA0-B821-9DA114463B12}" srcOrd="0" destOrd="0" presId="urn:microsoft.com/office/officeart/2005/8/layout/lProcess2"/>
    <dgm:cxn modelId="{FD3B4C74-7DCE-47BA-864B-656EFE52331E}" type="presParOf" srcId="{49B554C7-562C-4989-B3BF-74F9644882DB}" destId="{422C413D-191D-4EF8-995C-1C6B9F08DA88}" srcOrd="1" destOrd="0" presId="urn:microsoft.com/office/officeart/2005/8/layout/lProcess2"/>
    <dgm:cxn modelId="{AE1B5494-AB69-4541-B485-50F8E73DF2FF}" type="presParOf" srcId="{49B554C7-562C-4989-B3BF-74F9644882DB}" destId="{B828850F-C87D-45B2-9B71-C6754250D47A}" srcOrd="2" destOrd="0" presId="urn:microsoft.com/office/officeart/2005/8/layout/lProcess2"/>
    <dgm:cxn modelId="{36AAA9AC-D395-47D7-9491-43271A9C08E7}" type="presParOf" srcId="{B828850F-C87D-45B2-9B71-C6754250D47A}" destId="{82646002-8BCB-47FA-B071-AF2950731DA7}" srcOrd="0" destOrd="0" presId="urn:microsoft.com/office/officeart/2005/8/layout/lProcess2"/>
    <dgm:cxn modelId="{6A7C844B-A111-4E2F-8B75-9DD36F4D1F8E}" type="presParOf" srcId="{82646002-8BCB-47FA-B071-AF2950731DA7}" destId="{9C543EA1-9CFC-4842-BF22-66FC163BFE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9B79AE-424D-4307-861E-F709BF9867D5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566C72-3981-462D-8503-A6D873817B90}">
      <dgm:prSet phldrT="[Text]" custT="1"/>
      <dgm:spPr/>
      <dgm:t>
        <a:bodyPr anchor="t"/>
        <a:lstStyle/>
        <a:p>
          <a:r>
            <a:rPr lang="en-IN" sz="1400" b="1" dirty="0" smtClean="0"/>
            <a:t>Planning Phase</a:t>
          </a:r>
          <a:endParaRPr lang="en-IN" sz="1400" b="1" dirty="0"/>
        </a:p>
      </dgm:t>
    </dgm:pt>
    <dgm:pt modelId="{E1D680B5-7F7A-4918-9A41-5FF17CD09A95}" type="parTrans" cxnId="{0D1C3AE7-10BA-425E-9D2D-F92BDCE7AA82}">
      <dgm:prSet/>
      <dgm:spPr/>
      <dgm:t>
        <a:bodyPr/>
        <a:lstStyle/>
        <a:p>
          <a:endParaRPr lang="en-IN"/>
        </a:p>
      </dgm:t>
    </dgm:pt>
    <dgm:pt modelId="{C6E6BAFC-B782-4BB4-B6AD-23046F2644B5}" type="sibTrans" cxnId="{0D1C3AE7-10BA-425E-9D2D-F92BDCE7AA82}">
      <dgm:prSet/>
      <dgm:spPr/>
      <dgm:t>
        <a:bodyPr/>
        <a:lstStyle/>
        <a:p>
          <a:endParaRPr lang="en-IN"/>
        </a:p>
      </dgm:t>
    </dgm:pt>
    <dgm:pt modelId="{FCF39197-ED74-44F9-A5E9-DA650411C09A}">
      <dgm:prSet phldrT="[Text]" custT="1"/>
      <dgm:spPr/>
      <dgm:t>
        <a:bodyPr anchor="t"/>
        <a:lstStyle/>
        <a:p>
          <a:r>
            <a:rPr lang="en-US" sz="1400" b="1" dirty="0" smtClean="0"/>
            <a:t>Conduct requirement analysis and feasibility study</a:t>
          </a:r>
          <a:r>
            <a:rPr lang="en-US" sz="1400" dirty="0" smtClean="0"/>
            <a:t> to define project scope and objectives.</a:t>
          </a:r>
          <a:endParaRPr lang="en-IN" sz="1400" dirty="0"/>
        </a:p>
      </dgm:t>
    </dgm:pt>
    <dgm:pt modelId="{4A5F5961-D0CB-43C9-ACF4-90310208106A}" type="parTrans" cxnId="{2E57562D-82FA-4E30-8E53-1DBBDC7890B2}">
      <dgm:prSet/>
      <dgm:spPr/>
      <dgm:t>
        <a:bodyPr/>
        <a:lstStyle/>
        <a:p>
          <a:endParaRPr lang="en-IN"/>
        </a:p>
      </dgm:t>
    </dgm:pt>
    <dgm:pt modelId="{96C65EFC-0EE7-475F-9B19-D1047DB00A65}" type="sibTrans" cxnId="{2E57562D-82FA-4E30-8E53-1DBBDC7890B2}">
      <dgm:prSet/>
      <dgm:spPr/>
      <dgm:t>
        <a:bodyPr/>
        <a:lstStyle/>
        <a:p>
          <a:endParaRPr lang="en-IN"/>
        </a:p>
      </dgm:t>
    </dgm:pt>
    <dgm:pt modelId="{9F830AF9-3EBD-4320-ABEF-6585A1344F86}">
      <dgm:prSet phldrT="[Text]" custT="1"/>
      <dgm:spPr/>
      <dgm:t>
        <a:bodyPr/>
        <a:lstStyle/>
        <a:p>
          <a:r>
            <a:rPr lang="en-IN" sz="1400" b="1" dirty="0" smtClean="0"/>
            <a:t>Design</a:t>
          </a:r>
        </a:p>
        <a:p>
          <a:r>
            <a:rPr lang="en-IN" sz="1400" b="1" dirty="0" smtClean="0"/>
            <a:t>Development</a:t>
          </a:r>
          <a:endParaRPr lang="en-IN" sz="1400" b="1" dirty="0"/>
        </a:p>
      </dgm:t>
    </dgm:pt>
    <dgm:pt modelId="{5B2CFF22-B44E-4B37-918E-F5B1D43832F0}" type="parTrans" cxnId="{D1783DD7-5755-4A69-9730-99EAE5332CB7}">
      <dgm:prSet/>
      <dgm:spPr/>
      <dgm:t>
        <a:bodyPr/>
        <a:lstStyle/>
        <a:p>
          <a:endParaRPr lang="en-IN"/>
        </a:p>
      </dgm:t>
    </dgm:pt>
    <dgm:pt modelId="{B5641193-3EFE-4FF7-99E9-80FA9DFCC90C}" type="sibTrans" cxnId="{D1783DD7-5755-4A69-9730-99EAE5332CB7}">
      <dgm:prSet/>
      <dgm:spPr/>
      <dgm:t>
        <a:bodyPr/>
        <a:lstStyle/>
        <a:p>
          <a:endParaRPr lang="en-IN"/>
        </a:p>
      </dgm:t>
    </dgm:pt>
    <dgm:pt modelId="{677098C1-C33E-41F0-964A-113F02E26B2C}">
      <dgm:prSet phldrT="[Text]" custT="1"/>
      <dgm:spPr/>
      <dgm:t>
        <a:bodyPr/>
        <a:lstStyle/>
        <a:p>
          <a:r>
            <a:rPr lang="en-US" sz="1400" dirty="0" smtClean="0"/>
            <a:t>Develop system architecture and </a:t>
          </a:r>
          <a:r>
            <a:rPr lang="en-US" sz="1400" b="1" dirty="0" smtClean="0"/>
            <a:t>design user interfaces.</a:t>
          </a:r>
          <a:endParaRPr lang="en-IN" sz="1400" b="1" dirty="0"/>
        </a:p>
      </dgm:t>
    </dgm:pt>
    <dgm:pt modelId="{B95CB619-532D-4F22-BA7F-CDF4C91D50A8}" type="parTrans" cxnId="{B198E597-D03B-4E5B-A349-6ACF93C17168}">
      <dgm:prSet/>
      <dgm:spPr/>
      <dgm:t>
        <a:bodyPr/>
        <a:lstStyle/>
        <a:p>
          <a:endParaRPr lang="en-IN"/>
        </a:p>
      </dgm:t>
    </dgm:pt>
    <dgm:pt modelId="{D3B20F64-7F47-4F39-A132-CE75521DFBE4}" type="sibTrans" cxnId="{B198E597-D03B-4E5B-A349-6ACF93C17168}">
      <dgm:prSet/>
      <dgm:spPr/>
      <dgm:t>
        <a:bodyPr/>
        <a:lstStyle/>
        <a:p>
          <a:endParaRPr lang="en-IN"/>
        </a:p>
      </dgm:t>
    </dgm:pt>
    <dgm:pt modelId="{CDDD91BA-D29B-4319-AFAB-9CB78EE000E1}">
      <dgm:prSet phldrT="[Text]" custT="1"/>
      <dgm:spPr/>
      <dgm:t>
        <a:bodyPr anchor="t"/>
        <a:lstStyle/>
        <a:p>
          <a:r>
            <a:rPr lang="en-IN" sz="1400" b="1" dirty="0" smtClean="0"/>
            <a:t>Algorithm</a:t>
          </a:r>
        </a:p>
        <a:p>
          <a:r>
            <a:rPr lang="en-IN" sz="1400" b="1" dirty="0" smtClean="0"/>
            <a:t>Implementation</a:t>
          </a:r>
          <a:endParaRPr lang="en-IN" sz="1400" b="1" dirty="0"/>
        </a:p>
      </dgm:t>
    </dgm:pt>
    <dgm:pt modelId="{BF256220-FB80-45AE-9151-B02F4E2A62DD}" type="parTrans" cxnId="{AD7FD788-1B5A-45AD-9F29-C358B2D76E3A}">
      <dgm:prSet/>
      <dgm:spPr/>
      <dgm:t>
        <a:bodyPr/>
        <a:lstStyle/>
        <a:p>
          <a:endParaRPr lang="en-IN"/>
        </a:p>
      </dgm:t>
    </dgm:pt>
    <dgm:pt modelId="{DF20138F-2C4E-4B7E-83A1-836026E90F0A}" type="sibTrans" cxnId="{AD7FD788-1B5A-45AD-9F29-C358B2D76E3A}">
      <dgm:prSet/>
      <dgm:spPr/>
      <dgm:t>
        <a:bodyPr/>
        <a:lstStyle/>
        <a:p>
          <a:endParaRPr lang="en-IN"/>
        </a:p>
      </dgm:t>
    </dgm:pt>
    <dgm:pt modelId="{22FDE2A2-2780-4B34-B916-B0BEFA76B37C}">
      <dgm:prSet phldrT="[Text]" custT="1"/>
      <dgm:spPr/>
      <dgm:t>
        <a:bodyPr anchor="t"/>
        <a:lstStyle/>
        <a:p>
          <a:r>
            <a:rPr lang="en-US" sz="1400" dirty="0" smtClean="0"/>
            <a:t>Implement facial recognition </a:t>
          </a:r>
          <a:r>
            <a:rPr lang="en-US" sz="1400" b="0" dirty="0" smtClean="0"/>
            <a:t>algorithms and integrate them with the attendance management system.</a:t>
          </a:r>
          <a:endParaRPr lang="en-IN" sz="1400" b="0" dirty="0"/>
        </a:p>
      </dgm:t>
    </dgm:pt>
    <dgm:pt modelId="{782ECDCA-A852-4EF5-8FE8-9F319FE45F82}" type="parTrans" cxnId="{0C4ECE5B-2A58-4E4F-BDFF-D422E1B43177}">
      <dgm:prSet/>
      <dgm:spPr/>
      <dgm:t>
        <a:bodyPr/>
        <a:lstStyle/>
        <a:p>
          <a:endParaRPr lang="en-IN"/>
        </a:p>
      </dgm:t>
    </dgm:pt>
    <dgm:pt modelId="{9FF87DB4-F81F-47F2-A29C-8932A8FC3E97}" type="sibTrans" cxnId="{0C4ECE5B-2A58-4E4F-BDFF-D422E1B43177}">
      <dgm:prSet/>
      <dgm:spPr/>
      <dgm:t>
        <a:bodyPr/>
        <a:lstStyle/>
        <a:p>
          <a:endParaRPr lang="en-IN"/>
        </a:p>
      </dgm:t>
    </dgm:pt>
    <dgm:pt modelId="{B84A44B6-75F0-49F5-A9DF-DC5A84C51297}">
      <dgm:prSet custT="1"/>
      <dgm:spPr/>
      <dgm:t>
        <a:bodyPr/>
        <a:lstStyle/>
        <a:p>
          <a:r>
            <a:rPr lang="en-IN" sz="1400" b="1" dirty="0" smtClean="0"/>
            <a:t>Testing Procedures</a:t>
          </a:r>
          <a:endParaRPr lang="en-IN" sz="1400" b="1" dirty="0"/>
        </a:p>
      </dgm:t>
    </dgm:pt>
    <dgm:pt modelId="{9A56EB09-B5FB-4FBD-BB67-5DDEFE052897}" type="parTrans" cxnId="{4D8D5096-1EA4-4ADA-91AD-43FF1FECF8D4}">
      <dgm:prSet/>
      <dgm:spPr/>
      <dgm:t>
        <a:bodyPr/>
        <a:lstStyle/>
        <a:p>
          <a:endParaRPr lang="en-IN"/>
        </a:p>
      </dgm:t>
    </dgm:pt>
    <dgm:pt modelId="{5E1A526E-95E9-433C-83A7-780D9220741F}" type="sibTrans" cxnId="{4D8D5096-1EA4-4ADA-91AD-43FF1FECF8D4}">
      <dgm:prSet/>
      <dgm:spPr/>
      <dgm:t>
        <a:bodyPr/>
        <a:lstStyle/>
        <a:p>
          <a:endParaRPr lang="en-IN"/>
        </a:p>
      </dgm:t>
    </dgm:pt>
    <dgm:pt modelId="{98DF9AC4-904F-49FC-886F-A03FDBCCB4E3}">
      <dgm:prSet custT="1"/>
      <dgm:spPr/>
      <dgm:t>
        <a:bodyPr/>
        <a:lstStyle/>
        <a:p>
          <a:r>
            <a:rPr lang="en-US" sz="1400" dirty="0" smtClean="0"/>
            <a:t>Conduct unit, integration, and user acceptance testing to </a:t>
          </a:r>
          <a:r>
            <a:rPr lang="en-US" sz="1400" b="1" dirty="0" smtClean="0"/>
            <a:t>ensure system functionality and reliability.</a:t>
          </a:r>
          <a:endParaRPr lang="en-IN" sz="1400" b="1" dirty="0"/>
        </a:p>
      </dgm:t>
    </dgm:pt>
    <dgm:pt modelId="{1AC2387D-FF14-4326-9CA7-E98ACE18F235}" type="parTrans" cxnId="{E1A3FF0F-180C-4FF3-AFAA-0412A0D70C57}">
      <dgm:prSet/>
      <dgm:spPr/>
      <dgm:t>
        <a:bodyPr/>
        <a:lstStyle/>
        <a:p>
          <a:endParaRPr lang="en-IN"/>
        </a:p>
      </dgm:t>
    </dgm:pt>
    <dgm:pt modelId="{C58A8263-737D-4C9B-94A8-34145B43A001}" type="sibTrans" cxnId="{E1A3FF0F-180C-4FF3-AFAA-0412A0D70C57}">
      <dgm:prSet/>
      <dgm:spPr/>
      <dgm:t>
        <a:bodyPr/>
        <a:lstStyle/>
        <a:p>
          <a:endParaRPr lang="en-IN"/>
        </a:p>
      </dgm:t>
    </dgm:pt>
    <dgm:pt modelId="{43CE847C-30AC-4CD1-A135-69405E9D9A36}">
      <dgm:prSet custT="1"/>
      <dgm:spPr/>
      <dgm:t>
        <a:bodyPr anchor="t"/>
        <a:lstStyle/>
        <a:p>
          <a:r>
            <a:rPr lang="en-IN" sz="1400" b="1" dirty="0" smtClean="0"/>
            <a:t>Deployment &amp; Support</a:t>
          </a:r>
          <a:endParaRPr lang="en-IN" sz="1400" b="1" dirty="0"/>
        </a:p>
      </dgm:t>
    </dgm:pt>
    <dgm:pt modelId="{B15923C3-CABB-44FA-A18A-E519A3F06AB0}" type="parTrans" cxnId="{5DE2E48B-4EAC-4DF3-B0F7-51D498D690F7}">
      <dgm:prSet/>
      <dgm:spPr/>
      <dgm:t>
        <a:bodyPr/>
        <a:lstStyle/>
        <a:p>
          <a:endParaRPr lang="en-IN"/>
        </a:p>
      </dgm:t>
    </dgm:pt>
    <dgm:pt modelId="{68D84C78-24E9-458D-83A0-9354725C888A}" type="sibTrans" cxnId="{5DE2E48B-4EAC-4DF3-B0F7-51D498D690F7}">
      <dgm:prSet/>
      <dgm:spPr/>
      <dgm:t>
        <a:bodyPr/>
        <a:lstStyle/>
        <a:p>
          <a:endParaRPr lang="en-IN"/>
        </a:p>
      </dgm:t>
    </dgm:pt>
    <dgm:pt modelId="{74621E6F-9CDB-4FEF-A9F8-6B63190BA60D}">
      <dgm:prSet custT="1"/>
      <dgm:spPr/>
      <dgm:t>
        <a:bodyPr anchor="t"/>
        <a:lstStyle/>
        <a:p>
          <a:r>
            <a:rPr lang="en-US" sz="1400" b="1" dirty="0" smtClean="0"/>
            <a:t>Deploy the system in a real-world </a:t>
          </a:r>
          <a:r>
            <a:rPr lang="en-US" sz="1400" dirty="0" smtClean="0"/>
            <a:t>environment and provide training for users and administrators.</a:t>
          </a:r>
          <a:endParaRPr lang="en-IN" sz="1400" dirty="0"/>
        </a:p>
      </dgm:t>
    </dgm:pt>
    <dgm:pt modelId="{49E85247-ABE1-4DC6-B495-4BD5CDAD645D}" type="parTrans" cxnId="{FF787EA9-BD65-4411-ADBA-BB09744BE633}">
      <dgm:prSet/>
      <dgm:spPr/>
      <dgm:t>
        <a:bodyPr/>
        <a:lstStyle/>
        <a:p>
          <a:endParaRPr lang="en-IN"/>
        </a:p>
      </dgm:t>
    </dgm:pt>
    <dgm:pt modelId="{86859954-AA62-4967-B55D-9B1A67B46569}" type="sibTrans" cxnId="{FF787EA9-BD65-4411-ADBA-BB09744BE633}">
      <dgm:prSet/>
      <dgm:spPr/>
      <dgm:t>
        <a:bodyPr/>
        <a:lstStyle/>
        <a:p>
          <a:endParaRPr lang="en-IN"/>
        </a:p>
      </dgm:t>
    </dgm:pt>
    <dgm:pt modelId="{9A54C50A-FB92-4A1C-9933-DDF5BCB585B8}" type="pres">
      <dgm:prSet presAssocID="{329B79AE-424D-4307-861E-F709BF9867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ECD075-7D42-4ACE-AB9F-4DF0E50960EE}" type="pres">
      <dgm:prSet presAssocID="{329B79AE-424D-4307-861E-F709BF9867D5}" presName="arrow" presStyleLbl="bgShp" presStyleIdx="0" presStyleCnt="1"/>
      <dgm:spPr/>
    </dgm:pt>
    <dgm:pt modelId="{DF04F357-692A-434A-B3A0-861ED236A3F9}" type="pres">
      <dgm:prSet presAssocID="{329B79AE-424D-4307-861E-F709BF9867D5}" presName="points" presStyleCnt="0"/>
      <dgm:spPr/>
    </dgm:pt>
    <dgm:pt modelId="{04186392-8FA4-42C0-9719-9C038A0BF56E}" type="pres">
      <dgm:prSet presAssocID="{69566C72-3981-462D-8503-A6D873817B90}" presName="compositeA" presStyleCnt="0"/>
      <dgm:spPr/>
    </dgm:pt>
    <dgm:pt modelId="{27287910-0203-4DED-9A6B-0AC29FF3539C}" type="pres">
      <dgm:prSet presAssocID="{69566C72-3981-462D-8503-A6D873817B90}" presName="textA" presStyleLbl="revTx" presStyleIdx="0" presStyleCnt="5" custScaleX="139311" custScaleY="844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A36578-BE69-425D-8EFD-99EDAF9D23A4}" type="pres">
      <dgm:prSet presAssocID="{69566C72-3981-462D-8503-A6D873817B90}" presName="circleA" presStyleLbl="node1" presStyleIdx="0" presStyleCnt="5" custScaleX="103204" custScaleY="103204"/>
      <dgm:spPr/>
    </dgm:pt>
    <dgm:pt modelId="{B6C37153-D91A-43DC-8DAF-0F03E407211B}" type="pres">
      <dgm:prSet presAssocID="{69566C72-3981-462D-8503-A6D873817B90}" presName="spaceA" presStyleCnt="0"/>
      <dgm:spPr/>
    </dgm:pt>
    <dgm:pt modelId="{4C59129E-8DAD-41C2-9505-F7B08206422E}" type="pres">
      <dgm:prSet presAssocID="{C6E6BAFC-B782-4BB4-B6AD-23046F2644B5}" presName="space" presStyleCnt="0"/>
      <dgm:spPr/>
    </dgm:pt>
    <dgm:pt modelId="{DDB58A7C-6867-4A87-8200-8DF4FEB07DA4}" type="pres">
      <dgm:prSet presAssocID="{9F830AF9-3EBD-4320-ABEF-6585A1344F86}" presName="compositeB" presStyleCnt="0"/>
      <dgm:spPr/>
    </dgm:pt>
    <dgm:pt modelId="{E51BF572-EB70-4604-9C33-AD709E962337}" type="pres">
      <dgm:prSet presAssocID="{9F830AF9-3EBD-4320-ABEF-6585A1344F86}" presName="textB" presStyleLbl="revTx" presStyleIdx="1" presStyleCnt="5" custScaleX="119003" custScale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18B680-77DF-4494-BCCD-4F12F3B1280A}" type="pres">
      <dgm:prSet presAssocID="{9F830AF9-3EBD-4320-ABEF-6585A1344F86}" presName="circleB" presStyleLbl="node1" presStyleIdx="1" presStyleCnt="5" custScaleX="103204" custScaleY="103204"/>
      <dgm:spPr/>
    </dgm:pt>
    <dgm:pt modelId="{8ECC4D43-65A7-41E2-B1AA-11E3E52C2958}" type="pres">
      <dgm:prSet presAssocID="{9F830AF9-3EBD-4320-ABEF-6585A1344F86}" presName="spaceB" presStyleCnt="0"/>
      <dgm:spPr/>
    </dgm:pt>
    <dgm:pt modelId="{89D84F5B-FA53-4764-AF78-31D90A927931}" type="pres">
      <dgm:prSet presAssocID="{B5641193-3EFE-4FF7-99E9-80FA9DFCC90C}" presName="space" presStyleCnt="0"/>
      <dgm:spPr/>
    </dgm:pt>
    <dgm:pt modelId="{FE17273C-EE9F-414B-A51D-62C1A166B5D2}" type="pres">
      <dgm:prSet presAssocID="{CDDD91BA-D29B-4319-AFAB-9CB78EE000E1}" presName="compositeA" presStyleCnt="0"/>
      <dgm:spPr/>
    </dgm:pt>
    <dgm:pt modelId="{1F12BCA7-2CF3-4525-8C61-71344C5AB2AA}" type="pres">
      <dgm:prSet presAssocID="{CDDD91BA-D29B-4319-AFAB-9CB78EE000E1}" presName="textA" presStyleLbl="revTx" presStyleIdx="2" presStyleCnt="5" custScaleX="193654" custScaleY="81816" custLinFactNeighborY="-45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E8D9CD-93B8-490D-9587-C322C0958CBA}" type="pres">
      <dgm:prSet presAssocID="{CDDD91BA-D29B-4319-AFAB-9CB78EE000E1}" presName="circleA" presStyleLbl="node1" presStyleIdx="2" presStyleCnt="5" custScaleX="103204" custScaleY="103204"/>
      <dgm:spPr/>
    </dgm:pt>
    <dgm:pt modelId="{C15D5AA1-E54B-4BEA-A14F-FBAA86AD40A9}" type="pres">
      <dgm:prSet presAssocID="{CDDD91BA-D29B-4319-AFAB-9CB78EE000E1}" presName="spaceA" presStyleCnt="0"/>
      <dgm:spPr/>
    </dgm:pt>
    <dgm:pt modelId="{4FD75C12-EF65-4E80-80F3-F16CC6ED63C0}" type="pres">
      <dgm:prSet presAssocID="{DF20138F-2C4E-4B7E-83A1-836026E90F0A}" presName="space" presStyleCnt="0"/>
      <dgm:spPr/>
    </dgm:pt>
    <dgm:pt modelId="{C8189876-C4AE-4283-A727-93E59FF72212}" type="pres">
      <dgm:prSet presAssocID="{B84A44B6-75F0-49F5-A9DF-DC5A84C51297}" presName="compositeB" presStyleCnt="0"/>
      <dgm:spPr/>
    </dgm:pt>
    <dgm:pt modelId="{6FFE48E4-0BA9-453A-8536-582400A76DDB}" type="pres">
      <dgm:prSet presAssocID="{B84A44B6-75F0-49F5-A9DF-DC5A84C51297}" presName="textB" presStyleLbl="revTx" presStyleIdx="3" presStyleCnt="5" custScaleX="151863" custScaleY="1098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21906-D7ED-480C-90BB-417CCDC91F76}" type="pres">
      <dgm:prSet presAssocID="{B84A44B6-75F0-49F5-A9DF-DC5A84C51297}" presName="circleB" presStyleLbl="node1" presStyleIdx="3" presStyleCnt="5" custScaleX="103204" custScaleY="103204"/>
      <dgm:spPr/>
    </dgm:pt>
    <dgm:pt modelId="{0C4FC69F-28F8-4031-9364-C6C2457B9741}" type="pres">
      <dgm:prSet presAssocID="{B84A44B6-75F0-49F5-A9DF-DC5A84C51297}" presName="spaceB" presStyleCnt="0"/>
      <dgm:spPr/>
    </dgm:pt>
    <dgm:pt modelId="{3102330E-2D6A-4C2E-8668-3F387BAE01DF}" type="pres">
      <dgm:prSet presAssocID="{5E1A526E-95E9-433C-83A7-780D9220741F}" presName="space" presStyleCnt="0"/>
      <dgm:spPr/>
    </dgm:pt>
    <dgm:pt modelId="{3D6A42D7-8D59-40E4-8BCB-1B28531C3897}" type="pres">
      <dgm:prSet presAssocID="{43CE847C-30AC-4CD1-A135-69405E9D9A36}" presName="compositeA" presStyleCnt="0"/>
      <dgm:spPr/>
    </dgm:pt>
    <dgm:pt modelId="{BAF836AE-8E15-4FAF-BC7B-9EA31A7D317E}" type="pres">
      <dgm:prSet presAssocID="{43CE847C-30AC-4CD1-A135-69405E9D9A36}" presName="textA" presStyleLbl="revTx" presStyleIdx="4" presStyleCnt="5" custScaleX="165454" custScaleY="106188" custLinFactNeighborX="-4115" custLinFactNeighborY="-54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3C456-6474-4FA6-8853-2BBE1BF028F2}" type="pres">
      <dgm:prSet presAssocID="{43CE847C-30AC-4CD1-A135-69405E9D9A36}" presName="circleA" presStyleLbl="node1" presStyleIdx="4" presStyleCnt="5" custScaleX="103204" custScaleY="103204"/>
      <dgm:spPr/>
    </dgm:pt>
    <dgm:pt modelId="{6A515664-F0F5-4332-88A9-87989FB65954}" type="pres">
      <dgm:prSet presAssocID="{43CE847C-30AC-4CD1-A135-69405E9D9A36}" presName="spaceA" presStyleCnt="0"/>
      <dgm:spPr/>
    </dgm:pt>
  </dgm:ptLst>
  <dgm:cxnLst>
    <dgm:cxn modelId="{FF787EA9-BD65-4411-ADBA-BB09744BE633}" srcId="{43CE847C-30AC-4CD1-A135-69405E9D9A36}" destId="{74621E6F-9CDB-4FEF-A9F8-6B63190BA60D}" srcOrd="0" destOrd="0" parTransId="{49E85247-ABE1-4DC6-B495-4BD5CDAD645D}" sibTransId="{86859954-AA62-4967-B55D-9B1A67B46569}"/>
    <dgm:cxn modelId="{0314E595-2BD9-45A4-A842-5274F958412A}" type="presOf" srcId="{329B79AE-424D-4307-861E-F709BF9867D5}" destId="{9A54C50A-FB92-4A1C-9933-DDF5BCB585B8}" srcOrd="0" destOrd="0" presId="urn:microsoft.com/office/officeart/2005/8/layout/hProcess11"/>
    <dgm:cxn modelId="{0C4ECE5B-2A58-4E4F-BDFF-D422E1B43177}" srcId="{CDDD91BA-D29B-4319-AFAB-9CB78EE000E1}" destId="{22FDE2A2-2780-4B34-B916-B0BEFA76B37C}" srcOrd="0" destOrd="0" parTransId="{782ECDCA-A852-4EF5-8FE8-9F319FE45F82}" sibTransId="{9FF87DB4-F81F-47F2-A29C-8932A8FC3E97}"/>
    <dgm:cxn modelId="{0D1C3AE7-10BA-425E-9D2D-F92BDCE7AA82}" srcId="{329B79AE-424D-4307-861E-F709BF9867D5}" destId="{69566C72-3981-462D-8503-A6D873817B90}" srcOrd="0" destOrd="0" parTransId="{E1D680B5-7F7A-4918-9A41-5FF17CD09A95}" sibTransId="{C6E6BAFC-B782-4BB4-B6AD-23046F2644B5}"/>
    <dgm:cxn modelId="{05555B23-9645-45F7-AFED-4332C7E961AD}" type="presOf" srcId="{CDDD91BA-D29B-4319-AFAB-9CB78EE000E1}" destId="{1F12BCA7-2CF3-4525-8C61-71344C5AB2AA}" srcOrd="0" destOrd="0" presId="urn:microsoft.com/office/officeart/2005/8/layout/hProcess11"/>
    <dgm:cxn modelId="{E1A3FF0F-180C-4FF3-AFAA-0412A0D70C57}" srcId="{B84A44B6-75F0-49F5-A9DF-DC5A84C51297}" destId="{98DF9AC4-904F-49FC-886F-A03FDBCCB4E3}" srcOrd="0" destOrd="0" parTransId="{1AC2387D-FF14-4326-9CA7-E98ACE18F235}" sibTransId="{C58A8263-737D-4C9B-94A8-34145B43A001}"/>
    <dgm:cxn modelId="{4D8D5096-1EA4-4ADA-91AD-43FF1FECF8D4}" srcId="{329B79AE-424D-4307-861E-F709BF9867D5}" destId="{B84A44B6-75F0-49F5-A9DF-DC5A84C51297}" srcOrd="3" destOrd="0" parTransId="{9A56EB09-B5FB-4FBD-BB67-5DDEFE052897}" sibTransId="{5E1A526E-95E9-433C-83A7-780D9220741F}"/>
    <dgm:cxn modelId="{6F4C3992-DDB4-4FFA-A374-0E5CEBA63668}" type="presOf" srcId="{98DF9AC4-904F-49FC-886F-A03FDBCCB4E3}" destId="{6FFE48E4-0BA9-453A-8536-582400A76DDB}" srcOrd="0" destOrd="1" presId="urn:microsoft.com/office/officeart/2005/8/layout/hProcess11"/>
    <dgm:cxn modelId="{CF96FF2C-45ED-482F-89F9-A0C2811C2C01}" type="presOf" srcId="{B84A44B6-75F0-49F5-A9DF-DC5A84C51297}" destId="{6FFE48E4-0BA9-453A-8536-582400A76DDB}" srcOrd="0" destOrd="0" presId="urn:microsoft.com/office/officeart/2005/8/layout/hProcess11"/>
    <dgm:cxn modelId="{2D5AA0D8-23D9-4A6A-B1F3-2FFA6496692B}" type="presOf" srcId="{43CE847C-30AC-4CD1-A135-69405E9D9A36}" destId="{BAF836AE-8E15-4FAF-BC7B-9EA31A7D317E}" srcOrd="0" destOrd="0" presId="urn:microsoft.com/office/officeart/2005/8/layout/hProcess11"/>
    <dgm:cxn modelId="{5DE2E48B-4EAC-4DF3-B0F7-51D498D690F7}" srcId="{329B79AE-424D-4307-861E-F709BF9867D5}" destId="{43CE847C-30AC-4CD1-A135-69405E9D9A36}" srcOrd="4" destOrd="0" parTransId="{B15923C3-CABB-44FA-A18A-E519A3F06AB0}" sibTransId="{68D84C78-24E9-458D-83A0-9354725C888A}"/>
    <dgm:cxn modelId="{D8254306-009E-4F72-8B18-295222562696}" type="presOf" srcId="{677098C1-C33E-41F0-964A-113F02E26B2C}" destId="{E51BF572-EB70-4604-9C33-AD709E962337}" srcOrd="0" destOrd="1" presId="urn:microsoft.com/office/officeart/2005/8/layout/hProcess11"/>
    <dgm:cxn modelId="{940383A9-8745-4456-800B-A8299C8FEE7E}" type="presOf" srcId="{FCF39197-ED74-44F9-A5E9-DA650411C09A}" destId="{27287910-0203-4DED-9A6B-0AC29FF3539C}" srcOrd="0" destOrd="1" presId="urn:microsoft.com/office/officeart/2005/8/layout/hProcess11"/>
    <dgm:cxn modelId="{50E37735-A74B-4F0D-95C1-7ED394E27A29}" type="presOf" srcId="{74621E6F-9CDB-4FEF-A9F8-6B63190BA60D}" destId="{BAF836AE-8E15-4FAF-BC7B-9EA31A7D317E}" srcOrd="0" destOrd="1" presId="urn:microsoft.com/office/officeart/2005/8/layout/hProcess11"/>
    <dgm:cxn modelId="{D1783DD7-5755-4A69-9730-99EAE5332CB7}" srcId="{329B79AE-424D-4307-861E-F709BF9867D5}" destId="{9F830AF9-3EBD-4320-ABEF-6585A1344F86}" srcOrd="1" destOrd="0" parTransId="{5B2CFF22-B44E-4B37-918E-F5B1D43832F0}" sibTransId="{B5641193-3EFE-4FF7-99E9-80FA9DFCC90C}"/>
    <dgm:cxn modelId="{A225CDC3-66B0-4106-B6AF-26C71C954A0C}" type="presOf" srcId="{22FDE2A2-2780-4B34-B916-B0BEFA76B37C}" destId="{1F12BCA7-2CF3-4525-8C61-71344C5AB2AA}" srcOrd="0" destOrd="1" presId="urn:microsoft.com/office/officeart/2005/8/layout/hProcess11"/>
    <dgm:cxn modelId="{C7835203-7828-4CA2-91BF-D055399CFC1A}" type="presOf" srcId="{9F830AF9-3EBD-4320-ABEF-6585A1344F86}" destId="{E51BF572-EB70-4604-9C33-AD709E962337}" srcOrd="0" destOrd="0" presId="urn:microsoft.com/office/officeart/2005/8/layout/hProcess11"/>
    <dgm:cxn modelId="{AD7FD788-1B5A-45AD-9F29-C358B2D76E3A}" srcId="{329B79AE-424D-4307-861E-F709BF9867D5}" destId="{CDDD91BA-D29B-4319-AFAB-9CB78EE000E1}" srcOrd="2" destOrd="0" parTransId="{BF256220-FB80-45AE-9151-B02F4E2A62DD}" sibTransId="{DF20138F-2C4E-4B7E-83A1-836026E90F0A}"/>
    <dgm:cxn modelId="{B198E597-D03B-4E5B-A349-6ACF93C17168}" srcId="{9F830AF9-3EBD-4320-ABEF-6585A1344F86}" destId="{677098C1-C33E-41F0-964A-113F02E26B2C}" srcOrd="0" destOrd="0" parTransId="{B95CB619-532D-4F22-BA7F-CDF4C91D50A8}" sibTransId="{D3B20F64-7F47-4F39-A132-CE75521DFBE4}"/>
    <dgm:cxn modelId="{20256AD8-0807-4FD4-B2BA-BD3CD76445A9}" type="presOf" srcId="{69566C72-3981-462D-8503-A6D873817B90}" destId="{27287910-0203-4DED-9A6B-0AC29FF3539C}" srcOrd="0" destOrd="0" presId="urn:microsoft.com/office/officeart/2005/8/layout/hProcess11"/>
    <dgm:cxn modelId="{2E57562D-82FA-4E30-8E53-1DBBDC7890B2}" srcId="{69566C72-3981-462D-8503-A6D873817B90}" destId="{FCF39197-ED74-44F9-A5E9-DA650411C09A}" srcOrd="0" destOrd="0" parTransId="{4A5F5961-D0CB-43C9-ACF4-90310208106A}" sibTransId="{96C65EFC-0EE7-475F-9B19-D1047DB00A65}"/>
    <dgm:cxn modelId="{CC69A07C-3A36-48E3-958E-B01A2E92CEFA}" type="presParOf" srcId="{9A54C50A-FB92-4A1C-9933-DDF5BCB585B8}" destId="{F8ECD075-7D42-4ACE-AB9F-4DF0E50960EE}" srcOrd="0" destOrd="0" presId="urn:microsoft.com/office/officeart/2005/8/layout/hProcess11"/>
    <dgm:cxn modelId="{4684AA8D-87D9-4C6F-8778-87E564B46303}" type="presParOf" srcId="{9A54C50A-FB92-4A1C-9933-DDF5BCB585B8}" destId="{DF04F357-692A-434A-B3A0-861ED236A3F9}" srcOrd="1" destOrd="0" presId="urn:microsoft.com/office/officeart/2005/8/layout/hProcess11"/>
    <dgm:cxn modelId="{96C1CC93-BC4D-4741-AA7C-64D79BA801B9}" type="presParOf" srcId="{DF04F357-692A-434A-B3A0-861ED236A3F9}" destId="{04186392-8FA4-42C0-9719-9C038A0BF56E}" srcOrd="0" destOrd="0" presId="urn:microsoft.com/office/officeart/2005/8/layout/hProcess11"/>
    <dgm:cxn modelId="{F71B6798-B6B3-4A25-A5EB-FED4D24FCA65}" type="presParOf" srcId="{04186392-8FA4-42C0-9719-9C038A0BF56E}" destId="{27287910-0203-4DED-9A6B-0AC29FF3539C}" srcOrd="0" destOrd="0" presId="urn:microsoft.com/office/officeart/2005/8/layout/hProcess11"/>
    <dgm:cxn modelId="{7CEDC754-8D3A-4D2B-9E39-4DD48FB373AA}" type="presParOf" srcId="{04186392-8FA4-42C0-9719-9C038A0BF56E}" destId="{D5A36578-BE69-425D-8EFD-99EDAF9D23A4}" srcOrd="1" destOrd="0" presId="urn:microsoft.com/office/officeart/2005/8/layout/hProcess11"/>
    <dgm:cxn modelId="{EC8F5DBE-1613-4E0D-A833-B0575C3D53CB}" type="presParOf" srcId="{04186392-8FA4-42C0-9719-9C038A0BF56E}" destId="{B6C37153-D91A-43DC-8DAF-0F03E407211B}" srcOrd="2" destOrd="0" presId="urn:microsoft.com/office/officeart/2005/8/layout/hProcess11"/>
    <dgm:cxn modelId="{2063BE5C-AA96-41DD-AC81-D2D01DFFB395}" type="presParOf" srcId="{DF04F357-692A-434A-B3A0-861ED236A3F9}" destId="{4C59129E-8DAD-41C2-9505-F7B08206422E}" srcOrd="1" destOrd="0" presId="urn:microsoft.com/office/officeart/2005/8/layout/hProcess11"/>
    <dgm:cxn modelId="{5D349628-ADD0-45C7-8ECC-68AD8C595293}" type="presParOf" srcId="{DF04F357-692A-434A-B3A0-861ED236A3F9}" destId="{DDB58A7C-6867-4A87-8200-8DF4FEB07DA4}" srcOrd="2" destOrd="0" presId="urn:microsoft.com/office/officeart/2005/8/layout/hProcess11"/>
    <dgm:cxn modelId="{6588B382-1C22-4FC5-94EC-918C94C69164}" type="presParOf" srcId="{DDB58A7C-6867-4A87-8200-8DF4FEB07DA4}" destId="{E51BF572-EB70-4604-9C33-AD709E962337}" srcOrd="0" destOrd="0" presId="urn:microsoft.com/office/officeart/2005/8/layout/hProcess11"/>
    <dgm:cxn modelId="{566135E2-D28D-4114-ABC9-6E9342DE51D6}" type="presParOf" srcId="{DDB58A7C-6867-4A87-8200-8DF4FEB07DA4}" destId="{1618B680-77DF-4494-BCCD-4F12F3B1280A}" srcOrd="1" destOrd="0" presId="urn:microsoft.com/office/officeart/2005/8/layout/hProcess11"/>
    <dgm:cxn modelId="{FED83D25-3E55-4848-AD87-5A96D45B576A}" type="presParOf" srcId="{DDB58A7C-6867-4A87-8200-8DF4FEB07DA4}" destId="{8ECC4D43-65A7-41E2-B1AA-11E3E52C2958}" srcOrd="2" destOrd="0" presId="urn:microsoft.com/office/officeart/2005/8/layout/hProcess11"/>
    <dgm:cxn modelId="{BE761DC7-0CA7-4C73-9861-78100CA38BCC}" type="presParOf" srcId="{DF04F357-692A-434A-B3A0-861ED236A3F9}" destId="{89D84F5B-FA53-4764-AF78-31D90A927931}" srcOrd="3" destOrd="0" presId="urn:microsoft.com/office/officeart/2005/8/layout/hProcess11"/>
    <dgm:cxn modelId="{97F5D18D-362C-4D94-9707-018E904DA318}" type="presParOf" srcId="{DF04F357-692A-434A-B3A0-861ED236A3F9}" destId="{FE17273C-EE9F-414B-A51D-62C1A166B5D2}" srcOrd="4" destOrd="0" presId="urn:microsoft.com/office/officeart/2005/8/layout/hProcess11"/>
    <dgm:cxn modelId="{6418339C-900D-4851-8C60-8E4F1563EBDA}" type="presParOf" srcId="{FE17273C-EE9F-414B-A51D-62C1A166B5D2}" destId="{1F12BCA7-2CF3-4525-8C61-71344C5AB2AA}" srcOrd="0" destOrd="0" presId="urn:microsoft.com/office/officeart/2005/8/layout/hProcess11"/>
    <dgm:cxn modelId="{9C65A0E9-E738-4AC4-8B75-F8A5487CA89B}" type="presParOf" srcId="{FE17273C-EE9F-414B-A51D-62C1A166B5D2}" destId="{9FE8D9CD-93B8-490D-9587-C322C0958CBA}" srcOrd="1" destOrd="0" presId="urn:microsoft.com/office/officeart/2005/8/layout/hProcess11"/>
    <dgm:cxn modelId="{12FA3FA3-FD31-4CCE-88FD-7C7513A524ED}" type="presParOf" srcId="{FE17273C-EE9F-414B-A51D-62C1A166B5D2}" destId="{C15D5AA1-E54B-4BEA-A14F-FBAA86AD40A9}" srcOrd="2" destOrd="0" presId="urn:microsoft.com/office/officeart/2005/8/layout/hProcess11"/>
    <dgm:cxn modelId="{A89C1EDD-BCC0-499F-B8C0-4F443BB1E671}" type="presParOf" srcId="{DF04F357-692A-434A-B3A0-861ED236A3F9}" destId="{4FD75C12-EF65-4E80-80F3-F16CC6ED63C0}" srcOrd="5" destOrd="0" presId="urn:microsoft.com/office/officeart/2005/8/layout/hProcess11"/>
    <dgm:cxn modelId="{8599A470-A615-475E-9661-9D756F39ACFD}" type="presParOf" srcId="{DF04F357-692A-434A-B3A0-861ED236A3F9}" destId="{C8189876-C4AE-4283-A727-93E59FF72212}" srcOrd="6" destOrd="0" presId="urn:microsoft.com/office/officeart/2005/8/layout/hProcess11"/>
    <dgm:cxn modelId="{8AA00FAB-337B-4253-AC5E-A6C743D1A856}" type="presParOf" srcId="{C8189876-C4AE-4283-A727-93E59FF72212}" destId="{6FFE48E4-0BA9-453A-8536-582400A76DDB}" srcOrd="0" destOrd="0" presId="urn:microsoft.com/office/officeart/2005/8/layout/hProcess11"/>
    <dgm:cxn modelId="{33E18CA4-09E2-4A2C-9A08-B6252499E6EE}" type="presParOf" srcId="{C8189876-C4AE-4283-A727-93E59FF72212}" destId="{C6321906-D7ED-480C-90BB-417CCDC91F76}" srcOrd="1" destOrd="0" presId="urn:microsoft.com/office/officeart/2005/8/layout/hProcess11"/>
    <dgm:cxn modelId="{5A37A768-663F-4E58-AE69-63BD20A9E59F}" type="presParOf" srcId="{C8189876-C4AE-4283-A727-93E59FF72212}" destId="{0C4FC69F-28F8-4031-9364-C6C2457B9741}" srcOrd="2" destOrd="0" presId="urn:microsoft.com/office/officeart/2005/8/layout/hProcess11"/>
    <dgm:cxn modelId="{E0BA25BE-5D6A-4DE9-95B3-A35E67958127}" type="presParOf" srcId="{DF04F357-692A-434A-B3A0-861ED236A3F9}" destId="{3102330E-2D6A-4C2E-8668-3F387BAE01DF}" srcOrd="7" destOrd="0" presId="urn:microsoft.com/office/officeart/2005/8/layout/hProcess11"/>
    <dgm:cxn modelId="{621F7C14-FEA9-493D-A4EF-FFE19D3A1878}" type="presParOf" srcId="{DF04F357-692A-434A-B3A0-861ED236A3F9}" destId="{3D6A42D7-8D59-40E4-8BCB-1B28531C3897}" srcOrd="8" destOrd="0" presId="urn:microsoft.com/office/officeart/2005/8/layout/hProcess11"/>
    <dgm:cxn modelId="{8BE12FA6-7057-46D3-B022-6AFA67C3E238}" type="presParOf" srcId="{3D6A42D7-8D59-40E4-8BCB-1B28531C3897}" destId="{BAF836AE-8E15-4FAF-BC7B-9EA31A7D317E}" srcOrd="0" destOrd="0" presId="urn:microsoft.com/office/officeart/2005/8/layout/hProcess11"/>
    <dgm:cxn modelId="{D3B05B3E-C59A-4D04-AC4C-9EFD2517DA36}" type="presParOf" srcId="{3D6A42D7-8D59-40E4-8BCB-1B28531C3897}" destId="{2C43C456-6474-4FA6-8853-2BBE1BF028F2}" srcOrd="1" destOrd="0" presId="urn:microsoft.com/office/officeart/2005/8/layout/hProcess11"/>
    <dgm:cxn modelId="{4704ACD9-C710-4A1B-91EC-EE498D4FA377}" type="presParOf" srcId="{3D6A42D7-8D59-40E4-8BCB-1B28531C3897}" destId="{6A515664-F0F5-4332-88A9-87989FB6595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C40EBD-563A-4D2D-A440-F9206230A6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83C2BD-9112-4DBA-933F-A16A2FC2088F}">
      <dgm:prSet phldrT="[Text]" custT="1"/>
      <dgm:spPr/>
      <dgm:t>
        <a:bodyPr/>
        <a:lstStyle/>
        <a:p>
          <a:r>
            <a:rPr lang="en-IN" sz="1600" b="1" dirty="0" smtClean="0"/>
            <a:t>UNIT TESTING</a:t>
          </a:r>
          <a:endParaRPr lang="en-IN" sz="1400" b="1" dirty="0"/>
        </a:p>
      </dgm:t>
    </dgm:pt>
    <dgm:pt modelId="{B17CC7B5-32E6-4AA1-B405-892BD69D82FB}" type="parTrans" cxnId="{978670E2-6297-415C-9B2C-9A3F91DEB7E8}">
      <dgm:prSet/>
      <dgm:spPr/>
      <dgm:t>
        <a:bodyPr/>
        <a:lstStyle/>
        <a:p>
          <a:endParaRPr lang="en-IN"/>
        </a:p>
      </dgm:t>
    </dgm:pt>
    <dgm:pt modelId="{D2F6EFE5-2B66-4995-A145-3D5E64C798D7}" type="sibTrans" cxnId="{978670E2-6297-415C-9B2C-9A3F91DEB7E8}">
      <dgm:prSet/>
      <dgm:spPr/>
      <dgm:t>
        <a:bodyPr/>
        <a:lstStyle/>
        <a:p>
          <a:endParaRPr lang="en-IN"/>
        </a:p>
      </dgm:t>
    </dgm:pt>
    <dgm:pt modelId="{B11F4766-1889-4C7C-B12A-703789A691D6}">
      <dgm:prSet phldrT="[Text]" custT="1"/>
      <dgm:spPr/>
      <dgm:t>
        <a:bodyPr/>
        <a:lstStyle/>
        <a:p>
          <a:r>
            <a:rPr lang="en-US" sz="1400" dirty="0" smtClean="0"/>
            <a:t>Focuses on individual components or modules to ensure they function correctly.</a:t>
          </a:r>
          <a:endParaRPr lang="en-IN" sz="1400" dirty="0"/>
        </a:p>
      </dgm:t>
    </dgm:pt>
    <dgm:pt modelId="{D781B6D6-6E35-4249-BB76-CE81459F4A20}" type="parTrans" cxnId="{0C5463DB-3F51-42D0-B36D-095E05CD2AFE}">
      <dgm:prSet/>
      <dgm:spPr/>
      <dgm:t>
        <a:bodyPr/>
        <a:lstStyle/>
        <a:p>
          <a:endParaRPr lang="en-IN"/>
        </a:p>
      </dgm:t>
    </dgm:pt>
    <dgm:pt modelId="{AADCB03D-2157-4809-8F92-35F61B03A02A}" type="sibTrans" cxnId="{0C5463DB-3F51-42D0-B36D-095E05CD2AFE}">
      <dgm:prSet/>
      <dgm:spPr/>
      <dgm:t>
        <a:bodyPr/>
        <a:lstStyle/>
        <a:p>
          <a:endParaRPr lang="en-IN"/>
        </a:p>
      </dgm:t>
    </dgm:pt>
    <dgm:pt modelId="{49D33071-F2C7-468D-B36D-D37B92F30701}">
      <dgm:prSet phldrT="[Text]" custT="1"/>
      <dgm:spPr/>
      <dgm:t>
        <a:bodyPr/>
        <a:lstStyle/>
        <a:p>
          <a:r>
            <a:rPr lang="en-IN" sz="1600" b="1" dirty="0" smtClean="0"/>
            <a:t>INTEGRATION TESTING</a:t>
          </a:r>
          <a:endParaRPr lang="en-IN" sz="1400" b="1" dirty="0"/>
        </a:p>
      </dgm:t>
    </dgm:pt>
    <dgm:pt modelId="{8C19D3CB-8BB0-45AE-86C1-F59C11F0F28D}" type="parTrans" cxnId="{88D2F929-CACC-432E-87C6-04EEF2273312}">
      <dgm:prSet/>
      <dgm:spPr/>
      <dgm:t>
        <a:bodyPr/>
        <a:lstStyle/>
        <a:p>
          <a:endParaRPr lang="en-IN"/>
        </a:p>
      </dgm:t>
    </dgm:pt>
    <dgm:pt modelId="{EC8DEFD1-7C64-4CBA-A161-7A9A43FA7B20}" type="sibTrans" cxnId="{88D2F929-CACC-432E-87C6-04EEF2273312}">
      <dgm:prSet/>
      <dgm:spPr/>
      <dgm:t>
        <a:bodyPr/>
        <a:lstStyle/>
        <a:p>
          <a:endParaRPr lang="en-IN"/>
        </a:p>
      </dgm:t>
    </dgm:pt>
    <dgm:pt modelId="{36AC3D94-11EB-4D54-B41E-B8432D9531EF}">
      <dgm:prSet phldrT="[Text]" custT="1"/>
      <dgm:spPr/>
      <dgm:t>
        <a:bodyPr/>
        <a:lstStyle/>
        <a:p>
          <a:r>
            <a:rPr lang="en-US" sz="1400" dirty="0" smtClean="0"/>
            <a:t>Tests the interaction between integrated components to identify interface defects.</a:t>
          </a:r>
          <a:endParaRPr lang="en-IN" sz="1400" dirty="0"/>
        </a:p>
      </dgm:t>
    </dgm:pt>
    <dgm:pt modelId="{47A620AF-250E-47E8-9F3A-88A35D636994}" type="parTrans" cxnId="{2A195435-F5CC-46B4-855F-BD137F1050AC}">
      <dgm:prSet/>
      <dgm:spPr/>
      <dgm:t>
        <a:bodyPr/>
        <a:lstStyle/>
        <a:p>
          <a:endParaRPr lang="en-IN"/>
        </a:p>
      </dgm:t>
    </dgm:pt>
    <dgm:pt modelId="{715001C6-3C1F-4FD5-898D-1C6E84749BAF}" type="sibTrans" cxnId="{2A195435-F5CC-46B4-855F-BD137F1050AC}">
      <dgm:prSet/>
      <dgm:spPr/>
      <dgm:t>
        <a:bodyPr/>
        <a:lstStyle/>
        <a:p>
          <a:endParaRPr lang="en-IN"/>
        </a:p>
      </dgm:t>
    </dgm:pt>
    <dgm:pt modelId="{8C20925C-8278-4CDB-9DF9-96EE6159E904}">
      <dgm:prSet phldrT="[Text]" custT="1"/>
      <dgm:spPr/>
      <dgm:t>
        <a:bodyPr/>
        <a:lstStyle/>
        <a:p>
          <a:r>
            <a:rPr lang="en-IN" sz="1600" b="1" dirty="0" smtClean="0"/>
            <a:t>SYSTEM TESTING</a:t>
          </a:r>
          <a:endParaRPr lang="en-IN" sz="1400" b="1" dirty="0"/>
        </a:p>
      </dgm:t>
    </dgm:pt>
    <dgm:pt modelId="{35E73173-0013-4FFD-A5DD-BA0EB24A12E7}" type="parTrans" cxnId="{A6857AD1-2239-47E6-B58B-2773743FFF3E}">
      <dgm:prSet/>
      <dgm:spPr/>
      <dgm:t>
        <a:bodyPr/>
        <a:lstStyle/>
        <a:p>
          <a:endParaRPr lang="en-IN"/>
        </a:p>
      </dgm:t>
    </dgm:pt>
    <dgm:pt modelId="{FFD13B1B-9E63-444A-8DC7-83F11FDE747B}" type="sibTrans" cxnId="{A6857AD1-2239-47E6-B58B-2773743FFF3E}">
      <dgm:prSet/>
      <dgm:spPr/>
      <dgm:t>
        <a:bodyPr/>
        <a:lstStyle/>
        <a:p>
          <a:endParaRPr lang="en-IN"/>
        </a:p>
      </dgm:t>
    </dgm:pt>
    <dgm:pt modelId="{E80A1628-AD0F-458E-86AA-A7562A2AC78A}">
      <dgm:prSet phldrT="[Text]" custT="1"/>
      <dgm:spPr/>
      <dgm:t>
        <a:bodyPr/>
        <a:lstStyle/>
        <a:p>
          <a:r>
            <a:rPr lang="en-US" sz="1400" dirty="0" smtClean="0"/>
            <a:t>Evaluates the complete and integrated software to ensure it meets specified requirements.</a:t>
          </a:r>
          <a:endParaRPr lang="en-IN" sz="1400" dirty="0"/>
        </a:p>
      </dgm:t>
    </dgm:pt>
    <dgm:pt modelId="{3AE7EF08-1F49-46A1-A82C-AC8744BCBBE1}" type="parTrans" cxnId="{9599E901-0B4B-4010-8754-1FD2EED6F1E6}">
      <dgm:prSet/>
      <dgm:spPr/>
      <dgm:t>
        <a:bodyPr/>
        <a:lstStyle/>
        <a:p>
          <a:endParaRPr lang="en-IN"/>
        </a:p>
      </dgm:t>
    </dgm:pt>
    <dgm:pt modelId="{E0D30F67-5786-4AA9-B3E8-851E146D1F52}" type="sibTrans" cxnId="{9599E901-0B4B-4010-8754-1FD2EED6F1E6}">
      <dgm:prSet/>
      <dgm:spPr/>
      <dgm:t>
        <a:bodyPr/>
        <a:lstStyle/>
        <a:p>
          <a:endParaRPr lang="en-IN"/>
        </a:p>
      </dgm:t>
    </dgm:pt>
    <dgm:pt modelId="{F4EAC628-5EEE-43F8-B51E-0664381080EA}">
      <dgm:prSet custT="1"/>
      <dgm:spPr/>
      <dgm:t>
        <a:bodyPr/>
        <a:lstStyle/>
        <a:p>
          <a:r>
            <a:rPr lang="en-US" sz="1400" dirty="0" smtClean="0"/>
            <a:t>Specific test cases include verifying successful registration with valid data and error handling for invalid data.</a:t>
          </a:r>
          <a:endParaRPr lang="en-IN" sz="1400" dirty="0"/>
        </a:p>
      </dgm:t>
    </dgm:pt>
    <dgm:pt modelId="{3785B346-D877-4EE7-8EE7-8ED7BB8FB609}" type="parTrans" cxnId="{B10427CC-2B03-49F5-9EB0-2EEA2FE6590B}">
      <dgm:prSet/>
      <dgm:spPr/>
      <dgm:t>
        <a:bodyPr/>
        <a:lstStyle/>
        <a:p>
          <a:endParaRPr lang="en-IN"/>
        </a:p>
      </dgm:t>
    </dgm:pt>
    <dgm:pt modelId="{202096F4-5D95-4BA3-A4CA-BC6E0A503B4B}" type="sibTrans" cxnId="{B10427CC-2B03-49F5-9EB0-2EEA2FE6590B}">
      <dgm:prSet/>
      <dgm:spPr/>
      <dgm:t>
        <a:bodyPr/>
        <a:lstStyle/>
        <a:p>
          <a:endParaRPr lang="en-IN"/>
        </a:p>
      </dgm:t>
    </dgm:pt>
    <dgm:pt modelId="{1E1BD65E-7B5C-4B17-9977-F3B262B44301}">
      <dgm:prSet custT="1"/>
      <dgm:spPr/>
      <dgm:t>
        <a:bodyPr/>
        <a:lstStyle/>
        <a:p>
          <a:r>
            <a:rPr lang="en-US" sz="1400" dirty="0" smtClean="0"/>
            <a:t>Key test cases involve checking the integration of user registration with the attendance logging system.</a:t>
          </a:r>
          <a:endParaRPr lang="en-IN" sz="1400" dirty="0"/>
        </a:p>
      </dgm:t>
    </dgm:pt>
    <dgm:pt modelId="{AEB7D387-1E41-401B-BE28-F8E4A09EA7B1}" type="parTrans" cxnId="{315E03AA-C082-4C94-88C7-20796028BB48}">
      <dgm:prSet/>
      <dgm:spPr/>
      <dgm:t>
        <a:bodyPr/>
        <a:lstStyle/>
        <a:p>
          <a:endParaRPr lang="en-IN"/>
        </a:p>
      </dgm:t>
    </dgm:pt>
    <dgm:pt modelId="{FA1A296E-5951-493D-BACC-8DA6DBADDB67}" type="sibTrans" cxnId="{315E03AA-C082-4C94-88C7-20796028BB48}">
      <dgm:prSet/>
      <dgm:spPr/>
      <dgm:t>
        <a:bodyPr/>
        <a:lstStyle/>
        <a:p>
          <a:endParaRPr lang="en-IN"/>
        </a:p>
      </dgm:t>
    </dgm:pt>
    <dgm:pt modelId="{E9AAC494-66D4-4E17-8A93-8819616F5866}">
      <dgm:prSet custT="1"/>
      <dgm:spPr/>
      <dgm:t>
        <a:bodyPr/>
        <a:lstStyle/>
        <a:p>
          <a:r>
            <a:rPr lang="en-US" sz="1400" dirty="0" smtClean="0"/>
            <a:t>Includes testing the overall functionality of the attendance system, such as check-in and check-out processes.</a:t>
          </a:r>
          <a:endParaRPr lang="en-IN" sz="1400" dirty="0"/>
        </a:p>
      </dgm:t>
    </dgm:pt>
    <dgm:pt modelId="{60360FFE-A257-4570-B65A-F2A48033AB3A}" type="parTrans" cxnId="{61E9CE32-4B82-467C-B1D0-5768AF8DEBC3}">
      <dgm:prSet/>
      <dgm:spPr/>
      <dgm:t>
        <a:bodyPr/>
        <a:lstStyle/>
        <a:p>
          <a:endParaRPr lang="en-IN"/>
        </a:p>
      </dgm:t>
    </dgm:pt>
    <dgm:pt modelId="{819AEE8B-7F31-4EF0-8D1B-6857068D5BC9}" type="sibTrans" cxnId="{61E9CE32-4B82-467C-B1D0-5768AF8DEBC3}">
      <dgm:prSet/>
      <dgm:spPr/>
      <dgm:t>
        <a:bodyPr/>
        <a:lstStyle/>
        <a:p>
          <a:endParaRPr lang="en-IN"/>
        </a:p>
      </dgm:t>
    </dgm:pt>
    <dgm:pt modelId="{7894902A-1A37-4C91-9F08-A50C5B93617D}">
      <dgm:prSet custT="1"/>
      <dgm:spPr/>
      <dgm:t>
        <a:bodyPr/>
        <a:lstStyle/>
        <a:p>
          <a:r>
            <a:rPr lang="en-IN" sz="1600" b="1" dirty="0" smtClean="0"/>
            <a:t>USER ACCEPTANCE TESTING</a:t>
          </a:r>
          <a:endParaRPr lang="en-IN" sz="1400" b="1" dirty="0"/>
        </a:p>
      </dgm:t>
    </dgm:pt>
    <dgm:pt modelId="{DD44E695-A3CB-44F1-A34C-9A7AB494831A}" type="parTrans" cxnId="{4CE10304-D01F-4412-AA40-619AA8405BD4}">
      <dgm:prSet/>
      <dgm:spPr/>
      <dgm:t>
        <a:bodyPr/>
        <a:lstStyle/>
        <a:p>
          <a:endParaRPr lang="en-IN"/>
        </a:p>
      </dgm:t>
    </dgm:pt>
    <dgm:pt modelId="{F61599FE-F904-472B-A0F4-B924EA22986A}" type="sibTrans" cxnId="{4CE10304-D01F-4412-AA40-619AA8405BD4}">
      <dgm:prSet/>
      <dgm:spPr/>
      <dgm:t>
        <a:bodyPr/>
        <a:lstStyle/>
        <a:p>
          <a:endParaRPr lang="en-IN"/>
        </a:p>
      </dgm:t>
    </dgm:pt>
    <dgm:pt modelId="{153985D7-E1EA-4FAF-A597-634D54FCFAA9}">
      <dgm:prSet custT="1"/>
      <dgm:spPr/>
      <dgm:t>
        <a:bodyPr/>
        <a:lstStyle/>
        <a:p>
          <a:r>
            <a:rPr lang="en-US" sz="1400" dirty="0" smtClean="0"/>
            <a:t>Conducted to validate the system's functionality from the end-user perspective.</a:t>
          </a:r>
          <a:endParaRPr lang="en-IN" sz="1400" dirty="0"/>
        </a:p>
      </dgm:t>
    </dgm:pt>
    <dgm:pt modelId="{8CD13183-591B-4DB5-A273-B80400794B1D}" type="parTrans" cxnId="{59E49FBF-C31B-43CF-9AA2-03A18F53CC01}">
      <dgm:prSet/>
      <dgm:spPr/>
      <dgm:t>
        <a:bodyPr/>
        <a:lstStyle/>
        <a:p>
          <a:endParaRPr lang="en-IN"/>
        </a:p>
      </dgm:t>
    </dgm:pt>
    <dgm:pt modelId="{5276437A-5C0F-45E9-A8D3-6147E19E225C}" type="sibTrans" cxnId="{59E49FBF-C31B-43CF-9AA2-03A18F53CC01}">
      <dgm:prSet/>
      <dgm:spPr/>
      <dgm:t>
        <a:bodyPr/>
        <a:lstStyle/>
        <a:p>
          <a:endParaRPr lang="en-IN"/>
        </a:p>
      </dgm:t>
    </dgm:pt>
    <dgm:pt modelId="{442396E5-C4EF-411E-A5B1-047264AE03D1}">
      <dgm:prSet custT="1"/>
      <dgm:spPr/>
      <dgm:t>
        <a:bodyPr/>
        <a:lstStyle/>
        <a:p>
          <a:r>
            <a:rPr lang="en-US" sz="1400" dirty="0" smtClean="0"/>
            <a:t>Test cases include verifying user satisfaction with the attendance marking process and report generation.</a:t>
          </a:r>
          <a:endParaRPr lang="en-IN" sz="1400" dirty="0"/>
        </a:p>
      </dgm:t>
    </dgm:pt>
    <dgm:pt modelId="{4B5E957F-0B7B-45C3-8A60-80618AF0B910}" type="parTrans" cxnId="{B1A8B0F7-3FE5-4D7C-8B95-A6DA1AA7A307}">
      <dgm:prSet/>
      <dgm:spPr/>
      <dgm:t>
        <a:bodyPr/>
        <a:lstStyle/>
        <a:p>
          <a:endParaRPr lang="en-IN"/>
        </a:p>
      </dgm:t>
    </dgm:pt>
    <dgm:pt modelId="{FB6EF1F5-33BC-4EE3-9E27-C88888383348}" type="sibTrans" cxnId="{B1A8B0F7-3FE5-4D7C-8B95-A6DA1AA7A307}">
      <dgm:prSet/>
      <dgm:spPr/>
      <dgm:t>
        <a:bodyPr/>
        <a:lstStyle/>
        <a:p>
          <a:endParaRPr lang="en-IN"/>
        </a:p>
      </dgm:t>
    </dgm:pt>
    <dgm:pt modelId="{26B36DDE-5597-43EB-B82C-EB86A762A023}" type="pres">
      <dgm:prSet presAssocID="{7BC40EBD-563A-4D2D-A440-F9206230A67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34EB2957-3580-4AFD-A33C-FB1A9163DC4B}" type="pres">
      <dgm:prSet presAssocID="{7BC40EBD-563A-4D2D-A440-F9206230A675}" presName="Name1" presStyleCnt="0"/>
      <dgm:spPr/>
    </dgm:pt>
    <dgm:pt modelId="{DEB838D7-F9C0-4D6C-92CF-A31DBBCF49AE}" type="pres">
      <dgm:prSet presAssocID="{7BC40EBD-563A-4D2D-A440-F9206230A675}" presName="cycle" presStyleCnt="0"/>
      <dgm:spPr/>
    </dgm:pt>
    <dgm:pt modelId="{53CEE5D0-FE93-4AD9-9330-16C9FB0540F7}" type="pres">
      <dgm:prSet presAssocID="{7BC40EBD-563A-4D2D-A440-F9206230A675}" presName="srcNode" presStyleLbl="node1" presStyleIdx="0" presStyleCnt="4"/>
      <dgm:spPr/>
    </dgm:pt>
    <dgm:pt modelId="{04428652-11BC-4249-8E35-83A0E2D0ADD8}" type="pres">
      <dgm:prSet presAssocID="{7BC40EBD-563A-4D2D-A440-F9206230A675}" presName="conn" presStyleLbl="parChTrans1D2" presStyleIdx="0" presStyleCnt="1"/>
      <dgm:spPr/>
      <dgm:t>
        <a:bodyPr/>
        <a:lstStyle/>
        <a:p>
          <a:endParaRPr lang="en-IN"/>
        </a:p>
      </dgm:t>
    </dgm:pt>
    <dgm:pt modelId="{ACE7BDC3-8ED8-4DA4-A996-EA4F50139337}" type="pres">
      <dgm:prSet presAssocID="{7BC40EBD-563A-4D2D-A440-F9206230A675}" presName="extraNode" presStyleLbl="node1" presStyleIdx="0" presStyleCnt="4"/>
      <dgm:spPr/>
    </dgm:pt>
    <dgm:pt modelId="{13D90996-FC67-4C7E-8D87-ADDDBF515A3B}" type="pres">
      <dgm:prSet presAssocID="{7BC40EBD-563A-4D2D-A440-F9206230A675}" presName="dstNode" presStyleLbl="node1" presStyleIdx="0" presStyleCnt="4"/>
      <dgm:spPr/>
    </dgm:pt>
    <dgm:pt modelId="{E8EB8825-5AB0-4CAB-B286-60F66E2320C5}" type="pres">
      <dgm:prSet presAssocID="{4283C2BD-9112-4DBA-933F-A16A2FC2088F}" presName="text_1" presStyleLbl="node1" presStyleIdx="0" presStyleCnt="4" custScaleY="1462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725132-C362-4324-82E6-34B4CAA340BE}" type="pres">
      <dgm:prSet presAssocID="{4283C2BD-9112-4DBA-933F-A16A2FC2088F}" presName="accent_1" presStyleCnt="0"/>
      <dgm:spPr/>
    </dgm:pt>
    <dgm:pt modelId="{D9CBDE41-BEFA-43C5-BDC6-FE72E1004F7F}" type="pres">
      <dgm:prSet presAssocID="{4283C2BD-9112-4DBA-933F-A16A2FC2088F}" presName="accentRepeatNode" presStyleLbl="solidFgAcc1" presStyleIdx="0" presStyleCnt="4"/>
      <dgm:spPr/>
    </dgm:pt>
    <dgm:pt modelId="{0DFF7F4F-5937-48DA-AE00-7B9CE0336FE1}" type="pres">
      <dgm:prSet presAssocID="{49D33071-F2C7-468D-B36D-D37B92F30701}" presName="text_2" presStyleLbl="node1" presStyleIdx="1" presStyleCnt="4" custScaleY="1462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1860C1-1CB5-4827-82D3-DA531471CFD6}" type="pres">
      <dgm:prSet presAssocID="{49D33071-F2C7-468D-B36D-D37B92F30701}" presName="accent_2" presStyleCnt="0"/>
      <dgm:spPr/>
    </dgm:pt>
    <dgm:pt modelId="{4645CFFD-2C63-4B95-9A06-708F4F77F1F7}" type="pres">
      <dgm:prSet presAssocID="{49D33071-F2C7-468D-B36D-D37B92F30701}" presName="accentRepeatNode" presStyleLbl="solidFgAcc1" presStyleIdx="1" presStyleCnt="4"/>
      <dgm:spPr/>
    </dgm:pt>
    <dgm:pt modelId="{878745CE-F585-4767-B6C8-727FA90238ED}" type="pres">
      <dgm:prSet presAssocID="{8C20925C-8278-4CDB-9DF9-96EE6159E904}" presName="text_3" presStyleLbl="node1" presStyleIdx="2" presStyleCnt="4" custScaleY="1462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41F966-0943-4E0E-B704-A5FF9A697515}" type="pres">
      <dgm:prSet presAssocID="{8C20925C-8278-4CDB-9DF9-96EE6159E904}" presName="accent_3" presStyleCnt="0"/>
      <dgm:spPr/>
    </dgm:pt>
    <dgm:pt modelId="{F8F1D21B-64CE-4FCE-BFE9-A3C5DCA5B962}" type="pres">
      <dgm:prSet presAssocID="{8C20925C-8278-4CDB-9DF9-96EE6159E904}" presName="accentRepeatNode" presStyleLbl="solidFgAcc1" presStyleIdx="2" presStyleCnt="4"/>
      <dgm:spPr/>
    </dgm:pt>
    <dgm:pt modelId="{351FEBB9-4A37-481B-AC20-F85C926FAF32}" type="pres">
      <dgm:prSet presAssocID="{7894902A-1A37-4C91-9F08-A50C5B93617D}" presName="text_4" presStyleLbl="node1" presStyleIdx="3" presStyleCnt="4" custScaleY="1462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9DA7FF-2823-496B-9CAA-D935BC43CE37}" type="pres">
      <dgm:prSet presAssocID="{7894902A-1A37-4C91-9F08-A50C5B93617D}" presName="accent_4" presStyleCnt="0"/>
      <dgm:spPr/>
    </dgm:pt>
    <dgm:pt modelId="{F5C7D234-5839-4C9C-8D9C-B454E332255F}" type="pres">
      <dgm:prSet presAssocID="{7894902A-1A37-4C91-9F08-A50C5B93617D}" presName="accentRepeatNode" presStyleLbl="solidFgAcc1" presStyleIdx="3" presStyleCnt="4"/>
      <dgm:spPr/>
    </dgm:pt>
  </dgm:ptLst>
  <dgm:cxnLst>
    <dgm:cxn modelId="{0C5463DB-3F51-42D0-B36D-095E05CD2AFE}" srcId="{4283C2BD-9112-4DBA-933F-A16A2FC2088F}" destId="{B11F4766-1889-4C7C-B12A-703789A691D6}" srcOrd="0" destOrd="0" parTransId="{D781B6D6-6E35-4249-BB76-CE81459F4A20}" sibTransId="{AADCB03D-2157-4809-8F92-35F61B03A02A}"/>
    <dgm:cxn modelId="{AEB7DA9E-7313-498E-B50F-5AC145EBEAE3}" type="presOf" srcId="{442396E5-C4EF-411E-A5B1-047264AE03D1}" destId="{351FEBB9-4A37-481B-AC20-F85C926FAF32}" srcOrd="0" destOrd="2" presId="urn:microsoft.com/office/officeart/2008/layout/VerticalCurvedList"/>
    <dgm:cxn modelId="{312C2279-C916-4AD1-9F33-20E384D1F3F9}" type="presOf" srcId="{4283C2BD-9112-4DBA-933F-A16A2FC2088F}" destId="{E8EB8825-5AB0-4CAB-B286-60F66E2320C5}" srcOrd="0" destOrd="0" presId="urn:microsoft.com/office/officeart/2008/layout/VerticalCurvedList"/>
    <dgm:cxn modelId="{61E9CE32-4B82-467C-B1D0-5768AF8DEBC3}" srcId="{8C20925C-8278-4CDB-9DF9-96EE6159E904}" destId="{E9AAC494-66D4-4E17-8A93-8819616F5866}" srcOrd="1" destOrd="0" parTransId="{60360FFE-A257-4570-B65A-F2A48033AB3A}" sibTransId="{819AEE8B-7F31-4EF0-8D1B-6857068D5BC9}"/>
    <dgm:cxn modelId="{D45FBB97-050A-423A-8A84-65418FE617E6}" type="presOf" srcId="{8C20925C-8278-4CDB-9DF9-96EE6159E904}" destId="{878745CE-F585-4767-B6C8-727FA90238ED}" srcOrd="0" destOrd="0" presId="urn:microsoft.com/office/officeart/2008/layout/VerticalCurvedList"/>
    <dgm:cxn modelId="{B1A8B0F7-3FE5-4D7C-8B95-A6DA1AA7A307}" srcId="{7894902A-1A37-4C91-9F08-A50C5B93617D}" destId="{442396E5-C4EF-411E-A5B1-047264AE03D1}" srcOrd="1" destOrd="0" parTransId="{4B5E957F-0B7B-45C3-8A60-80618AF0B910}" sibTransId="{FB6EF1F5-33BC-4EE3-9E27-C88888383348}"/>
    <dgm:cxn modelId="{B10427CC-2B03-49F5-9EB0-2EEA2FE6590B}" srcId="{4283C2BD-9112-4DBA-933F-A16A2FC2088F}" destId="{F4EAC628-5EEE-43F8-B51E-0664381080EA}" srcOrd="1" destOrd="0" parTransId="{3785B346-D877-4EE7-8EE7-8ED7BB8FB609}" sibTransId="{202096F4-5D95-4BA3-A4CA-BC6E0A503B4B}"/>
    <dgm:cxn modelId="{978670E2-6297-415C-9B2C-9A3F91DEB7E8}" srcId="{7BC40EBD-563A-4D2D-A440-F9206230A675}" destId="{4283C2BD-9112-4DBA-933F-A16A2FC2088F}" srcOrd="0" destOrd="0" parTransId="{B17CC7B5-32E6-4AA1-B405-892BD69D82FB}" sibTransId="{D2F6EFE5-2B66-4995-A145-3D5E64C798D7}"/>
    <dgm:cxn modelId="{315E03AA-C082-4C94-88C7-20796028BB48}" srcId="{49D33071-F2C7-468D-B36D-D37B92F30701}" destId="{1E1BD65E-7B5C-4B17-9977-F3B262B44301}" srcOrd="1" destOrd="0" parTransId="{AEB7D387-1E41-401B-BE28-F8E4A09EA7B1}" sibTransId="{FA1A296E-5951-493D-BACC-8DA6DBADDB67}"/>
    <dgm:cxn modelId="{E39083C2-8C43-4043-B4EC-11A16275AF46}" type="presOf" srcId="{E9AAC494-66D4-4E17-8A93-8819616F5866}" destId="{878745CE-F585-4767-B6C8-727FA90238ED}" srcOrd="0" destOrd="2" presId="urn:microsoft.com/office/officeart/2008/layout/VerticalCurvedList"/>
    <dgm:cxn modelId="{88D2F929-CACC-432E-87C6-04EEF2273312}" srcId="{7BC40EBD-563A-4D2D-A440-F9206230A675}" destId="{49D33071-F2C7-468D-B36D-D37B92F30701}" srcOrd="1" destOrd="0" parTransId="{8C19D3CB-8BB0-45AE-86C1-F59C11F0F28D}" sibTransId="{EC8DEFD1-7C64-4CBA-A161-7A9A43FA7B20}"/>
    <dgm:cxn modelId="{CA2F4935-C2ED-4882-9514-7E415561E502}" type="presOf" srcId="{1E1BD65E-7B5C-4B17-9977-F3B262B44301}" destId="{0DFF7F4F-5937-48DA-AE00-7B9CE0336FE1}" srcOrd="0" destOrd="2" presId="urn:microsoft.com/office/officeart/2008/layout/VerticalCurvedList"/>
    <dgm:cxn modelId="{1C1F9526-FECA-4DBE-AB3D-9122B910F0F1}" type="presOf" srcId="{36AC3D94-11EB-4D54-B41E-B8432D9531EF}" destId="{0DFF7F4F-5937-48DA-AE00-7B9CE0336FE1}" srcOrd="0" destOrd="1" presId="urn:microsoft.com/office/officeart/2008/layout/VerticalCurvedList"/>
    <dgm:cxn modelId="{A6857AD1-2239-47E6-B58B-2773743FFF3E}" srcId="{7BC40EBD-563A-4D2D-A440-F9206230A675}" destId="{8C20925C-8278-4CDB-9DF9-96EE6159E904}" srcOrd="2" destOrd="0" parTransId="{35E73173-0013-4FFD-A5DD-BA0EB24A12E7}" sibTransId="{FFD13B1B-9E63-444A-8DC7-83F11FDE747B}"/>
    <dgm:cxn modelId="{F5E8ADA0-FF12-41E4-A156-24246A03FDBE}" type="presOf" srcId="{AADCB03D-2157-4809-8F92-35F61B03A02A}" destId="{04428652-11BC-4249-8E35-83A0E2D0ADD8}" srcOrd="0" destOrd="0" presId="urn:microsoft.com/office/officeart/2008/layout/VerticalCurvedList"/>
    <dgm:cxn modelId="{9599E901-0B4B-4010-8754-1FD2EED6F1E6}" srcId="{8C20925C-8278-4CDB-9DF9-96EE6159E904}" destId="{E80A1628-AD0F-458E-86AA-A7562A2AC78A}" srcOrd="0" destOrd="0" parTransId="{3AE7EF08-1F49-46A1-A82C-AC8744BCBBE1}" sibTransId="{E0D30F67-5786-4AA9-B3E8-851E146D1F52}"/>
    <dgm:cxn modelId="{59E49FBF-C31B-43CF-9AA2-03A18F53CC01}" srcId="{7894902A-1A37-4C91-9F08-A50C5B93617D}" destId="{153985D7-E1EA-4FAF-A597-634D54FCFAA9}" srcOrd="0" destOrd="0" parTransId="{8CD13183-591B-4DB5-A273-B80400794B1D}" sibTransId="{5276437A-5C0F-45E9-A8D3-6147E19E225C}"/>
    <dgm:cxn modelId="{4CE10304-D01F-4412-AA40-619AA8405BD4}" srcId="{7BC40EBD-563A-4D2D-A440-F9206230A675}" destId="{7894902A-1A37-4C91-9F08-A50C5B93617D}" srcOrd="3" destOrd="0" parTransId="{DD44E695-A3CB-44F1-A34C-9A7AB494831A}" sibTransId="{F61599FE-F904-472B-A0F4-B924EA22986A}"/>
    <dgm:cxn modelId="{659375BC-528D-468C-9156-F7CF2776127E}" type="presOf" srcId="{153985D7-E1EA-4FAF-A597-634D54FCFAA9}" destId="{351FEBB9-4A37-481B-AC20-F85C926FAF32}" srcOrd="0" destOrd="1" presId="urn:microsoft.com/office/officeart/2008/layout/VerticalCurvedList"/>
    <dgm:cxn modelId="{2A195435-F5CC-46B4-855F-BD137F1050AC}" srcId="{49D33071-F2C7-468D-B36D-D37B92F30701}" destId="{36AC3D94-11EB-4D54-B41E-B8432D9531EF}" srcOrd="0" destOrd="0" parTransId="{47A620AF-250E-47E8-9F3A-88A35D636994}" sibTransId="{715001C6-3C1F-4FD5-898D-1C6E84749BAF}"/>
    <dgm:cxn modelId="{FB1C7109-0004-4CF5-A3AE-19844C807244}" type="presOf" srcId="{49D33071-F2C7-468D-B36D-D37B92F30701}" destId="{0DFF7F4F-5937-48DA-AE00-7B9CE0336FE1}" srcOrd="0" destOrd="0" presId="urn:microsoft.com/office/officeart/2008/layout/VerticalCurvedList"/>
    <dgm:cxn modelId="{BFA8B0D6-DE4A-42E0-8D8E-7F8981E57DFF}" type="presOf" srcId="{B11F4766-1889-4C7C-B12A-703789A691D6}" destId="{E8EB8825-5AB0-4CAB-B286-60F66E2320C5}" srcOrd="0" destOrd="1" presId="urn:microsoft.com/office/officeart/2008/layout/VerticalCurvedList"/>
    <dgm:cxn modelId="{A96FD756-17E2-411D-B1D5-4C5456128C29}" type="presOf" srcId="{7894902A-1A37-4C91-9F08-A50C5B93617D}" destId="{351FEBB9-4A37-481B-AC20-F85C926FAF32}" srcOrd="0" destOrd="0" presId="urn:microsoft.com/office/officeart/2008/layout/VerticalCurvedList"/>
    <dgm:cxn modelId="{15453801-FDD1-4601-AE4D-0E0D89848879}" type="presOf" srcId="{F4EAC628-5EEE-43F8-B51E-0664381080EA}" destId="{E8EB8825-5AB0-4CAB-B286-60F66E2320C5}" srcOrd="0" destOrd="2" presId="urn:microsoft.com/office/officeart/2008/layout/VerticalCurvedList"/>
    <dgm:cxn modelId="{3C7FD45D-6512-4140-8353-011438A70D43}" type="presOf" srcId="{E80A1628-AD0F-458E-86AA-A7562A2AC78A}" destId="{878745CE-F585-4767-B6C8-727FA90238ED}" srcOrd="0" destOrd="1" presId="urn:microsoft.com/office/officeart/2008/layout/VerticalCurvedList"/>
    <dgm:cxn modelId="{FAC48CF7-9C56-43B1-A459-1A0F872C5B73}" type="presOf" srcId="{7BC40EBD-563A-4D2D-A440-F9206230A675}" destId="{26B36DDE-5597-43EB-B82C-EB86A762A023}" srcOrd="0" destOrd="0" presId="urn:microsoft.com/office/officeart/2008/layout/VerticalCurvedList"/>
    <dgm:cxn modelId="{BF1F2553-8029-429A-8638-377F014BB5E4}" type="presParOf" srcId="{26B36DDE-5597-43EB-B82C-EB86A762A023}" destId="{34EB2957-3580-4AFD-A33C-FB1A9163DC4B}" srcOrd="0" destOrd="0" presId="urn:microsoft.com/office/officeart/2008/layout/VerticalCurvedList"/>
    <dgm:cxn modelId="{FCD692AD-B2F0-4AAB-A732-C85C45C1EBB0}" type="presParOf" srcId="{34EB2957-3580-4AFD-A33C-FB1A9163DC4B}" destId="{DEB838D7-F9C0-4D6C-92CF-A31DBBCF49AE}" srcOrd="0" destOrd="0" presId="urn:microsoft.com/office/officeart/2008/layout/VerticalCurvedList"/>
    <dgm:cxn modelId="{6CEE2F5F-D1E8-4777-AE5B-FBCEE23A3502}" type="presParOf" srcId="{DEB838D7-F9C0-4D6C-92CF-A31DBBCF49AE}" destId="{53CEE5D0-FE93-4AD9-9330-16C9FB0540F7}" srcOrd="0" destOrd="0" presId="urn:microsoft.com/office/officeart/2008/layout/VerticalCurvedList"/>
    <dgm:cxn modelId="{70BD2968-28EA-4D72-860B-4B562CAA2184}" type="presParOf" srcId="{DEB838D7-F9C0-4D6C-92CF-A31DBBCF49AE}" destId="{04428652-11BC-4249-8E35-83A0E2D0ADD8}" srcOrd="1" destOrd="0" presId="urn:microsoft.com/office/officeart/2008/layout/VerticalCurvedList"/>
    <dgm:cxn modelId="{553444F5-815E-490F-B2C8-19205D47FBE8}" type="presParOf" srcId="{DEB838D7-F9C0-4D6C-92CF-A31DBBCF49AE}" destId="{ACE7BDC3-8ED8-4DA4-A996-EA4F50139337}" srcOrd="2" destOrd="0" presId="urn:microsoft.com/office/officeart/2008/layout/VerticalCurvedList"/>
    <dgm:cxn modelId="{030BDCBB-41BB-463C-81BE-A22DD548EEB9}" type="presParOf" srcId="{DEB838D7-F9C0-4D6C-92CF-A31DBBCF49AE}" destId="{13D90996-FC67-4C7E-8D87-ADDDBF515A3B}" srcOrd="3" destOrd="0" presId="urn:microsoft.com/office/officeart/2008/layout/VerticalCurvedList"/>
    <dgm:cxn modelId="{73661193-A4B0-47BF-B089-08105AA5A682}" type="presParOf" srcId="{34EB2957-3580-4AFD-A33C-FB1A9163DC4B}" destId="{E8EB8825-5AB0-4CAB-B286-60F66E2320C5}" srcOrd="1" destOrd="0" presId="urn:microsoft.com/office/officeart/2008/layout/VerticalCurvedList"/>
    <dgm:cxn modelId="{9182FD68-8F5C-4890-AAA5-3269F70FCE78}" type="presParOf" srcId="{34EB2957-3580-4AFD-A33C-FB1A9163DC4B}" destId="{42725132-C362-4324-82E6-34B4CAA340BE}" srcOrd="2" destOrd="0" presId="urn:microsoft.com/office/officeart/2008/layout/VerticalCurvedList"/>
    <dgm:cxn modelId="{52D87935-FD8E-4250-99C7-9811F367EFF1}" type="presParOf" srcId="{42725132-C362-4324-82E6-34B4CAA340BE}" destId="{D9CBDE41-BEFA-43C5-BDC6-FE72E1004F7F}" srcOrd="0" destOrd="0" presId="urn:microsoft.com/office/officeart/2008/layout/VerticalCurvedList"/>
    <dgm:cxn modelId="{CE3234BD-4963-4B74-9B55-7B2064EA4031}" type="presParOf" srcId="{34EB2957-3580-4AFD-A33C-FB1A9163DC4B}" destId="{0DFF7F4F-5937-48DA-AE00-7B9CE0336FE1}" srcOrd="3" destOrd="0" presId="urn:microsoft.com/office/officeart/2008/layout/VerticalCurvedList"/>
    <dgm:cxn modelId="{CDEA7045-A0AD-46B9-868F-04EF8FA94DE2}" type="presParOf" srcId="{34EB2957-3580-4AFD-A33C-FB1A9163DC4B}" destId="{461860C1-1CB5-4827-82D3-DA531471CFD6}" srcOrd="4" destOrd="0" presId="urn:microsoft.com/office/officeart/2008/layout/VerticalCurvedList"/>
    <dgm:cxn modelId="{9593E948-BC00-4729-BCC9-DAB670BAA997}" type="presParOf" srcId="{461860C1-1CB5-4827-82D3-DA531471CFD6}" destId="{4645CFFD-2C63-4B95-9A06-708F4F77F1F7}" srcOrd="0" destOrd="0" presId="urn:microsoft.com/office/officeart/2008/layout/VerticalCurvedList"/>
    <dgm:cxn modelId="{06E49EDE-EBD3-445D-BA80-A355852CDE55}" type="presParOf" srcId="{34EB2957-3580-4AFD-A33C-FB1A9163DC4B}" destId="{878745CE-F585-4767-B6C8-727FA90238ED}" srcOrd="5" destOrd="0" presId="urn:microsoft.com/office/officeart/2008/layout/VerticalCurvedList"/>
    <dgm:cxn modelId="{ACA5D344-61AF-4861-80A4-1884568426F4}" type="presParOf" srcId="{34EB2957-3580-4AFD-A33C-FB1A9163DC4B}" destId="{9C41F966-0943-4E0E-B704-A5FF9A697515}" srcOrd="6" destOrd="0" presId="urn:microsoft.com/office/officeart/2008/layout/VerticalCurvedList"/>
    <dgm:cxn modelId="{13F24609-5D4F-4D0D-B223-B2BC14855ADD}" type="presParOf" srcId="{9C41F966-0943-4E0E-B704-A5FF9A697515}" destId="{F8F1D21B-64CE-4FCE-BFE9-A3C5DCA5B962}" srcOrd="0" destOrd="0" presId="urn:microsoft.com/office/officeart/2008/layout/VerticalCurvedList"/>
    <dgm:cxn modelId="{E0001A2E-53C4-4B3F-B260-6DC1AAB29287}" type="presParOf" srcId="{34EB2957-3580-4AFD-A33C-FB1A9163DC4B}" destId="{351FEBB9-4A37-481B-AC20-F85C926FAF32}" srcOrd="7" destOrd="0" presId="urn:microsoft.com/office/officeart/2008/layout/VerticalCurvedList"/>
    <dgm:cxn modelId="{92497150-4EFF-4A8C-9507-0AF2D505F846}" type="presParOf" srcId="{34EB2957-3580-4AFD-A33C-FB1A9163DC4B}" destId="{2A9DA7FF-2823-496B-9CAA-D935BC43CE37}" srcOrd="8" destOrd="0" presId="urn:microsoft.com/office/officeart/2008/layout/VerticalCurvedList"/>
    <dgm:cxn modelId="{3AE45213-590B-43F8-82D6-15DD2FD2B0AD}" type="presParOf" srcId="{2A9DA7FF-2823-496B-9CAA-D935BC43CE37}" destId="{F5C7D234-5839-4C9C-8D9C-B454E33225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60605-8B9B-4BE9-AE90-7521F9DE43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9DC001-B4DE-4B71-B3C8-FF059517942E}">
      <dgm:prSet phldrT="[Text]" custT="1"/>
      <dgm:spPr/>
      <dgm:t>
        <a:bodyPr/>
        <a:lstStyle/>
        <a:p>
          <a:r>
            <a:rPr lang="en-IN" sz="1800" dirty="0" smtClean="0"/>
            <a:t>Behavioural Analysis</a:t>
          </a:r>
          <a:endParaRPr lang="en-IN" sz="1800" dirty="0"/>
        </a:p>
      </dgm:t>
    </dgm:pt>
    <dgm:pt modelId="{88AEF1EF-128D-4772-BFDA-84B53BA947D4}" type="parTrans" cxnId="{2A0E34F0-E8FA-40DC-80CF-AB5088CCEEA2}">
      <dgm:prSet/>
      <dgm:spPr/>
      <dgm:t>
        <a:bodyPr/>
        <a:lstStyle/>
        <a:p>
          <a:endParaRPr lang="en-IN"/>
        </a:p>
      </dgm:t>
    </dgm:pt>
    <dgm:pt modelId="{2AEC87B2-0793-47C5-9668-1C0A72466896}" type="sibTrans" cxnId="{2A0E34F0-E8FA-40DC-80CF-AB5088CCEEA2}">
      <dgm:prSet/>
      <dgm:spPr/>
      <dgm:t>
        <a:bodyPr/>
        <a:lstStyle/>
        <a:p>
          <a:endParaRPr lang="en-IN"/>
        </a:p>
      </dgm:t>
    </dgm:pt>
    <dgm:pt modelId="{EF9D86C9-EAD9-4C33-BF66-B7A6427B6EAC}">
      <dgm:prSet phldrT="[Text]" custT="1"/>
      <dgm:spPr/>
      <dgm:t>
        <a:bodyPr/>
        <a:lstStyle/>
        <a:p>
          <a:r>
            <a:rPr lang="en-IN" sz="1800" dirty="0" smtClean="0"/>
            <a:t>Predictive Forecasting</a:t>
          </a:r>
          <a:endParaRPr lang="en-IN" sz="1800" dirty="0"/>
        </a:p>
      </dgm:t>
    </dgm:pt>
    <dgm:pt modelId="{BB88B4EB-26FF-4D4E-852D-8E5B7C2BAEA3}" type="parTrans" cxnId="{A970431C-7C37-4C2B-8071-DD883258C30E}">
      <dgm:prSet/>
      <dgm:spPr/>
      <dgm:t>
        <a:bodyPr/>
        <a:lstStyle/>
        <a:p>
          <a:endParaRPr lang="en-IN"/>
        </a:p>
      </dgm:t>
    </dgm:pt>
    <dgm:pt modelId="{AF412B13-DBBA-4A05-AE5E-6AD2A43FBAD3}" type="sibTrans" cxnId="{A970431C-7C37-4C2B-8071-DD883258C30E}">
      <dgm:prSet/>
      <dgm:spPr/>
      <dgm:t>
        <a:bodyPr/>
        <a:lstStyle/>
        <a:p>
          <a:endParaRPr lang="en-IN"/>
        </a:p>
      </dgm:t>
    </dgm:pt>
    <dgm:pt modelId="{F0BF7334-9DF5-4F30-8173-7597C95D7989}">
      <dgm:prSet phldrT="[Text]" custT="1"/>
      <dgm:spPr/>
      <dgm:t>
        <a:bodyPr/>
        <a:lstStyle/>
        <a:p>
          <a:r>
            <a:rPr lang="en-IN" sz="1800" dirty="0" smtClean="0"/>
            <a:t>Emotion Detection</a:t>
          </a:r>
          <a:endParaRPr lang="en-IN" sz="1800" dirty="0"/>
        </a:p>
      </dgm:t>
    </dgm:pt>
    <dgm:pt modelId="{7150F838-6DB2-4EFA-8D4B-E3D80CAB4C1D}" type="parTrans" cxnId="{FC510B2A-AEE3-40E7-B478-709EADFE10D7}">
      <dgm:prSet/>
      <dgm:spPr/>
      <dgm:t>
        <a:bodyPr/>
        <a:lstStyle/>
        <a:p>
          <a:endParaRPr lang="en-IN"/>
        </a:p>
      </dgm:t>
    </dgm:pt>
    <dgm:pt modelId="{A377C457-063B-4070-80FE-EB4A513A8922}" type="sibTrans" cxnId="{FC510B2A-AEE3-40E7-B478-709EADFE10D7}">
      <dgm:prSet/>
      <dgm:spPr/>
      <dgm:t>
        <a:bodyPr/>
        <a:lstStyle/>
        <a:p>
          <a:endParaRPr lang="en-IN"/>
        </a:p>
      </dgm:t>
    </dgm:pt>
    <dgm:pt modelId="{E73C0D4F-1156-4CD9-B2A2-BB53B617A9F8}">
      <dgm:prSet custT="1"/>
      <dgm:spPr/>
      <dgm:t>
        <a:bodyPr/>
        <a:lstStyle/>
        <a:p>
          <a:r>
            <a:rPr lang="en-US" sz="1500" dirty="0" smtClean="0"/>
            <a:t>Monitor gait and posture to identify attendance issues.</a:t>
          </a:r>
          <a:endParaRPr lang="en-IN" sz="1500" dirty="0"/>
        </a:p>
      </dgm:t>
    </dgm:pt>
    <dgm:pt modelId="{506C3BA0-D009-45E4-B8D5-E7EBE700EB9A}" type="parTrans" cxnId="{B830A9A6-668A-4526-B4DA-7F12EC0A8E9D}">
      <dgm:prSet/>
      <dgm:spPr/>
      <dgm:t>
        <a:bodyPr/>
        <a:lstStyle/>
        <a:p>
          <a:endParaRPr lang="en-IN"/>
        </a:p>
      </dgm:t>
    </dgm:pt>
    <dgm:pt modelId="{689FFAA4-6D12-4ADA-80E0-8E21E0F02BB3}" type="sibTrans" cxnId="{B830A9A6-668A-4526-B4DA-7F12EC0A8E9D}">
      <dgm:prSet/>
      <dgm:spPr/>
      <dgm:t>
        <a:bodyPr/>
        <a:lstStyle/>
        <a:p>
          <a:endParaRPr lang="en-IN"/>
        </a:p>
      </dgm:t>
    </dgm:pt>
    <dgm:pt modelId="{725EE7F9-CFE0-48AD-BC52-1421F3B9A5C5}">
      <dgm:prSet custT="1"/>
      <dgm:spPr/>
      <dgm:t>
        <a:bodyPr/>
        <a:lstStyle/>
        <a:p>
          <a:r>
            <a:rPr lang="en-US" sz="1500" dirty="0" smtClean="0"/>
            <a:t>Use machine learning to </a:t>
          </a:r>
          <a:r>
            <a:rPr lang="en-US" sz="1500" b="1" dirty="0" smtClean="0"/>
            <a:t>analyze behavior patterns</a:t>
          </a:r>
          <a:r>
            <a:rPr lang="en-US" sz="1500" dirty="0" smtClean="0"/>
            <a:t>.</a:t>
          </a:r>
          <a:endParaRPr lang="en-IN" sz="1500" dirty="0"/>
        </a:p>
      </dgm:t>
    </dgm:pt>
    <dgm:pt modelId="{16E60D34-BE49-467E-9FE1-7473D73A6763}" type="parTrans" cxnId="{F65D0909-A058-43D4-909D-0A4F5722A199}">
      <dgm:prSet/>
      <dgm:spPr/>
      <dgm:t>
        <a:bodyPr/>
        <a:lstStyle/>
        <a:p>
          <a:endParaRPr lang="en-IN"/>
        </a:p>
      </dgm:t>
    </dgm:pt>
    <dgm:pt modelId="{A98A6228-65D1-4970-87E8-F5C99EDE4728}" type="sibTrans" cxnId="{F65D0909-A058-43D4-909D-0A4F5722A199}">
      <dgm:prSet/>
      <dgm:spPr/>
      <dgm:t>
        <a:bodyPr/>
        <a:lstStyle/>
        <a:p>
          <a:endParaRPr lang="en-IN"/>
        </a:p>
      </dgm:t>
    </dgm:pt>
    <dgm:pt modelId="{9703FC3F-E02E-43BB-A988-DF8C7538D6AE}">
      <dgm:prSet custT="1"/>
      <dgm:spPr/>
      <dgm:t>
        <a:bodyPr/>
        <a:lstStyle/>
        <a:p>
          <a:r>
            <a:rPr lang="en-IN" sz="1800" dirty="0" smtClean="0"/>
            <a:t>Context-Aware Attendance</a:t>
          </a:r>
          <a:endParaRPr lang="en-IN" sz="1800" dirty="0"/>
        </a:p>
      </dgm:t>
    </dgm:pt>
    <dgm:pt modelId="{7E855329-2716-4E1E-A5F2-14643EC1FB07}" type="parTrans" cxnId="{81197730-ED80-4199-AD47-C86E9ACFDBDA}">
      <dgm:prSet/>
      <dgm:spPr/>
      <dgm:t>
        <a:bodyPr/>
        <a:lstStyle/>
        <a:p>
          <a:endParaRPr lang="en-IN"/>
        </a:p>
      </dgm:t>
    </dgm:pt>
    <dgm:pt modelId="{6EC434F8-5779-4A51-9C36-F8C819F55BD7}" type="sibTrans" cxnId="{81197730-ED80-4199-AD47-C86E9ACFDBDA}">
      <dgm:prSet/>
      <dgm:spPr/>
      <dgm:t>
        <a:bodyPr/>
        <a:lstStyle/>
        <a:p>
          <a:endParaRPr lang="en-IN"/>
        </a:p>
      </dgm:t>
    </dgm:pt>
    <dgm:pt modelId="{3D1D25EA-09DC-4240-814E-5A20AA7F4C7C}">
      <dgm:prSet custT="1"/>
      <dgm:spPr/>
      <dgm:t>
        <a:bodyPr/>
        <a:lstStyle/>
        <a:p>
          <a:r>
            <a:rPr lang="en-US" sz="1500" dirty="0" smtClean="0"/>
            <a:t>Adjust attendance recording based on environmental factors like noise and occupancy.</a:t>
          </a:r>
          <a:endParaRPr lang="en-IN" sz="1500" dirty="0"/>
        </a:p>
      </dgm:t>
    </dgm:pt>
    <dgm:pt modelId="{91EB6B79-9E5A-476F-89A0-FC2F5CCA09F3}" type="parTrans" cxnId="{9281AAED-374B-4AA7-965C-E4BBE07DC049}">
      <dgm:prSet/>
      <dgm:spPr/>
      <dgm:t>
        <a:bodyPr/>
        <a:lstStyle/>
        <a:p>
          <a:endParaRPr lang="en-IN"/>
        </a:p>
      </dgm:t>
    </dgm:pt>
    <dgm:pt modelId="{F124AB15-5152-4A31-AB37-4F4E2955070C}" type="sibTrans" cxnId="{9281AAED-374B-4AA7-965C-E4BBE07DC049}">
      <dgm:prSet/>
      <dgm:spPr/>
      <dgm:t>
        <a:bodyPr/>
        <a:lstStyle/>
        <a:p>
          <a:endParaRPr lang="en-IN"/>
        </a:p>
      </dgm:t>
    </dgm:pt>
    <dgm:pt modelId="{D201FDF0-B64A-45A2-8444-0E89EC666899}">
      <dgm:prSet custT="1"/>
      <dgm:spPr/>
      <dgm:t>
        <a:bodyPr/>
        <a:lstStyle/>
        <a:p>
          <a:r>
            <a:rPr lang="en-US" sz="1500" dirty="0" smtClean="0"/>
            <a:t>Improve accuracy by adapting to real-time conditions.</a:t>
          </a:r>
          <a:endParaRPr lang="en-IN" sz="1500" dirty="0"/>
        </a:p>
      </dgm:t>
    </dgm:pt>
    <dgm:pt modelId="{9F8E794B-A403-4127-BA6B-82167D8AFDA5}" type="parTrans" cxnId="{FEB969CE-2DDA-4786-86D5-1D800DD17893}">
      <dgm:prSet/>
      <dgm:spPr/>
      <dgm:t>
        <a:bodyPr/>
        <a:lstStyle/>
        <a:p>
          <a:endParaRPr lang="en-IN"/>
        </a:p>
      </dgm:t>
    </dgm:pt>
    <dgm:pt modelId="{676D3E89-A816-4FF1-BC14-F63EC2244B37}" type="sibTrans" cxnId="{FEB969CE-2DDA-4786-86D5-1D800DD17893}">
      <dgm:prSet/>
      <dgm:spPr/>
      <dgm:t>
        <a:bodyPr/>
        <a:lstStyle/>
        <a:p>
          <a:endParaRPr lang="en-IN"/>
        </a:p>
      </dgm:t>
    </dgm:pt>
    <dgm:pt modelId="{110FE834-9513-4190-8AE5-2E5A54547BE3}">
      <dgm:prSet custT="1"/>
      <dgm:spPr/>
      <dgm:t>
        <a:bodyPr/>
        <a:lstStyle/>
        <a:p>
          <a:r>
            <a:rPr lang="en-IN" sz="1800" dirty="0" smtClean="0"/>
            <a:t>Biometric Fusion</a:t>
          </a:r>
          <a:endParaRPr lang="en-IN" sz="1800" dirty="0"/>
        </a:p>
      </dgm:t>
    </dgm:pt>
    <dgm:pt modelId="{4CA9F772-AD5F-445F-A717-0D535CDC179E}" type="parTrans" cxnId="{B5A6CF07-8EF0-40F9-9B9F-A1054BB724D4}">
      <dgm:prSet/>
      <dgm:spPr/>
      <dgm:t>
        <a:bodyPr/>
        <a:lstStyle/>
        <a:p>
          <a:endParaRPr lang="en-IN"/>
        </a:p>
      </dgm:t>
    </dgm:pt>
    <dgm:pt modelId="{54705B32-327B-49D5-A702-C871FD8F53D0}" type="sibTrans" cxnId="{B5A6CF07-8EF0-40F9-9B9F-A1054BB724D4}">
      <dgm:prSet/>
      <dgm:spPr/>
      <dgm:t>
        <a:bodyPr/>
        <a:lstStyle/>
        <a:p>
          <a:endParaRPr lang="en-IN"/>
        </a:p>
      </dgm:t>
    </dgm:pt>
    <dgm:pt modelId="{941001BC-B027-48AC-8BC6-DCA05C24775E}">
      <dgm:prSet custT="1"/>
      <dgm:spPr/>
      <dgm:t>
        <a:bodyPr/>
        <a:lstStyle/>
        <a:p>
          <a:r>
            <a:rPr lang="en-US" sz="1500" dirty="0" smtClean="0"/>
            <a:t>Integrate facial recognition </a:t>
          </a:r>
          <a:r>
            <a:rPr lang="en-US" sz="1500" b="1" dirty="0" smtClean="0"/>
            <a:t>with voice or iris recognition </a:t>
          </a:r>
          <a:r>
            <a:rPr lang="en-US" sz="1500" dirty="0" smtClean="0"/>
            <a:t>for added security.</a:t>
          </a:r>
          <a:endParaRPr lang="en-IN" sz="1500" dirty="0"/>
        </a:p>
      </dgm:t>
    </dgm:pt>
    <dgm:pt modelId="{A4865A0A-5391-4327-B71D-651451CFA357}" type="parTrans" cxnId="{67325FA4-2EA5-4EA4-9F0C-3B39B5A21DB1}">
      <dgm:prSet/>
      <dgm:spPr/>
      <dgm:t>
        <a:bodyPr/>
        <a:lstStyle/>
        <a:p>
          <a:endParaRPr lang="en-IN"/>
        </a:p>
      </dgm:t>
    </dgm:pt>
    <dgm:pt modelId="{F9AB92A1-6AFE-461D-A619-A2E4CB8B7B33}" type="sibTrans" cxnId="{67325FA4-2EA5-4EA4-9F0C-3B39B5A21DB1}">
      <dgm:prSet/>
      <dgm:spPr/>
      <dgm:t>
        <a:bodyPr/>
        <a:lstStyle/>
        <a:p>
          <a:endParaRPr lang="en-IN"/>
        </a:p>
      </dgm:t>
    </dgm:pt>
    <dgm:pt modelId="{7B263E6B-CC0A-40FD-9400-5EA36CCCCC6E}">
      <dgm:prSet custT="1"/>
      <dgm:spPr/>
      <dgm:t>
        <a:bodyPr/>
        <a:lstStyle/>
        <a:p>
          <a:r>
            <a:rPr lang="en-US" sz="1500" smtClean="0"/>
            <a:t>Enhance authentication through multiple biometric methods.</a:t>
          </a:r>
          <a:endParaRPr lang="en-IN" sz="1500"/>
        </a:p>
      </dgm:t>
    </dgm:pt>
    <dgm:pt modelId="{D49AA3E9-75D9-487C-8EA8-EC53E11A5A35}" type="parTrans" cxnId="{D7D4BC07-19F3-4A76-B7EB-DA828369149A}">
      <dgm:prSet/>
      <dgm:spPr/>
      <dgm:t>
        <a:bodyPr/>
        <a:lstStyle/>
        <a:p>
          <a:endParaRPr lang="en-IN"/>
        </a:p>
      </dgm:t>
    </dgm:pt>
    <dgm:pt modelId="{1DFA079F-2C8F-4C40-A603-C627534E540E}" type="sibTrans" cxnId="{D7D4BC07-19F3-4A76-B7EB-DA828369149A}">
      <dgm:prSet/>
      <dgm:spPr/>
      <dgm:t>
        <a:bodyPr/>
        <a:lstStyle/>
        <a:p>
          <a:endParaRPr lang="en-IN"/>
        </a:p>
      </dgm:t>
    </dgm:pt>
    <dgm:pt modelId="{F86321D8-23B3-4B79-AABE-C7392816A587}">
      <dgm:prSet custT="1"/>
      <dgm:spPr/>
      <dgm:t>
        <a:bodyPr/>
        <a:lstStyle/>
        <a:p>
          <a:r>
            <a:rPr lang="en-US" sz="1500" dirty="0" smtClean="0"/>
            <a:t>Utilize machine learning to </a:t>
          </a:r>
          <a:r>
            <a:rPr lang="en-US" sz="1500" b="1" dirty="0" smtClean="0"/>
            <a:t>predict attendance trends</a:t>
          </a:r>
          <a:r>
            <a:rPr lang="en-US" sz="1500" dirty="0" smtClean="0"/>
            <a:t>.</a:t>
          </a:r>
          <a:endParaRPr lang="en-IN" sz="1500" dirty="0"/>
        </a:p>
      </dgm:t>
    </dgm:pt>
    <dgm:pt modelId="{2E4045CB-B92C-44F4-88DF-654C5EB9FC09}" type="parTrans" cxnId="{44426357-F63F-42E5-BA21-9EC71D48E2D6}">
      <dgm:prSet/>
      <dgm:spPr/>
      <dgm:t>
        <a:bodyPr/>
        <a:lstStyle/>
        <a:p>
          <a:endParaRPr lang="en-IN"/>
        </a:p>
      </dgm:t>
    </dgm:pt>
    <dgm:pt modelId="{425B1743-9F7B-419D-9FF5-4EB5C4CA1175}" type="sibTrans" cxnId="{44426357-F63F-42E5-BA21-9EC71D48E2D6}">
      <dgm:prSet/>
      <dgm:spPr/>
      <dgm:t>
        <a:bodyPr/>
        <a:lstStyle/>
        <a:p>
          <a:endParaRPr lang="en-IN"/>
        </a:p>
      </dgm:t>
    </dgm:pt>
    <dgm:pt modelId="{C2887B12-44AD-41B4-A519-E4A4B894AE12}">
      <dgm:prSet custT="1"/>
      <dgm:spPr/>
      <dgm:t>
        <a:bodyPr/>
        <a:lstStyle/>
        <a:p>
          <a:r>
            <a:rPr lang="en-US" sz="1500" b="1" dirty="0" smtClean="0"/>
            <a:t>Support better resource management</a:t>
          </a:r>
          <a:r>
            <a:rPr lang="en-US" sz="1500" dirty="0" smtClean="0"/>
            <a:t> and scheduling.</a:t>
          </a:r>
          <a:endParaRPr lang="en-IN" sz="1500" dirty="0"/>
        </a:p>
      </dgm:t>
    </dgm:pt>
    <dgm:pt modelId="{90A9052E-8597-493F-AF5D-7D6585C6C78B}" type="parTrans" cxnId="{EFD65F3E-846B-4BD6-A085-F690534214DC}">
      <dgm:prSet/>
      <dgm:spPr/>
      <dgm:t>
        <a:bodyPr/>
        <a:lstStyle/>
        <a:p>
          <a:endParaRPr lang="en-IN"/>
        </a:p>
      </dgm:t>
    </dgm:pt>
    <dgm:pt modelId="{FBD40216-A046-459D-B805-434BF71057EF}" type="sibTrans" cxnId="{EFD65F3E-846B-4BD6-A085-F690534214DC}">
      <dgm:prSet/>
      <dgm:spPr/>
      <dgm:t>
        <a:bodyPr/>
        <a:lstStyle/>
        <a:p>
          <a:endParaRPr lang="en-IN"/>
        </a:p>
      </dgm:t>
    </dgm:pt>
    <dgm:pt modelId="{7F77C019-23A7-4D58-96AD-41B0A4D5164E}">
      <dgm:prSet custT="1"/>
      <dgm:spPr/>
      <dgm:t>
        <a:bodyPr/>
        <a:lstStyle/>
        <a:p>
          <a:r>
            <a:rPr lang="en-US" sz="1500" smtClean="0"/>
            <a:t>Assess user emotions during check-in/out to gauge satisfaction.</a:t>
          </a:r>
          <a:endParaRPr lang="en-IN" sz="1500"/>
        </a:p>
      </dgm:t>
    </dgm:pt>
    <dgm:pt modelId="{B7E467AF-D386-4793-840E-A171212703CB}" type="parTrans" cxnId="{F8EC1574-F2FB-4A70-BA5B-98524B403977}">
      <dgm:prSet/>
      <dgm:spPr/>
      <dgm:t>
        <a:bodyPr/>
        <a:lstStyle/>
        <a:p>
          <a:endParaRPr lang="en-IN"/>
        </a:p>
      </dgm:t>
    </dgm:pt>
    <dgm:pt modelId="{690AF30E-0775-49CC-8D19-43C127E53CC4}" type="sibTrans" cxnId="{F8EC1574-F2FB-4A70-BA5B-98524B403977}">
      <dgm:prSet/>
      <dgm:spPr/>
      <dgm:t>
        <a:bodyPr/>
        <a:lstStyle/>
        <a:p>
          <a:endParaRPr lang="en-IN"/>
        </a:p>
      </dgm:t>
    </dgm:pt>
    <dgm:pt modelId="{AECFBD38-D1EF-4D6A-871E-DEEBD035D20C}">
      <dgm:prSet custT="1"/>
      <dgm:spPr/>
      <dgm:t>
        <a:bodyPr/>
        <a:lstStyle/>
        <a:p>
          <a:r>
            <a:rPr lang="en-US" sz="1500" dirty="0" smtClean="0"/>
            <a:t>Provide </a:t>
          </a:r>
          <a:r>
            <a:rPr lang="en-US" sz="1500" b="1" dirty="0" smtClean="0"/>
            <a:t>insights into overall workplace</a:t>
          </a:r>
          <a:r>
            <a:rPr lang="en-US" sz="1500" dirty="0" smtClean="0"/>
            <a:t> engagement.</a:t>
          </a:r>
          <a:endParaRPr lang="en-IN" sz="1500" dirty="0"/>
        </a:p>
      </dgm:t>
    </dgm:pt>
    <dgm:pt modelId="{DF39443D-5C80-47CD-8347-0DE1EA5130C2}" type="parTrans" cxnId="{817B19E3-FDE3-4CD8-89A5-AC1C9B806D90}">
      <dgm:prSet/>
      <dgm:spPr/>
      <dgm:t>
        <a:bodyPr/>
        <a:lstStyle/>
        <a:p>
          <a:endParaRPr lang="en-IN"/>
        </a:p>
      </dgm:t>
    </dgm:pt>
    <dgm:pt modelId="{10319549-200D-43F9-A395-DC6D2095B968}" type="sibTrans" cxnId="{817B19E3-FDE3-4CD8-89A5-AC1C9B806D90}">
      <dgm:prSet/>
      <dgm:spPr/>
      <dgm:t>
        <a:bodyPr/>
        <a:lstStyle/>
        <a:p>
          <a:endParaRPr lang="en-IN"/>
        </a:p>
      </dgm:t>
    </dgm:pt>
    <dgm:pt modelId="{55EC9309-BDEF-477A-9733-D16DE3A52678}" type="pres">
      <dgm:prSet presAssocID="{D2060605-8B9B-4BE9-AE90-7521F9DE43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5FC71A-92E2-4897-859A-582E592D584B}" type="pres">
      <dgm:prSet presAssocID="{D79DC001-B4DE-4B71-B3C8-FF059517942E}" presName="parentLin" presStyleCnt="0"/>
      <dgm:spPr/>
    </dgm:pt>
    <dgm:pt modelId="{69437D36-4815-4BB4-8529-BE6D19303835}" type="pres">
      <dgm:prSet presAssocID="{D79DC001-B4DE-4B71-B3C8-FF059517942E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39D61A43-0CD6-487D-BB86-F1518E158369}" type="pres">
      <dgm:prSet presAssocID="{D79DC001-B4DE-4B71-B3C8-FF059517942E}" presName="parentText" presStyleLbl="node1" presStyleIdx="0" presStyleCnt="5" custScaleY="11615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F1C689-6D25-4F20-BF2E-D64074BF0919}" type="pres">
      <dgm:prSet presAssocID="{D79DC001-B4DE-4B71-B3C8-FF059517942E}" presName="negativeSpace" presStyleCnt="0"/>
      <dgm:spPr/>
    </dgm:pt>
    <dgm:pt modelId="{F775F7CA-7FD1-4799-8655-86EED567CBC3}" type="pres">
      <dgm:prSet presAssocID="{D79DC001-B4DE-4B71-B3C8-FF059517942E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D06C0F-A469-4B12-9BED-460161C2E85F}" type="pres">
      <dgm:prSet presAssocID="{2AEC87B2-0793-47C5-9668-1C0A72466896}" presName="spaceBetweenRectangles" presStyleCnt="0"/>
      <dgm:spPr/>
    </dgm:pt>
    <dgm:pt modelId="{C8CC4A19-A7FA-498D-B10E-BC77E1AED256}" type="pres">
      <dgm:prSet presAssocID="{9703FC3F-E02E-43BB-A988-DF8C7538D6AE}" presName="parentLin" presStyleCnt="0"/>
      <dgm:spPr/>
    </dgm:pt>
    <dgm:pt modelId="{6A686EA7-1E48-4AC8-AB50-82D3383D629C}" type="pres">
      <dgm:prSet presAssocID="{9703FC3F-E02E-43BB-A988-DF8C7538D6AE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09D8389D-173C-46A7-8625-22C35DC9AB3B}" type="pres">
      <dgm:prSet presAssocID="{9703FC3F-E02E-43BB-A988-DF8C7538D6AE}" presName="parentText" presStyleLbl="node1" presStyleIdx="1" presStyleCnt="5" custScaleY="11615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0EB9F4-F43B-4060-9F0F-A67A843523A5}" type="pres">
      <dgm:prSet presAssocID="{9703FC3F-E02E-43BB-A988-DF8C7538D6AE}" presName="negativeSpace" presStyleCnt="0"/>
      <dgm:spPr/>
    </dgm:pt>
    <dgm:pt modelId="{F0F0121E-D5B6-4495-91D8-75375EC83629}" type="pres">
      <dgm:prSet presAssocID="{9703FC3F-E02E-43BB-A988-DF8C7538D6A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341B67-78B8-4270-9113-61E0545E4920}" type="pres">
      <dgm:prSet presAssocID="{6EC434F8-5779-4A51-9C36-F8C819F55BD7}" presName="spaceBetweenRectangles" presStyleCnt="0"/>
      <dgm:spPr/>
    </dgm:pt>
    <dgm:pt modelId="{40C4D9DC-AF25-4BA1-8704-B7BC4B5BE20E}" type="pres">
      <dgm:prSet presAssocID="{110FE834-9513-4190-8AE5-2E5A54547BE3}" presName="parentLin" presStyleCnt="0"/>
      <dgm:spPr/>
    </dgm:pt>
    <dgm:pt modelId="{80BFE453-3E60-4F9B-AD37-9B0A6FECAC80}" type="pres">
      <dgm:prSet presAssocID="{110FE834-9513-4190-8AE5-2E5A54547BE3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1765414C-2D39-4117-B420-6D62DABFA620}" type="pres">
      <dgm:prSet presAssocID="{110FE834-9513-4190-8AE5-2E5A54547BE3}" presName="parentText" presStyleLbl="node1" presStyleIdx="2" presStyleCnt="5" custScaleY="11615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2F060E-2784-4991-9E24-568BC17E802F}" type="pres">
      <dgm:prSet presAssocID="{110FE834-9513-4190-8AE5-2E5A54547BE3}" presName="negativeSpace" presStyleCnt="0"/>
      <dgm:spPr/>
    </dgm:pt>
    <dgm:pt modelId="{6CDF8BF5-7E6B-4707-A443-E9CC12C9A04D}" type="pres">
      <dgm:prSet presAssocID="{110FE834-9513-4190-8AE5-2E5A54547BE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4FA04-60A1-4C80-810E-589E9FC94D82}" type="pres">
      <dgm:prSet presAssocID="{54705B32-327B-49D5-A702-C871FD8F53D0}" presName="spaceBetweenRectangles" presStyleCnt="0"/>
      <dgm:spPr/>
    </dgm:pt>
    <dgm:pt modelId="{840E687D-A1CB-44FD-91FC-5E7D1D371DC6}" type="pres">
      <dgm:prSet presAssocID="{EF9D86C9-EAD9-4C33-BF66-B7A6427B6EAC}" presName="parentLin" presStyleCnt="0"/>
      <dgm:spPr/>
    </dgm:pt>
    <dgm:pt modelId="{B9E52B18-9842-4369-9725-0500F28E4DC9}" type="pres">
      <dgm:prSet presAssocID="{EF9D86C9-EAD9-4C33-BF66-B7A6427B6EAC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400E1469-616C-443C-9D00-BF0A16897606}" type="pres">
      <dgm:prSet presAssocID="{EF9D86C9-EAD9-4C33-BF66-B7A6427B6EAC}" presName="parentText" presStyleLbl="node1" presStyleIdx="3" presStyleCnt="5" custScaleY="11615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D93641-00CD-4FD6-AA13-69DF2D0255EF}" type="pres">
      <dgm:prSet presAssocID="{EF9D86C9-EAD9-4C33-BF66-B7A6427B6EAC}" presName="negativeSpace" presStyleCnt="0"/>
      <dgm:spPr/>
    </dgm:pt>
    <dgm:pt modelId="{9C9FC8EA-7CDD-4071-ABAD-A5607C5202D9}" type="pres">
      <dgm:prSet presAssocID="{EF9D86C9-EAD9-4C33-BF66-B7A6427B6EA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2B9A8C-B18B-4D9C-A7EF-CF39CDE6944C}" type="pres">
      <dgm:prSet presAssocID="{AF412B13-DBBA-4A05-AE5E-6AD2A43FBAD3}" presName="spaceBetweenRectangles" presStyleCnt="0"/>
      <dgm:spPr/>
    </dgm:pt>
    <dgm:pt modelId="{272CACA2-E70C-47C5-AE74-F6C908F62F11}" type="pres">
      <dgm:prSet presAssocID="{F0BF7334-9DF5-4F30-8173-7597C95D7989}" presName="parentLin" presStyleCnt="0"/>
      <dgm:spPr/>
    </dgm:pt>
    <dgm:pt modelId="{FA63AE1F-AA96-4AB3-805B-14867FF82D3D}" type="pres">
      <dgm:prSet presAssocID="{F0BF7334-9DF5-4F30-8173-7597C95D7989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961A0F35-2407-4D99-A27F-D97225E44544}" type="pres">
      <dgm:prSet presAssocID="{F0BF7334-9DF5-4F30-8173-7597C95D7989}" presName="parentText" presStyleLbl="node1" presStyleIdx="4" presStyleCnt="5" custScaleY="11615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C75809-0433-40F7-8BFC-F188BB04F1B6}" type="pres">
      <dgm:prSet presAssocID="{F0BF7334-9DF5-4F30-8173-7597C95D7989}" presName="negativeSpace" presStyleCnt="0"/>
      <dgm:spPr/>
    </dgm:pt>
    <dgm:pt modelId="{5AE873DE-5676-4E21-AB56-23DBC86FE5A4}" type="pres">
      <dgm:prSet presAssocID="{F0BF7334-9DF5-4F30-8173-7597C95D798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81AAED-374B-4AA7-965C-E4BBE07DC049}" srcId="{9703FC3F-E02E-43BB-A988-DF8C7538D6AE}" destId="{3D1D25EA-09DC-4240-814E-5A20AA7F4C7C}" srcOrd="0" destOrd="0" parTransId="{91EB6B79-9E5A-476F-89A0-FC2F5CCA09F3}" sibTransId="{F124AB15-5152-4A31-AB37-4F4E2955070C}"/>
    <dgm:cxn modelId="{B830A9A6-668A-4526-B4DA-7F12EC0A8E9D}" srcId="{D79DC001-B4DE-4B71-B3C8-FF059517942E}" destId="{E73C0D4F-1156-4CD9-B2A2-BB53B617A9F8}" srcOrd="0" destOrd="0" parTransId="{506C3BA0-D009-45E4-B8D5-E7EBE700EB9A}" sibTransId="{689FFAA4-6D12-4ADA-80E0-8E21E0F02BB3}"/>
    <dgm:cxn modelId="{028AAE54-385C-4FE4-A12E-885C453F0888}" type="presOf" srcId="{E73C0D4F-1156-4CD9-B2A2-BB53B617A9F8}" destId="{F775F7CA-7FD1-4799-8655-86EED567CBC3}" srcOrd="0" destOrd="0" presId="urn:microsoft.com/office/officeart/2005/8/layout/list1"/>
    <dgm:cxn modelId="{BE0822CE-7EBA-4C52-B314-704D2B2A9FB8}" type="presOf" srcId="{9703FC3F-E02E-43BB-A988-DF8C7538D6AE}" destId="{6A686EA7-1E48-4AC8-AB50-82D3383D629C}" srcOrd="0" destOrd="0" presId="urn:microsoft.com/office/officeart/2005/8/layout/list1"/>
    <dgm:cxn modelId="{67325FA4-2EA5-4EA4-9F0C-3B39B5A21DB1}" srcId="{110FE834-9513-4190-8AE5-2E5A54547BE3}" destId="{941001BC-B027-48AC-8BC6-DCA05C24775E}" srcOrd="0" destOrd="0" parTransId="{A4865A0A-5391-4327-B71D-651451CFA357}" sibTransId="{F9AB92A1-6AFE-461D-A619-A2E4CB8B7B33}"/>
    <dgm:cxn modelId="{15BE5BCD-A3E3-4438-86CB-ED8F3159DAE5}" type="presOf" srcId="{725EE7F9-CFE0-48AD-BC52-1421F3B9A5C5}" destId="{F775F7CA-7FD1-4799-8655-86EED567CBC3}" srcOrd="0" destOrd="1" presId="urn:microsoft.com/office/officeart/2005/8/layout/list1"/>
    <dgm:cxn modelId="{81197730-ED80-4199-AD47-C86E9ACFDBDA}" srcId="{D2060605-8B9B-4BE9-AE90-7521F9DE43C6}" destId="{9703FC3F-E02E-43BB-A988-DF8C7538D6AE}" srcOrd="1" destOrd="0" parTransId="{7E855329-2716-4E1E-A5F2-14643EC1FB07}" sibTransId="{6EC434F8-5779-4A51-9C36-F8C819F55BD7}"/>
    <dgm:cxn modelId="{CD41B67C-EFD6-447C-B3A5-D6C9F53029CC}" type="presOf" srcId="{7F77C019-23A7-4D58-96AD-41B0A4D5164E}" destId="{5AE873DE-5676-4E21-AB56-23DBC86FE5A4}" srcOrd="0" destOrd="0" presId="urn:microsoft.com/office/officeart/2005/8/layout/list1"/>
    <dgm:cxn modelId="{61643105-471E-472F-8486-17339DBA2771}" type="presOf" srcId="{D79DC001-B4DE-4B71-B3C8-FF059517942E}" destId="{69437D36-4815-4BB4-8529-BE6D19303835}" srcOrd="0" destOrd="0" presId="urn:microsoft.com/office/officeart/2005/8/layout/list1"/>
    <dgm:cxn modelId="{D81012E3-346A-4B66-BD11-8DEA9E094904}" type="presOf" srcId="{110FE834-9513-4190-8AE5-2E5A54547BE3}" destId="{1765414C-2D39-4117-B420-6D62DABFA620}" srcOrd="1" destOrd="0" presId="urn:microsoft.com/office/officeart/2005/8/layout/list1"/>
    <dgm:cxn modelId="{C039D853-71FF-4CB4-918C-CB986E8A7684}" type="presOf" srcId="{D201FDF0-B64A-45A2-8444-0E89EC666899}" destId="{F0F0121E-D5B6-4495-91D8-75375EC83629}" srcOrd="0" destOrd="1" presId="urn:microsoft.com/office/officeart/2005/8/layout/list1"/>
    <dgm:cxn modelId="{E6C92712-61F8-4187-83DC-EC7DF420F470}" type="presOf" srcId="{D79DC001-B4DE-4B71-B3C8-FF059517942E}" destId="{39D61A43-0CD6-487D-BB86-F1518E158369}" srcOrd="1" destOrd="0" presId="urn:microsoft.com/office/officeart/2005/8/layout/list1"/>
    <dgm:cxn modelId="{25F4C5AE-8165-4D7D-A00C-4E322D4C6EE6}" type="presOf" srcId="{D2060605-8B9B-4BE9-AE90-7521F9DE43C6}" destId="{55EC9309-BDEF-477A-9733-D16DE3A52678}" srcOrd="0" destOrd="0" presId="urn:microsoft.com/office/officeart/2005/8/layout/list1"/>
    <dgm:cxn modelId="{934ED1A7-4817-4938-8589-3F5F5E79EC13}" type="presOf" srcId="{9703FC3F-E02E-43BB-A988-DF8C7538D6AE}" destId="{09D8389D-173C-46A7-8625-22C35DC9AB3B}" srcOrd="1" destOrd="0" presId="urn:microsoft.com/office/officeart/2005/8/layout/list1"/>
    <dgm:cxn modelId="{B5A6CF07-8EF0-40F9-9B9F-A1054BB724D4}" srcId="{D2060605-8B9B-4BE9-AE90-7521F9DE43C6}" destId="{110FE834-9513-4190-8AE5-2E5A54547BE3}" srcOrd="2" destOrd="0" parTransId="{4CA9F772-AD5F-445F-A717-0D535CDC179E}" sibTransId="{54705B32-327B-49D5-A702-C871FD8F53D0}"/>
    <dgm:cxn modelId="{1A57E7FB-FA9E-4E02-82D8-4D02469207C6}" type="presOf" srcId="{F0BF7334-9DF5-4F30-8173-7597C95D7989}" destId="{961A0F35-2407-4D99-A27F-D97225E44544}" srcOrd="1" destOrd="0" presId="urn:microsoft.com/office/officeart/2005/8/layout/list1"/>
    <dgm:cxn modelId="{F69329A7-4896-4095-A438-76810A05AD73}" type="presOf" srcId="{AECFBD38-D1EF-4D6A-871E-DEEBD035D20C}" destId="{5AE873DE-5676-4E21-AB56-23DBC86FE5A4}" srcOrd="0" destOrd="1" presId="urn:microsoft.com/office/officeart/2005/8/layout/list1"/>
    <dgm:cxn modelId="{F65D0909-A058-43D4-909D-0A4F5722A199}" srcId="{D79DC001-B4DE-4B71-B3C8-FF059517942E}" destId="{725EE7F9-CFE0-48AD-BC52-1421F3B9A5C5}" srcOrd="1" destOrd="0" parTransId="{16E60D34-BE49-467E-9FE1-7473D73A6763}" sibTransId="{A98A6228-65D1-4970-87E8-F5C99EDE4728}"/>
    <dgm:cxn modelId="{37F6833B-5957-4188-98A8-694F0CF518EE}" type="presOf" srcId="{EF9D86C9-EAD9-4C33-BF66-B7A6427B6EAC}" destId="{B9E52B18-9842-4369-9725-0500F28E4DC9}" srcOrd="0" destOrd="0" presId="urn:microsoft.com/office/officeart/2005/8/layout/list1"/>
    <dgm:cxn modelId="{C0064075-4DF1-4169-BAF1-182D5118E60C}" type="presOf" srcId="{3D1D25EA-09DC-4240-814E-5A20AA7F4C7C}" destId="{F0F0121E-D5B6-4495-91D8-75375EC83629}" srcOrd="0" destOrd="0" presId="urn:microsoft.com/office/officeart/2005/8/layout/list1"/>
    <dgm:cxn modelId="{32B97FD0-B08A-49BD-9CC0-40E6A818032E}" type="presOf" srcId="{7B263E6B-CC0A-40FD-9400-5EA36CCCCC6E}" destId="{6CDF8BF5-7E6B-4707-A443-E9CC12C9A04D}" srcOrd="0" destOrd="1" presId="urn:microsoft.com/office/officeart/2005/8/layout/list1"/>
    <dgm:cxn modelId="{44426357-F63F-42E5-BA21-9EC71D48E2D6}" srcId="{EF9D86C9-EAD9-4C33-BF66-B7A6427B6EAC}" destId="{F86321D8-23B3-4B79-AABE-C7392816A587}" srcOrd="0" destOrd="0" parTransId="{2E4045CB-B92C-44F4-88DF-654C5EB9FC09}" sibTransId="{425B1743-9F7B-419D-9FF5-4EB5C4CA1175}"/>
    <dgm:cxn modelId="{FC510B2A-AEE3-40E7-B478-709EADFE10D7}" srcId="{D2060605-8B9B-4BE9-AE90-7521F9DE43C6}" destId="{F0BF7334-9DF5-4F30-8173-7597C95D7989}" srcOrd="4" destOrd="0" parTransId="{7150F838-6DB2-4EFA-8D4B-E3D80CAB4C1D}" sibTransId="{A377C457-063B-4070-80FE-EB4A513A8922}"/>
    <dgm:cxn modelId="{D7D4BC07-19F3-4A76-B7EB-DA828369149A}" srcId="{110FE834-9513-4190-8AE5-2E5A54547BE3}" destId="{7B263E6B-CC0A-40FD-9400-5EA36CCCCC6E}" srcOrd="1" destOrd="0" parTransId="{D49AA3E9-75D9-487C-8EA8-EC53E11A5A35}" sibTransId="{1DFA079F-2C8F-4C40-A603-C627534E540E}"/>
    <dgm:cxn modelId="{EFD65F3E-846B-4BD6-A085-F690534214DC}" srcId="{EF9D86C9-EAD9-4C33-BF66-B7A6427B6EAC}" destId="{C2887B12-44AD-41B4-A519-E4A4B894AE12}" srcOrd="1" destOrd="0" parTransId="{90A9052E-8597-493F-AF5D-7D6585C6C78B}" sibTransId="{FBD40216-A046-459D-B805-434BF71057EF}"/>
    <dgm:cxn modelId="{2F272296-0DFF-4D5E-A1CF-D414159D7C0F}" type="presOf" srcId="{C2887B12-44AD-41B4-A519-E4A4B894AE12}" destId="{9C9FC8EA-7CDD-4071-ABAD-A5607C5202D9}" srcOrd="0" destOrd="1" presId="urn:microsoft.com/office/officeart/2005/8/layout/list1"/>
    <dgm:cxn modelId="{A970431C-7C37-4C2B-8071-DD883258C30E}" srcId="{D2060605-8B9B-4BE9-AE90-7521F9DE43C6}" destId="{EF9D86C9-EAD9-4C33-BF66-B7A6427B6EAC}" srcOrd="3" destOrd="0" parTransId="{BB88B4EB-26FF-4D4E-852D-8E5B7C2BAEA3}" sibTransId="{AF412B13-DBBA-4A05-AE5E-6AD2A43FBAD3}"/>
    <dgm:cxn modelId="{2A0E34F0-E8FA-40DC-80CF-AB5088CCEEA2}" srcId="{D2060605-8B9B-4BE9-AE90-7521F9DE43C6}" destId="{D79DC001-B4DE-4B71-B3C8-FF059517942E}" srcOrd="0" destOrd="0" parTransId="{88AEF1EF-128D-4772-BFDA-84B53BA947D4}" sibTransId="{2AEC87B2-0793-47C5-9668-1C0A72466896}"/>
    <dgm:cxn modelId="{38607979-5BC7-44D9-80FD-FEB5374447E7}" type="presOf" srcId="{F0BF7334-9DF5-4F30-8173-7597C95D7989}" destId="{FA63AE1F-AA96-4AB3-805B-14867FF82D3D}" srcOrd="0" destOrd="0" presId="urn:microsoft.com/office/officeart/2005/8/layout/list1"/>
    <dgm:cxn modelId="{EC714022-BCC0-48FD-8378-7D20EEF8504F}" type="presOf" srcId="{EF9D86C9-EAD9-4C33-BF66-B7A6427B6EAC}" destId="{400E1469-616C-443C-9D00-BF0A16897606}" srcOrd="1" destOrd="0" presId="urn:microsoft.com/office/officeart/2005/8/layout/list1"/>
    <dgm:cxn modelId="{FEB969CE-2DDA-4786-86D5-1D800DD17893}" srcId="{9703FC3F-E02E-43BB-A988-DF8C7538D6AE}" destId="{D201FDF0-B64A-45A2-8444-0E89EC666899}" srcOrd="1" destOrd="0" parTransId="{9F8E794B-A403-4127-BA6B-82167D8AFDA5}" sibTransId="{676D3E89-A816-4FF1-BC14-F63EC2244B37}"/>
    <dgm:cxn modelId="{913A0776-ABBE-4632-A3DE-0AA4495A9328}" type="presOf" srcId="{941001BC-B027-48AC-8BC6-DCA05C24775E}" destId="{6CDF8BF5-7E6B-4707-A443-E9CC12C9A04D}" srcOrd="0" destOrd="0" presId="urn:microsoft.com/office/officeart/2005/8/layout/list1"/>
    <dgm:cxn modelId="{F8EC1574-F2FB-4A70-BA5B-98524B403977}" srcId="{F0BF7334-9DF5-4F30-8173-7597C95D7989}" destId="{7F77C019-23A7-4D58-96AD-41B0A4D5164E}" srcOrd="0" destOrd="0" parTransId="{B7E467AF-D386-4793-840E-A171212703CB}" sibTransId="{690AF30E-0775-49CC-8D19-43C127E53CC4}"/>
    <dgm:cxn modelId="{817B19E3-FDE3-4CD8-89A5-AC1C9B806D90}" srcId="{F0BF7334-9DF5-4F30-8173-7597C95D7989}" destId="{AECFBD38-D1EF-4D6A-871E-DEEBD035D20C}" srcOrd="1" destOrd="0" parTransId="{DF39443D-5C80-47CD-8347-0DE1EA5130C2}" sibTransId="{10319549-200D-43F9-A395-DC6D2095B968}"/>
    <dgm:cxn modelId="{69A4939D-21DD-4935-85AD-6907E88838F8}" type="presOf" srcId="{110FE834-9513-4190-8AE5-2E5A54547BE3}" destId="{80BFE453-3E60-4F9B-AD37-9B0A6FECAC80}" srcOrd="0" destOrd="0" presId="urn:microsoft.com/office/officeart/2005/8/layout/list1"/>
    <dgm:cxn modelId="{9A21F3B9-E8FC-48BC-BECB-A68378139391}" type="presOf" srcId="{F86321D8-23B3-4B79-AABE-C7392816A587}" destId="{9C9FC8EA-7CDD-4071-ABAD-A5607C5202D9}" srcOrd="0" destOrd="0" presId="urn:microsoft.com/office/officeart/2005/8/layout/list1"/>
    <dgm:cxn modelId="{AA850F3D-1264-4CA6-8577-74CED9FA4C9F}" type="presParOf" srcId="{55EC9309-BDEF-477A-9733-D16DE3A52678}" destId="{0B5FC71A-92E2-4897-859A-582E592D584B}" srcOrd="0" destOrd="0" presId="urn:microsoft.com/office/officeart/2005/8/layout/list1"/>
    <dgm:cxn modelId="{16E7B2EB-6C54-410F-BD16-1D7D1A9EE0DB}" type="presParOf" srcId="{0B5FC71A-92E2-4897-859A-582E592D584B}" destId="{69437D36-4815-4BB4-8529-BE6D19303835}" srcOrd="0" destOrd="0" presId="urn:microsoft.com/office/officeart/2005/8/layout/list1"/>
    <dgm:cxn modelId="{DDA89A39-1600-487D-B3CF-A9437F8F9C5C}" type="presParOf" srcId="{0B5FC71A-92E2-4897-859A-582E592D584B}" destId="{39D61A43-0CD6-487D-BB86-F1518E158369}" srcOrd="1" destOrd="0" presId="urn:microsoft.com/office/officeart/2005/8/layout/list1"/>
    <dgm:cxn modelId="{71CE2697-BAB1-4A7F-92DD-7E73728656E9}" type="presParOf" srcId="{55EC9309-BDEF-477A-9733-D16DE3A52678}" destId="{E6F1C689-6D25-4F20-BF2E-D64074BF0919}" srcOrd="1" destOrd="0" presId="urn:microsoft.com/office/officeart/2005/8/layout/list1"/>
    <dgm:cxn modelId="{01A488DF-B77C-4ABA-931E-0512E5314CDE}" type="presParOf" srcId="{55EC9309-BDEF-477A-9733-D16DE3A52678}" destId="{F775F7CA-7FD1-4799-8655-86EED567CBC3}" srcOrd="2" destOrd="0" presId="urn:microsoft.com/office/officeart/2005/8/layout/list1"/>
    <dgm:cxn modelId="{88A9A4C6-B65B-4461-83AD-C127511BF40F}" type="presParOf" srcId="{55EC9309-BDEF-477A-9733-D16DE3A52678}" destId="{0CD06C0F-A469-4B12-9BED-460161C2E85F}" srcOrd="3" destOrd="0" presId="urn:microsoft.com/office/officeart/2005/8/layout/list1"/>
    <dgm:cxn modelId="{5A496354-DE29-4B8C-BE85-AB6D3491914D}" type="presParOf" srcId="{55EC9309-BDEF-477A-9733-D16DE3A52678}" destId="{C8CC4A19-A7FA-498D-B10E-BC77E1AED256}" srcOrd="4" destOrd="0" presId="urn:microsoft.com/office/officeart/2005/8/layout/list1"/>
    <dgm:cxn modelId="{1BDC35BF-393E-4DA0-9762-CFD511AA91FA}" type="presParOf" srcId="{C8CC4A19-A7FA-498D-B10E-BC77E1AED256}" destId="{6A686EA7-1E48-4AC8-AB50-82D3383D629C}" srcOrd="0" destOrd="0" presId="urn:microsoft.com/office/officeart/2005/8/layout/list1"/>
    <dgm:cxn modelId="{69206FEE-2E07-4ACA-BE20-E09808CEF5BA}" type="presParOf" srcId="{C8CC4A19-A7FA-498D-B10E-BC77E1AED256}" destId="{09D8389D-173C-46A7-8625-22C35DC9AB3B}" srcOrd="1" destOrd="0" presId="urn:microsoft.com/office/officeart/2005/8/layout/list1"/>
    <dgm:cxn modelId="{11337CCC-1B47-4611-9309-1F3A03C7D589}" type="presParOf" srcId="{55EC9309-BDEF-477A-9733-D16DE3A52678}" destId="{520EB9F4-F43B-4060-9F0F-A67A843523A5}" srcOrd="5" destOrd="0" presId="urn:microsoft.com/office/officeart/2005/8/layout/list1"/>
    <dgm:cxn modelId="{A1DB76AC-7DE7-4C54-8B10-0446280C0E18}" type="presParOf" srcId="{55EC9309-BDEF-477A-9733-D16DE3A52678}" destId="{F0F0121E-D5B6-4495-91D8-75375EC83629}" srcOrd="6" destOrd="0" presId="urn:microsoft.com/office/officeart/2005/8/layout/list1"/>
    <dgm:cxn modelId="{F04D69E5-03F0-40C8-A596-BD4A383C0649}" type="presParOf" srcId="{55EC9309-BDEF-477A-9733-D16DE3A52678}" destId="{5A341B67-78B8-4270-9113-61E0545E4920}" srcOrd="7" destOrd="0" presId="urn:microsoft.com/office/officeart/2005/8/layout/list1"/>
    <dgm:cxn modelId="{F2621DFB-9B73-493A-BC55-A414D34E2F0F}" type="presParOf" srcId="{55EC9309-BDEF-477A-9733-D16DE3A52678}" destId="{40C4D9DC-AF25-4BA1-8704-B7BC4B5BE20E}" srcOrd="8" destOrd="0" presId="urn:microsoft.com/office/officeart/2005/8/layout/list1"/>
    <dgm:cxn modelId="{F3AA1380-2988-4408-8A6B-ABBB1FB63505}" type="presParOf" srcId="{40C4D9DC-AF25-4BA1-8704-B7BC4B5BE20E}" destId="{80BFE453-3E60-4F9B-AD37-9B0A6FECAC80}" srcOrd="0" destOrd="0" presId="urn:microsoft.com/office/officeart/2005/8/layout/list1"/>
    <dgm:cxn modelId="{B93FA84C-ABC9-4365-B201-054E3B1553C7}" type="presParOf" srcId="{40C4D9DC-AF25-4BA1-8704-B7BC4B5BE20E}" destId="{1765414C-2D39-4117-B420-6D62DABFA620}" srcOrd="1" destOrd="0" presId="urn:microsoft.com/office/officeart/2005/8/layout/list1"/>
    <dgm:cxn modelId="{45E48352-4A8F-404F-B019-66B771C7D151}" type="presParOf" srcId="{55EC9309-BDEF-477A-9733-D16DE3A52678}" destId="{972F060E-2784-4991-9E24-568BC17E802F}" srcOrd="9" destOrd="0" presId="urn:microsoft.com/office/officeart/2005/8/layout/list1"/>
    <dgm:cxn modelId="{737CFD65-800E-450E-BFC4-401BD00AACE0}" type="presParOf" srcId="{55EC9309-BDEF-477A-9733-D16DE3A52678}" destId="{6CDF8BF5-7E6B-4707-A443-E9CC12C9A04D}" srcOrd="10" destOrd="0" presId="urn:microsoft.com/office/officeart/2005/8/layout/list1"/>
    <dgm:cxn modelId="{2FC0BD03-82FF-44DD-B58C-8C47680A78AA}" type="presParOf" srcId="{55EC9309-BDEF-477A-9733-D16DE3A52678}" destId="{1FC4FA04-60A1-4C80-810E-589E9FC94D82}" srcOrd="11" destOrd="0" presId="urn:microsoft.com/office/officeart/2005/8/layout/list1"/>
    <dgm:cxn modelId="{229CADBA-9104-48D1-BEB0-DF1B0626B077}" type="presParOf" srcId="{55EC9309-BDEF-477A-9733-D16DE3A52678}" destId="{840E687D-A1CB-44FD-91FC-5E7D1D371DC6}" srcOrd="12" destOrd="0" presId="urn:microsoft.com/office/officeart/2005/8/layout/list1"/>
    <dgm:cxn modelId="{775237B0-0C73-4438-9D05-137145272C57}" type="presParOf" srcId="{840E687D-A1CB-44FD-91FC-5E7D1D371DC6}" destId="{B9E52B18-9842-4369-9725-0500F28E4DC9}" srcOrd="0" destOrd="0" presId="urn:microsoft.com/office/officeart/2005/8/layout/list1"/>
    <dgm:cxn modelId="{19D2300F-5A80-4BC0-802D-491B5BCB16D8}" type="presParOf" srcId="{840E687D-A1CB-44FD-91FC-5E7D1D371DC6}" destId="{400E1469-616C-443C-9D00-BF0A16897606}" srcOrd="1" destOrd="0" presId="urn:microsoft.com/office/officeart/2005/8/layout/list1"/>
    <dgm:cxn modelId="{A976A85A-7BBB-45FA-9DC1-AE8A996EE9D1}" type="presParOf" srcId="{55EC9309-BDEF-477A-9733-D16DE3A52678}" destId="{A2D93641-00CD-4FD6-AA13-69DF2D0255EF}" srcOrd="13" destOrd="0" presId="urn:microsoft.com/office/officeart/2005/8/layout/list1"/>
    <dgm:cxn modelId="{32E2C526-2883-4BA0-ABBD-CB2052E122FB}" type="presParOf" srcId="{55EC9309-BDEF-477A-9733-D16DE3A52678}" destId="{9C9FC8EA-7CDD-4071-ABAD-A5607C5202D9}" srcOrd="14" destOrd="0" presId="urn:microsoft.com/office/officeart/2005/8/layout/list1"/>
    <dgm:cxn modelId="{35C070C8-1CC6-4625-8D9D-547E8D779089}" type="presParOf" srcId="{55EC9309-BDEF-477A-9733-D16DE3A52678}" destId="{192B9A8C-B18B-4D9C-A7EF-CF39CDE6944C}" srcOrd="15" destOrd="0" presId="urn:microsoft.com/office/officeart/2005/8/layout/list1"/>
    <dgm:cxn modelId="{787E51CC-135B-4D35-AE5B-66EC9C5361DF}" type="presParOf" srcId="{55EC9309-BDEF-477A-9733-D16DE3A52678}" destId="{272CACA2-E70C-47C5-AE74-F6C908F62F11}" srcOrd="16" destOrd="0" presId="urn:microsoft.com/office/officeart/2005/8/layout/list1"/>
    <dgm:cxn modelId="{9F63A01D-FDF7-476B-8C8E-B1E3BE6105E6}" type="presParOf" srcId="{272CACA2-E70C-47C5-AE74-F6C908F62F11}" destId="{FA63AE1F-AA96-4AB3-805B-14867FF82D3D}" srcOrd="0" destOrd="0" presId="urn:microsoft.com/office/officeart/2005/8/layout/list1"/>
    <dgm:cxn modelId="{F00574B9-F015-46F6-B9D7-550264A18A3A}" type="presParOf" srcId="{272CACA2-E70C-47C5-AE74-F6C908F62F11}" destId="{961A0F35-2407-4D99-A27F-D97225E44544}" srcOrd="1" destOrd="0" presId="urn:microsoft.com/office/officeart/2005/8/layout/list1"/>
    <dgm:cxn modelId="{2E6E8FEA-AB5A-4CF4-97C0-C479A78F7225}" type="presParOf" srcId="{55EC9309-BDEF-477A-9733-D16DE3A52678}" destId="{CEC75809-0433-40F7-8BFC-F188BB04F1B6}" srcOrd="17" destOrd="0" presId="urn:microsoft.com/office/officeart/2005/8/layout/list1"/>
    <dgm:cxn modelId="{DD1B9EE9-51BF-4229-8B7A-1427AF1C62A7}" type="presParOf" srcId="{55EC9309-BDEF-477A-9733-D16DE3A52678}" destId="{5AE873DE-5676-4E21-AB56-23DBC86FE5A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55B93D-8BE0-49F3-A01B-EA0125BBC5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0D13DB-090C-42B6-B604-855B720F79B9}">
      <dgm:prSet phldrT="[Text]" custT="1"/>
      <dgm:spPr/>
      <dgm:t>
        <a:bodyPr/>
        <a:lstStyle/>
        <a:p>
          <a:r>
            <a:rPr lang="en-IN" sz="1800" dirty="0" smtClean="0"/>
            <a:t>Automated Attendance</a:t>
          </a:r>
          <a:endParaRPr lang="en-IN" sz="1800" dirty="0"/>
        </a:p>
      </dgm:t>
    </dgm:pt>
    <dgm:pt modelId="{52477372-21DC-4315-9F97-046E5FB7B31B}" type="parTrans" cxnId="{66175A61-1883-4430-BE1E-9C00A70898EB}">
      <dgm:prSet/>
      <dgm:spPr/>
      <dgm:t>
        <a:bodyPr/>
        <a:lstStyle/>
        <a:p>
          <a:endParaRPr lang="en-IN"/>
        </a:p>
      </dgm:t>
    </dgm:pt>
    <dgm:pt modelId="{4C450869-4616-4F58-B267-B62EFD6FAEEC}" type="sibTrans" cxnId="{66175A61-1883-4430-BE1E-9C00A70898EB}">
      <dgm:prSet/>
      <dgm:spPr/>
      <dgm:t>
        <a:bodyPr/>
        <a:lstStyle/>
        <a:p>
          <a:endParaRPr lang="en-IN"/>
        </a:p>
      </dgm:t>
    </dgm:pt>
    <dgm:pt modelId="{E0E466C9-5980-4CA2-9456-D763876A60A1}">
      <dgm:prSet phldrT="[Text]"/>
      <dgm:spPr/>
      <dgm:t>
        <a:bodyPr/>
        <a:lstStyle/>
        <a:p>
          <a:r>
            <a:rPr lang="en-US" dirty="0" smtClean="0"/>
            <a:t>The Face Recognition Attendance System streamlines the attendance process by automatically logging attendance upon successful facial recognition. This reduces the time and effort required for manual attendance tracking.</a:t>
          </a:r>
          <a:endParaRPr lang="en-IN" dirty="0"/>
        </a:p>
      </dgm:t>
    </dgm:pt>
    <dgm:pt modelId="{7DECCF78-4C80-4B38-A3CA-CF51EC2F62B3}" type="parTrans" cxnId="{021FA793-5FDD-4582-BD60-CFD1DA5E94F1}">
      <dgm:prSet/>
      <dgm:spPr/>
      <dgm:t>
        <a:bodyPr/>
        <a:lstStyle/>
        <a:p>
          <a:endParaRPr lang="en-IN"/>
        </a:p>
      </dgm:t>
    </dgm:pt>
    <dgm:pt modelId="{4200D05F-7F13-494D-96BA-8FDC40007963}" type="sibTrans" cxnId="{021FA793-5FDD-4582-BD60-CFD1DA5E94F1}">
      <dgm:prSet/>
      <dgm:spPr/>
      <dgm:t>
        <a:bodyPr/>
        <a:lstStyle/>
        <a:p>
          <a:endParaRPr lang="en-IN"/>
        </a:p>
      </dgm:t>
    </dgm:pt>
    <dgm:pt modelId="{4EDEDDEA-DD11-43E8-8920-4E9F0E4516F8}">
      <dgm:prSet phldrT="[Text]" custT="1"/>
      <dgm:spPr/>
      <dgm:t>
        <a:bodyPr/>
        <a:lstStyle/>
        <a:p>
          <a:r>
            <a:rPr lang="en-IN" sz="1800" dirty="0" smtClean="0"/>
            <a:t>Enhanced Security</a:t>
          </a:r>
          <a:endParaRPr lang="en-IN" sz="1800" dirty="0"/>
        </a:p>
      </dgm:t>
    </dgm:pt>
    <dgm:pt modelId="{7E4132BC-8E79-44ED-8D13-E32585BE06A0}" type="parTrans" cxnId="{5F791E7D-D1FD-435F-8A00-CB221EABE3B3}">
      <dgm:prSet/>
      <dgm:spPr/>
      <dgm:t>
        <a:bodyPr/>
        <a:lstStyle/>
        <a:p>
          <a:endParaRPr lang="en-IN"/>
        </a:p>
      </dgm:t>
    </dgm:pt>
    <dgm:pt modelId="{AA25CF30-68CC-4EFA-9AD0-C93B695A1C26}" type="sibTrans" cxnId="{5F791E7D-D1FD-435F-8A00-CB221EABE3B3}">
      <dgm:prSet/>
      <dgm:spPr/>
      <dgm:t>
        <a:bodyPr/>
        <a:lstStyle/>
        <a:p>
          <a:endParaRPr lang="en-IN"/>
        </a:p>
      </dgm:t>
    </dgm:pt>
    <dgm:pt modelId="{CEA4BF1C-69F9-4AEC-BB44-EC13809A5EF0}">
      <dgm:prSet phldrT="[Text]"/>
      <dgm:spPr/>
      <dgm:t>
        <a:bodyPr/>
        <a:lstStyle/>
        <a:p>
          <a:r>
            <a:rPr lang="en-US" dirty="0" smtClean="0"/>
            <a:t>Utilizing advanced facial recognition technology, the system significantly improves security by preventing unauthorized attendance and fraud. It ensures that only registered individuals can mark their presence.</a:t>
          </a:r>
          <a:endParaRPr lang="en-IN" dirty="0"/>
        </a:p>
      </dgm:t>
    </dgm:pt>
    <dgm:pt modelId="{CA7F1280-DE69-4E56-AED4-F320A63EE406}" type="parTrans" cxnId="{6FEB2469-68ED-4BAC-B288-12BC765FB098}">
      <dgm:prSet/>
      <dgm:spPr/>
      <dgm:t>
        <a:bodyPr/>
        <a:lstStyle/>
        <a:p>
          <a:endParaRPr lang="en-IN"/>
        </a:p>
      </dgm:t>
    </dgm:pt>
    <dgm:pt modelId="{B2FEE6A5-44CD-4117-88F2-3CA3E6C8B98D}" type="sibTrans" cxnId="{6FEB2469-68ED-4BAC-B288-12BC765FB098}">
      <dgm:prSet/>
      <dgm:spPr/>
      <dgm:t>
        <a:bodyPr/>
        <a:lstStyle/>
        <a:p>
          <a:endParaRPr lang="en-IN"/>
        </a:p>
      </dgm:t>
    </dgm:pt>
    <dgm:pt modelId="{4834C889-A84F-498E-8DED-C58C9DF0968C}">
      <dgm:prSet phldrT="[Text]" custT="1"/>
      <dgm:spPr/>
      <dgm:t>
        <a:bodyPr/>
        <a:lstStyle/>
        <a:p>
          <a:r>
            <a:rPr lang="en-IN" sz="1800" dirty="0" smtClean="0"/>
            <a:t>Real-time Processing</a:t>
          </a:r>
          <a:endParaRPr lang="en-IN" sz="1800" dirty="0"/>
        </a:p>
      </dgm:t>
    </dgm:pt>
    <dgm:pt modelId="{921D4407-5258-4D66-8E83-2D5C9E4D7B01}" type="parTrans" cxnId="{24D1A06C-3D9E-405B-8678-8293C4E87163}">
      <dgm:prSet/>
      <dgm:spPr/>
      <dgm:t>
        <a:bodyPr/>
        <a:lstStyle/>
        <a:p>
          <a:endParaRPr lang="en-IN"/>
        </a:p>
      </dgm:t>
    </dgm:pt>
    <dgm:pt modelId="{AAA2B3A4-AA8A-46CE-993F-FBA8250F25B8}" type="sibTrans" cxnId="{24D1A06C-3D9E-405B-8678-8293C4E87163}">
      <dgm:prSet/>
      <dgm:spPr/>
      <dgm:t>
        <a:bodyPr/>
        <a:lstStyle/>
        <a:p>
          <a:endParaRPr lang="en-IN"/>
        </a:p>
      </dgm:t>
    </dgm:pt>
    <dgm:pt modelId="{6939539E-DF40-41EA-9A8C-BBB2C4F0BC0D}">
      <dgm:prSet phldrT="[Text]"/>
      <dgm:spPr/>
      <dgm:t>
        <a:bodyPr/>
        <a:lstStyle/>
        <a:p>
          <a:r>
            <a:rPr lang="en-US" dirty="0" smtClean="0"/>
            <a:t>The system processes facial recognition in real-time, allowing for immediate attendance marking and feedback to users. This enhances operational efficiency and user experience.</a:t>
          </a:r>
          <a:endParaRPr lang="en-IN" dirty="0"/>
        </a:p>
      </dgm:t>
    </dgm:pt>
    <dgm:pt modelId="{E85F7741-F2F7-49C1-847F-08951E63921A}" type="parTrans" cxnId="{4C157695-F87E-44E4-853C-4A63149D4213}">
      <dgm:prSet/>
      <dgm:spPr/>
      <dgm:t>
        <a:bodyPr/>
        <a:lstStyle/>
        <a:p>
          <a:endParaRPr lang="en-IN"/>
        </a:p>
      </dgm:t>
    </dgm:pt>
    <dgm:pt modelId="{4C2B4291-3ED8-44D5-9715-505FEC29FF8B}" type="sibTrans" cxnId="{4C157695-F87E-44E4-853C-4A63149D4213}">
      <dgm:prSet/>
      <dgm:spPr/>
      <dgm:t>
        <a:bodyPr/>
        <a:lstStyle/>
        <a:p>
          <a:endParaRPr lang="en-IN"/>
        </a:p>
      </dgm:t>
    </dgm:pt>
    <dgm:pt modelId="{4244491E-2A4F-4D64-9F66-395AA43EEEC1}" type="pres">
      <dgm:prSet presAssocID="{4B55B93D-8BE0-49F3-A01B-EA0125BBC5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2AA1C34-A7FC-49AB-8304-8DEBCD6BA53F}" type="pres">
      <dgm:prSet presAssocID="{890D13DB-090C-42B6-B604-855B720F79B9}" presName="composite" presStyleCnt="0"/>
      <dgm:spPr/>
    </dgm:pt>
    <dgm:pt modelId="{C8CD1D50-5B0D-491C-AACC-9B7FD7AD8D92}" type="pres">
      <dgm:prSet presAssocID="{890D13DB-090C-42B6-B604-855B720F79B9}" presName="parTx" presStyleLbl="alignNode1" presStyleIdx="0" presStyleCnt="3" custScaleX="140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FF63EC-4335-46F0-B438-EC7378436EF1}" type="pres">
      <dgm:prSet presAssocID="{890D13DB-090C-42B6-B604-855B720F79B9}" presName="desTx" presStyleLbl="alignAccFollowNode1" presStyleIdx="0" presStyleCnt="3" custScaleX="140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C53D6B-DF66-4293-A217-1EC0853049FE}" type="pres">
      <dgm:prSet presAssocID="{4C450869-4616-4F58-B267-B62EFD6FAEEC}" presName="space" presStyleCnt="0"/>
      <dgm:spPr/>
    </dgm:pt>
    <dgm:pt modelId="{92FDD77B-B6A5-49CD-A4C7-23EF44E0594A}" type="pres">
      <dgm:prSet presAssocID="{4EDEDDEA-DD11-43E8-8920-4E9F0E4516F8}" presName="composite" presStyleCnt="0"/>
      <dgm:spPr/>
    </dgm:pt>
    <dgm:pt modelId="{EAF0CF60-BBA6-4294-82CF-033E83B697C8}" type="pres">
      <dgm:prSet presAssocID="{4EDEDDEA-DD11-43E8-8920-4E9F0E4516F8}" presName="parTx" presStyleLbl="alignNode1" presStyleIdx="1" presStyleCnt="3" custScaleX="140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8570C1-104B-405D-9FE3-446E719386C5}" type="pres">
      <dgm:prSet presAssocID="{4EDEDDEA-DD11-43E8-8920-4E9F0E4516F8}" presName="desTx" presStyleLbl="alignAccFollowNode1" presStyleIdx="1" presStyleCnt="3" custScaleX="140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94ADD5-917D-40C4-9A16-3DA8DD7079C6}" type="pres">
      <dgm:prSet presAssocID="{AA25CF30-68CC-4EFA-9AD0-C93B695A1C26}" presName="space" presStyleCnt="0"/>
      <dgm:spPr/>
    </dgm:pt>
    <dgm:pt modelId="{838317ED-873C-4E77-B999-E2C890CE277C}" type="pres">
      <dgm:prSet presAssocID="{4834C889-A84F-498E-8DED-C58C9DF0968C}" presName="composite" presStyleCnt="0"/>
      <dgm:spPr/>
    </dgm:pt>
    <dgm:pt modelId="{66B9F113-367D-4026-8976-0CC155E6DE79}" type="pres">
      <dgm:prSet presAssocID="{4834C889-A84F-498E-8DED-C58C9DF0968C}" presName="parTx" presStyleLbl="alignNode1" presStyleIdx="2" presStyleCnt="3" custScaleX="140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29345C-8F79-4897-90CE-F018F10D8A4F}" type="pres">
      <dgm:prSet presAssocID="{4834C889-A84F-498E-8DED-C58C9DF0968C}" presName="desTx" presStyleLbl="alignAccFollowNode1" presStyleIdx="2" presStyleCnt="3" custScaleX="140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846C5F-D522-4621-91F6-7A1AC60087B4}" type="presOf" srcId="{4834C889-A84F-498E-8DED-C58C9DF0968C}" destId="{66B9F113-367D-4026-8976-0CC155E6DE79}" srcOrd="0" destOrd="0" presId="urn:microsoft.com/office/officeart/2005/8/layout/hList1"/>
    <dgm:cxn modelId="{5F791E7D-D1FD-435F-8A00-CB221EABE3B3}" srcId="{4B55B93D-8BE0-49F3-A01B-EA0125BBC525}" destId="{4EDEDDEA-DD11-43E8-8920-4E9F0E4516F8}" srcOrd="1" destOrd="0" parTransId="{7E4132BC-8E79-44ED-8D13-E32585BE06A0}" sibTransId="{AA25CF30-68CC-4EFA-9AD0-C93B695A1C26}"/>
    <dgm:cxn modelId="{D1A57CEA-3242-4E1D-A8EA-7B78BF6148A8}" type="presOf" srcId="{6939539E-DF40-41EA-9A8C-BBB2C4F0BC0D}" destId="{4529345C-8F79-4897-90CE-F018F10D8A4F}" srcOrd="0" destOrd="0" presId="urn:microsoft.com/office/officeart/2005/8/layout/hList1"/>
    <dgm:cxn modelId="{021FA793-5FDD-4582-BD60-CFD1DA5E94F1}" srcId="{890D13DB-090C-42B6-B604-855B720F79B9}" destId="{E0E466C9-5980-4CA2-9456-D763876A60A1}" srcOrd="0" destOrd="0" parTransId="{7DECCF78-4C80-4B38-A3CA-CF51EC2F62B3}" sibTransId="{4200D05F-7F13-494D-96BA-8FDC40007963}"/>
    <dgm:cxn modelId="{66175A61-1883-4430-BE1E-9C00A70898EB}" srcId="{4B55B93D-8BE0-49F3-A01B-EA0125BBC525}" destId="{890D13DB-090C-42B6-B604-855B720F79B9}" srcOrd="0" destOrd="0" parTransId="{52477372-21DC-4315-9F97-046E5FB7B31B}" sibTransId="{4C450869-4616-4F58-B267-B62EFD6FAEEC}"/>
    <dgm:cxn modelId="{A7C82B4A-5710-4548-9BB1-C5734419F417}" type="presOf" srcId="{CEA4BF1C-69F9-4AEC-BB44-EC13809A5EF0}" destId="{198570C1-104B-405D-9FE3-446E719386C5}" srcOrd="0" destOrd="0" presId="urn:microsoft.com/office/officeart/2005/8/layout/hList1"/>
    <dgm:cxn modelId="{E6693856-4B97-4381-B080-877DABA7209B}" type="presOf" srcId="{E0E466C9-5980-4CA2-9456-D763876A60A1}" destId="{D3FF63EC-4335-46F0-B438-EC7378436EF1}" srcOrd="0" destOrd="0" presId="urn:microsoft.com/office/officeart/2005/8/layout/hList1"/>
    <dgm:cxn modelId="{4D603131-128A-4848-9A89-A31628E58B9D}" type="presOf" srcId="{4EDEDDEA-DD11-43E8-8920-4E9F0E4516F8}" destId="{EAF0CF60-BBA6-4294-82CF-033E83B697C8}" srcOrd="0" destOrd="0" presId="urn:microsoft.com/office/officeart/2005/8/layout/hList1"/>
    <dgm:cxn modelId="{742D5025-91E6-4ED4-8F16-3B498EFD2BE2}" type="presOf" srcId="{4B55B93D-8BE0-49F3-A01B-EA0125BBC525}" destId="{4244491E-2A4F-4D64-9F66-395AA43EEEC1}" srcOrd="0" destOrd="0" presId="urn:microsoft.com/office/officeart/2005/8/layout/hList1"/>
    <dgm:cxn modelId="{4C157695-F87E-44E4-853C-4A63149D4213}" srcId="{4834C889-A84F-498E-8DED-C58C9DF0968C}" destId="{6939539E-DF40-41EA-9A8C-BBB2C4F0BC0D}" srcOrd="0" destOrd="0" parTransId="{E85F7741-F2F7-49C1-847F-08951E63921A}" sibTransId="{4C2B4291-3ED8-44D5-9715-505FEC29FF8B}"/>
    <dgm:cxn modelId="{24D1A06C-3D9E-405B-8678-8293C4E87163}" srcId="{4B55B93D-8BE0-49F3-A01B-EA0125BBC525}" destId="{4834C889-A84F-498E-8DED-C58C9DF0968C}" srcOrd="2" destOrd="0" parTransId="{921D4407-5258-4D66-8E83-2D5C9E4D7B01}" sibTransId="{AAA2B3A4-AA8A-46CE-993F-FBA8250F25B8}"/>
    <dgm:cxn modelId="{15A79B93-3ACC-401A-9FAA-9FBAC45BD05C}" type="presOf" srcId="{890D13DB-090C-42B6-B604-855B720F79B9}" destId="{C8CD1D50-5B0D-491C-AACC-9B7FD7AD8D92}" srcOrd="0" destOrd="0" presId="urn:microsoft.com/office/officeart/2005/8/layout/hList1"/>
    <dgm:cxn modelId="{6FEB2469-68ED-4BAC-B288-12BC765FB098}" srcId="{4EDEDDEA-DD11-43E8-8920-4E9F0E4516F8}" destId="{CEA4BF1C-69F9-4AEC-BB44-EC13809A5EF0}" srcOrd="0" destOrd="0" parTransId="{CA7F1280-DE69-4E56-AED4-F320A63EE406}" sibTransId="{B2FEE6A5-44CD-4117-88F2-3CA3E6C8B98D}"/>
    <dgm:cxn modelId="{93197F32-21C0-4024-AD24-5D4CD7AC0A80}" type="presParOf" srcId="{4244491E-2A4F-4D64-9F66-395AA43EEEC1}" destId="{B2AA1C34-A7FC-49AB-8304-8DEBCD6BA53F}" srcOrd="0" destOrd="0" presId="urn:microsoft.com/office/officeart/2005/8/layout/hList1"/>
    <dgm:cxn modelId="{60A3F3B4-701B-4A95-A00E-1D89947B017B}" type="presParOf" srcId="{B2AA1C34-A7FC-49AB-8304-8DEBCD6BA53F}" destId="{C8CD1D50-5B0D-491C-AACC-9B7FD7AD8D92}" srcOrd="0" destOrd="0" presId="urn:microsoft.com/office/officeart/2005/8/layout/hList1"/>
    <dgm:cxn modelId="{564B383C-9C57-41FA-A226-C199E1F925B9}" type="presParOf" srcId="{B2AA1C34-A7FC-49AB-8304-8DEBCD6BA53F}" destId="{D3FF63EC-4335-46F0-B438-EC7378436EF1}" srcOrd="1" destOrd="0" presId="urn:microsoft.com/office/officeart/2005/8/layout/hList1"/>
    <dgm:cxn modelId="{712BB9D2-A493-4D97-8081-9A4FA271ADAA}" type="presParOf" srcId="{4244491E-2A4F-4D64-9F66-395AA43EEEC1}" destId="{48C53D6B-DF66-4293-A217-1EC0853049FE}" srcOrd="1" destOrd="0" presId="urn:microsoft.com/office/officeart/2005/8/layout/hList1"/>
    <dgm:cxn modelId="{7885A8ED-4B30-41A6-9A8B-008F76DEAB3F}" type="presParOf" srcId="{4244491E-2A4F-4D64-9F66-395AA43EEEC1}" destId="{92FDD77B-B6A5-49CD-A4C7-23EF44E0594A}" srcOrd="2" destOrd="0" presId="urn:microsoft.com/office/officeart/2005/8/layout/hList1"/>
    <dgm:cxn modelId="{7B4DA520-D413-4C2D-A828-F708C7D140BA}" type="presParOf" srcId="{92FDD77B-B6A5-49CD-A4C7-23EF44E0594A}" destId="{EAF0CF60-BBA6-4294-82CF-033E83B697C8}" srcOrd="0" destOrd="0" presId="urn:microsoft.com/office/officeart/2005/8/layout/hList1"/>
    <dgm:cxn modelId="{5A040477-992C-4102-AE74-4E7AAC3AA6E7}" type="presParOf" srcId="{92FDD77B-B6A5-49CD-A4C7-23EF44E0594A}" destId="{198570C1-104B-405D-9FE3-446E719386C5}" srcOrd="1" destOrd="0" presId="urn:microsoft.com/office/officeart/2005/8/layout/hList1"/>
    <dgm:cxn modelId="{AAF13FE6-9199-4CD1-851D-FFDF08A9E940}" type="presParOf" srcId="{4244491E-2A4F-4D64-9F66-395AA43EEEC1}" destId="{F094ADD5-917D-40C4-9A16-3DA8DD7079C6}" srcOrd="3" destOrd="0" presId="urn:microsoft.com/office/officeart/2005/8/layout/hList1"/>
    <dgm:cxn modelId="{7985B319-4872-423A-B6C0-AA8C76875C9D}" type="presParOf" srcId="{4244491E-2A4F-4D64-9F66-395AA43EEEC1}" destId="{838317ED-873C-4E77-B999-E2C890CE277C}" srcOrd="4" destOrd="0" presId="urn:microsoft.com/office/officeart/2005/8/layout/hList1"/>
    <dgm:cxn modelId="{630E2E1D-2677-490D-A6FF-3102F0C6DC93}" type="presParOf" srcId="{838317ED-873C-4E77-B999-E2C890CE277C}" destId="{66B9F113-367D-4026-8976-0CC155E6DE79}" srcOrd="0" destOrd="0" presId="urn:microsoft.com/office/officeart/2005/8/layout/hList1"/>
    <dgm:cxn modelId="{1E2D144A-1577-46B7-80E5-E925F7E997F6}" type="presParOf" srcId="{838317ED-873C-4E77-B999-E2C890CE277C}" destId="{4529345C-8F79-4897-90CE-F018F10D8A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AF19B-5333-452A-A5F0-618CA5A7188C}">
      <dsp:nvSpPr>
        <dsp:cNvPr id="0" name=""/>
        <dsp:cNvSpPr/>
      </dsp:nvSpPr>
      <dsp:spPr>
        <a:xfrm>
          <a:off x="3226" y="0"/>
          <a:ext cx="1939846" cy="725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Inaccurate Data</a:t>
          </a:r>
          <a:endParaRPr lang="en-IN" sz="1900" kern="1200" dirty="0"/>
        </a:p>
      </dsp:txBody>
      <dsp:txXfrm>
        <a:off x="3226" y="0"/>
        <a:ext cx="1939846" cy="725953"/>
      </dsp:txXfrm>
    </dsp:sp>
    <dsp:sp modelId="{1F993E75-22AD-4208-9C4B-4E7646367ABE}">
      <dsp:nvSpPr>
        <dsp:cNvPr id="0" name=""/>
        <dsp:cNvSpPr/>
      </dsp:nvSpPr>
      <dsp:spPr>
        <a:xfrm>
          <a:off x="3226" y="799940"/>
          <a:ext cx="1939846" cy="365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Traditional attendance systems, like </a:t>
          </a:r>
          <a:r>
            <a:rPr lang="en-US" sz="1900" b="1" kern="1200" dirty="0" smtClean="0"/>
            <a:t>paper logs or card-based systems, are susceptible to human errors and fraud.</a:t>
          </a:r>
          <a:endParaRPr lang="en-IN" sz="1900" b="1" kern="1200" dirty="0"/>
        </a:p>
      </dsp:txBody>
      <dsp:txXfrm>
        <a:off x="3226" y="799940"/>
        <a:ext cx="1939846" cy="3653638"/>
      </dsp:txXfrm>
    </dsp:sp>
    <dsp:sp modelId="{29F60F4B-E97D-4457-8F1D-A6466E7C3714}">
      <dsp:nvSpPr>
        <dsp:cNvPr id="0" name=""/>
        <dsp:cNvSpPr/>
      </dsp:nvSpPr>
      <dsp:spPr>
        <a:xfrm>
          <a:off x="2214651" y="0"/>
          <a:ext cx="1939846" cy="725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Inconvenience</a:t>
          </a:r>
          <a:endParaRPr lang="en-IN" sz="1900" kern="1200" dirty="0"/>
        </a:p>
      </dsp:txBody>
      <dsp:txXfrm>
        <a:off x="2214651" y="0"/>
        <a:ext cx="1939846" cy="725953"/>
      </dsp:txXfrm>
    </dsp:sp>
    <dsp:sp modelId="{2F0ED066-3835-4DB9-8362-204C18E5ACCF}">
      <dsp:nvSpPr>
        <dsp:cNvPr id="0" name=""/>
        <dsp:cNvSpPr/>
      </dsp:nvSpPr>
      <dsp:spPr>
        <a:xfrm>
          <a:off x="2214651" y="799940"/>
          <a:ext cx="1939846" cy="365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Physical attendance systems require users to </a:t>
          </a:r>
          <a:r>
            <a:rPr lang="en-US" sz="1900" b="1" kern="1200" dirty="0" smtClean="0"/>
            <a:t>manually sign in or scan cards, which is time-consuming and prone to mistakes.</a:t>
          </a:r>
          <a:endParaRPr lang="en-IN" sz="1900" b="1" kern="1200" dirty="0"/>
        </a:p>
      </dsp:txBody>
      <dsp:txXfrm>
        <a:off x="2214651" y="799940"/>
        <a:ext cx="1939846" cy="3653638"/>
      </dsp:txXfrm>
    </dsp:sp>
    <dsp:sp modelId="{44EF7ED4-B88D-418F-8FD0-26572A0F23EB}">
      <dsp:nvSpPr>
        <dsp:cNvPr id="0" name=""/>
        <dsp:cNvSpPr/>
      </dsp:nvSpPr>
      <dsp:spPr>
        <a:xfrm>
          <a:off x="4426076" y="0"/>
          <a:ext cx="1939846" cy="725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Security Issues</a:t>
          </a:r>
          <a:endParaRPr lang="en-IN" sz="1900" kern="1200" dirty="0"/>
        </a:p>
      </dsp:txBody>
      <dsp:txXfrm>
        <a:off x="4426076" y="0"/>
        <a:ext cx="1939846" cy="725953"/>
      </dsp:txXfrm>
    </dsp:sp>
    <dsp:sp modelId="{ECBCD9BC-3075-425D-BB17-A6DD48E51BC4}">
      <dsp:nvSpPr>
        <dsp:cNvPr id="0" name=""/>
        <dsp:cNvSpPr/>
      </dsp:nvSpPr>
      <dsp:spPr>
        <a:xfrm>
          <a:off x="4426076" y="799940"/>
          <a:ext cx="1939846" cy="365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Paper and </a:t>
          </a:r>
          <a:r>
            <a:rPr lang="en-US" sz="1900" b="1" kern="1200" dirty="0" smtClean="0"/>
            <a:t>card-based systems are vulnerable to being misplaced or manipulated, </a:t>
          </a:r>
          <a:r>
            <a:rPr lang="en-US" sz="1900" kern="1200" dirty="0" smtClean="0"/>
            <a:t>leading to inaccurate attendance records.</a:t>
          </a:r>
          <a:endParaRPr lang="en-IN" sz="1900" kern="1200" dirty="0"/>
        </a:p>
      </dsp:txBody>
      <dsp:txXfrm>
        <a:off x="4426076" y="799940"/>
        <a:ext cx="1939846" cy="3653638"/>
      </dsp:txXfrm>
    </dsp:sp>
    <dsp:sp modelId="{AC8468FB-0F47-459C-B5FB-BDE66F0D17ED}">
      <dsp:nvSpPr>
        <dsp:cNvPr id="0" name=""/>
        <dsp:cNvSpPr/>
      </dsp:nvSpPr>
      <dsp:spPr>
        <a:xfrm>
          <a:off x="6637501" y="0"/>
          <a:ext cx="1939846" cy="725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Lack of Automation</a:t>
          </a:r>
          <a:endParaRPr lang="en-IN" sz="1900" kern="1200" dirty="0"/>
        </a:p>
      </dsp:txBody>
      <dsp:txXfrm>
        <a:off x="6637501" y="0"/>
        <a:ext cx="1939846" cy="725953"/>
      </dsp:txXfrm>
    </dsp:sp>
    <dsp:sp modelId="{24986EB9-41EB-4317-8B7B-F0B827DA9F59}">
      <dsp:nvSpPr>
        <dsp:cNvPr id="0" name=""/>
        <dsp:cNvSpPr/>
      </dsp:nvSpPr>
      <dsp:spPr>
        <a:xfrm>
          <a:off x="6637501" y="799940"/>
          <a:ext cx="1939846" cy="36536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Existing systems often </a:t>
          </a:r>
          <a:r>
            <a:rPr lang="en-US" sz="1900" b="1" kern="1200" dirty="0" smtClean="0"/>
            <a:t>require manual intervention for correction, tracking, and reporting attendance data,</a:t>
          </a:r>
          <a:r>
            <a:rPr lang="en-US" sz="1900" kern="1200" dirty="0" smtClean="0"/>
            <a:t> leading to inefficiency.</a:t>
          </a:r>
          <a:endParaRPr lang="en-IN" sz="1900" kern="1200" dirty="0"/>
        </a:p>
      </dsp:txBody>
      <dsp:txXfrm>
        <a:off x="6637501" y="799940"/>
        <a:ext cx="1939846" cy="365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CAE5-255D-4A98-82CD-BCCBA68FBA9A}">
      <dsp:nvSpPr>
        <dsp:cNvPr id="0" name=""/>
        <dsp:cNvSpPr/>
      </dsp:nvSpPr>
      <dsp:spPr>
        <a:xfrm rot="5400000">
          <a:off x="5208303" y="-2428518"/>
          <a:ext cx="1055861" cy="596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Attendance systems struggle to scale. This limits their effectiveness in larger organizations.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Reporting features are often rigid. This makes data analysis challenging.</a:t>
          </a:r>
          <a:endParaRPr lang="en-IN" sz="1600" kern="1200" dirty="0"/>
        </a:p>
      </dsp:txBody>
      <dsp:txXfrm rot="-5400000">
        <a:off x="2755770" y="75558"/>
        <a:ext cx="5909385" cy="952775"/>
      </dsp:txXfrm>
    </dsp:sp>
    <dsp:sp modelId="{AD8A7B60-1B08-4360-9061-45AF5048751F}">
      <dsp:nvSpPr>
        <dsp:cNvPr id="0" name=""/>
        <dsp:cNvSpPr/>
      </dsp:nvSpPr>
      <dsp:spPr>
        <a:xfrm>
          <a:off x="581" y="2957"/>
          <a:ext cx="2755188" cy="109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Current System Limitations</a:t>
          </a:r>
          <a:endParaRPr lang="en-IN" sz="1800" kern="1200" dirty="0"/>
        </a:p>
      </dsp:txBody>
      <dsp:txXfrm>
        <a:off x="54179" y="56555"/>
        <a:ext cx="2647992" cy="990759"/>
      </dsp:txXfrm>
    </dsp:sp>
    <dsp:sp modelId="{E4A9C108-F5FF-4CEA-BDCB-B4889339BD01}">
      <dsp:nvSpPr>
        <dsp:cNvPr id="0" name=""/>
        <dsp:cNvSpPr/>
      </dsp:nvSpPr>
      <dsp:spPr>
        <a:xfrm rot="5400000">
          <a:off x="5208303" y="-1325587"/>
          <a:ext cx="1055861" cy="596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Existing systems are at risk of data breaches. Unauthorized access remains a significant concern.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mtClean="0"/>
            <a:t>Weak encryption measures expose sensitive information.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This increases vulnerability to threats.</a:t>
          </a:r>
          <a:endParaRPr lang="en-IN" sz="1600" kern="1200" dirty="0"/>
        </a:p>
      </dsp:txBody>
      <dsp:txXfrm rot="-5400000">
        <a:off x="2755770" y="1178489"/>
        <a:ext cx="5909385" cy="952775"/>
      </dsp:txXfrm>
    </dsp:sp>
    <dsp:sp modelId="{55342E32-0704-4E2D-A6FA-B5926C0E7275}">
      <dsp:nvSpPr>
        <dsp:cNvPr id="0" name=""/>
        <dsp:cNvSpPr/>
      </dsp:nvSpPr>
      <dsp:spPr>
        <a:xfrm>
          <a:off x="581" y="1105888"/>
          <a:ext cx="2755188" cy="109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Security Vulnerabilities</a:t>
          </a:r>
          <a:endParaRPr lang="en-IN" sz="1800" kern="1200" dirty="0"/>
        </a:p>
      </dsp:txBody>
      <dsp:txXfrm>
        <a:off x="54179" y="1159486"/>
        <a:ext cx="2647992" cy="990759"/>
      </dsp:txXfrm>
    </dsp:sp>
    <dsp:sp modelId="{28649509-C346-46A8-ADFE-9B6984B425A7}">
      <dsp:nvSpPr>
        <dsp:cNvPr id="0" name=""/>
        <dsp:cNvSpPr/>
      </dsp:nvSpPr>
      <dsp:spPr>
        <a:xfrm rot="5400000">
          <a:off x="5208303" y="-222658"/>
          <a:ext cx="1055861" cy="596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Manual processes lead to misreported attendance. This causes discrepancies in records.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Real-time updates are lacking. This complicates tracking for remote participants.</a:t>
          </a:r>
          <a:endParaRPr lang="en-IN" sz="1600" kern="1200" dirty="0"/>
        </a:p>
      </dsp:txBody>
      <dsp:txXfrm rot="-5400000">
        <a:off x="2755770" y="2281418"/>
        <a:ext cx="5909385" cy="952775"/>
      </dsp:txXfrm>
    </dsp:sp>
    <dsp:sp modelId="{856437A6-0F7E-4295-BF53-C82939666754}">
      <dsp:nvSpPr>
        <dsp:cNvPr id="0" name=""/>
        <dsp:cNvSpPr/>
      </dsp:nvSpPr>
      <dsp:spPr>
        <a:xfrm>
          <a:off x="581" y="2208819"/>
          <a:ext cx="2755188" cy="109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Attendance Inaccuracies</a:t>
          </a:r>
          <a:endParaRPr lang="en-IN" sz="1800" kern="1200" dirty="0"/>
        </a:p>
      </dsp:txBody>
      <dsp:txXfrm>
        <a:off x="54179" y="2262417"/>
        <a:ext cx="2647992" cy="990759"/>
      </dsp:txXfrm>
    </dsp:sp>
    <dsp:sp modelId="{DBA9F3E2-349A-495D-84A9-D02FB8B6AC54}">
      <dsp:nvSpPr>
        <dsp:cNvPr id="0" name=""/>
        <dsp:cNvSpPr/>
      </dsp:nvSpPr>
      <dsp:spPr>
        <a:xfrm rot="5400000">
          <a:off x="5208303" y="880268"/>
          <a:ext cx="1055861" cy="596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Manual attendance processes are time-consuming. This increases operational costs significantly.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Human error is prevalent in current systems. There is a clear need for automated solutions.</a:t>
          </a:r>
          <a:endParaRPr lang="en-IN" sz="1600" kern="1200" dirty="0" smtClean="0"/>
        </a:p>
      </dsp:txBody>
      <dsp:txXfrm rot="-5400000">
        <a:off x="2755770" y="3384345"/>
        <a:ext cx="5909385" cy="952775"/>
      </dsp:txXfrm>
    </dsp:sp>
    <dsp:sp modelId="{5D14B6DD-E546-4D39-9337-FEE27A569468}">
      <dsp:nvSpPr>
        <dsp:cNvPr id="0" name=""/>
        <dsp:cNvSpPr/>
      </dsp:nvSpPr>
      <dsp:spPr>
        <a:xfrm>
          <a:off x="3015" y="3309916"/>
          <a:ext cx="2755188" cy="109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Need for Automation</a:t>
          </a:r>
          <a:endParaRPr lang="en-IN" sz="1800" kern="1200" dirty="0"/>
        </a:p>
      </dsp:txBody>
      <dsp:txXfrm>
        <a:off x="56613" y="3363514"/>
        <a:ext cx="2647992" cy="990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CAE5-255D-4A98-82CD-BCCBA68FBA9A}">
      <dsp:nvSpPr>
        <dsp:cNvPr id="0" name=""/>
        <dsp:cNvSpPr/>
      </dsp:nvSpPr>
      <dsp:spPr>
        <a:xfrm rot="5400000">
          <a:off x="5363912" y="-2491468"/>
          <a:ext cx="822388" cy="5869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Utilizes advanced facial recognition technology to capture and identify users instantly.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Ensures accurate attendance marking with minimal delay.</a:t>
          </a:r>
          <a:endParaRPr lang="en-IN" sz="1500" kern="1200" dirty="0" smtClean="0"/>
        </a:p>
      </dsp:txBody>
      <dsp:txXfrm rot="-5400000">
        <a:off x="2840422" y="72168"/>
        <a:ext cx="5829222" cy="742096"/>
      </dsp:txXfrm>
    </dsp:sp>
    <dsp:sp modelId="{AD8A7B60-1B08-4360-9061-45AF5048751F}">
      <dsp:nvSpPr>
        <dsp:cNvPr id="0" name=""/>
        <dsp:cNvSpPr/>
      </dsp:nvSpPr>
      <dsp:spPr>
        <a:xfrm>
          <a:off x="1752" y="15"/>
          <a:ext cx="2838670" cy="88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Real-time Recognition</a:t>
          </a:r>
          <a:endParaRPr lang="en-IN" sz="2300" kern="1200" dirty="0"/>
        </a:p>
      </dsp:txBody>
      <dsp:txXfrm>
        <a:off x="45022" y="43285"/>
        <a:ext cx="2752130" cy="799848"/>
      </dsp:txXfrm>
    </dsp:sp>
    <dsp:sp modelId="{E4A9C108-F5FF-4CEA-BDCB-B4889339BD01}">
      <dsp:nvSpPr>
        <dsp:cNvPr id="0" name=""/>
        <dsp:cNvSpPr/>
      </dsp:nvSpPr>
      <dsp:spPr>
        <a:xfrm rot="5400000">
          <a:off x="5363912" y="-1601669"/>
          <a:ext cx="822388" cy="5869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Automatically logs attendance upon successful facial recognition.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Reduces manual intervention and errors in attendance tracking.</a:t>
          </a:r>
          <a:endParaRPr lang="en-IN" sz="1500" kern="1200" dirty="0" smtClean="0"/>
        </a:p>
      </dsp:txBody>
      <dsp:txXfrm rot="-5400000">
        <a:off x="2840422" y="961967"/>
        <a:ext cx="5829222" cy="742096"/>
      </dsp:txXfrm>
    </dsp:sp>
    <dsp:sp modelId="{55342E32-0704-4E2D-A6FA-B5926C0E7275}">
      <dsp:nvSpPr>
        <dsp:cNvPr id="0" name=""/>
        <dsp:cNvSpPr/>
      </dsp:nvSpPr>
      <dsp:spPr>
        <a:xfrm>
          <a:off x="1752" y="889813"/>
          <a:ext cx="2838670" cy="88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Automated Attendance Logging</a:t>
          </a:r>
          <a:endParaRPr lang="en-IN" sz="2300" kern="1200" dirty="0"/>
        </a:p>
      </dsp:txBody>
      <dsp:txXfrm>
        <a:off x="45022" y="933083"/>
        <a:ext cx="2752130" cy="799848"/>
      </dsp:txXfrm>
    </dsp:sp>
    <dsp:sp modelId="{28649509-C346-46A8-ADFE-9B6984B425A7}">
      <dsp:nvSpPr>
        <dsp:cNvPr id="0" name=""/>
        <dsp:cNvSpPr/>
      </dsp:nvSpPr>
      <dsp:spPr>
        <a:xfrm rot="5400000">
          <a:off x="5363912" y="-711873"/>
          <a:ext cx="822388" cy="5869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Maintains a secure and organized database of user facial data and attendance records.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Facilitates easy access and management of user information for administrators.</a:t>
          </a:r>
          <a:endParaRPr lang="en-IN" sz="1500" kern="1200" dirty="0" smtClean="0"/>
        </a:p>
      </dsp:txBody>
      <dsp:txXfrm rot="-5400000">
        <a:off x="2840422" y="1851763"/>
        <a:ext cx="5829222" cy="742096"/>
      </dsp:txXfrm>
    </dsp:sp>
    <dsp:sp modelId="{856437A6-0F7E-4295-BF53-C82939666754}">
      <dsp:nvSpPr>
        <dsp:cNvPr id="0" name=""/>
        <dsp:cNvSpPr/>
      </dsp:nvSpPr>
      <dsp:spPr>
        <a:xfrm>
          <a:off x="1752" y="1779611"/>
          <a:ext cx="2838670" cy="88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Centralised Database Management</a:t>
          </a:r>
          <a:endParaRPr lang="en-IN" sz="2300" kern="1200" dirty="0"/>
        </a:p>
      </dsp:txBody>
      <dsp:txXfrm>
        <a:off x="45022" y="1822881"/>
        <a:ext cx="2752130" cy="799848"/>
      </dsp:txXfrm>
    </dsp:sp>
    <dsp:sp modelId="{DBA9F3E2-349A-495D-84A9-D02FB8B6AC54}">
      <dsp:nvSpPr>
        <dsp:cNvPr id="0" name=""/>
        <dsp:cNvSpPr/>
      </dsp:nvSpPr>
      <dsp:spPr>
        <a:xfrm rot="5400000">
          <a:off x="5366780" y="175054"/>
          <a:ext cx="822388" cy="58751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Generates detailed attendance reports for analysis and review.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Provides insights into attendance patterns and user behavior.</a:t>
          </a:r>
          <a:endParaRPr lang="en-IN" sz="1500" kern="1200" dirty="0" smtClean="0"/>
        </a:p>
      </dsp:txBody>
      <dsp:txXfrm rot="-5400000">
        <a:off x="2840422" y="2741558"/>
        <a:ext cx="5834959" cy="742096"/>
      </dsp:txXfrm>
    </dsp:sp>
    <dsp:sp modelId="{5D14B6DD-E546-4D39-9337-FEE27A569468}">
      <dsp:nvSpPr>
        <dsp:cNvPr id="0" name=""/>
        <dsp:cNvSpPr/>
      </dsp:nvSpPr>
      <dsp:spPr>
        <a:xfrm>
          <a:off x="3502" y="2668153"/>
          <a:ext cx="2838669" cy="88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Comprehensive Reporting Tools</a:t>
          </a:r>
          <a:endParaRPr lang="en-IN" sz="2300" kern="1200" dirty="0"/>
        </a:p>
      </dsp:txBody>
      <dsp:txXfrm>
        <a:off x="46772" y="2711423"/>
        <a:ext cx="2752129" cy="799848"/>
      </dsp:txXfrm>
    </dsp:sp>
    <dsp:sp modelId="{4B7B014D-ADA4-4933-AE25-4775A6D477CF}">
      <dsp:nvSpPr>
        <dsp:cNvPr id="0" name=""/>
        <dsp:cNvSpPr/>
      </dsp:nvSpPr>
      <dsp:spPr>
        <a:xfrm rot="5400000">
          <a:off x="5351837" y="1080118"/>
          <a:ext cx="849762" cy="58725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Sends real-time notifications to users regarding their attendance status.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Informs users of any discrepancies or issues with attendance logging.</a:t>
          </a:r>
          <a:endParaRPr lang="en-IN" sz="1500" kern="1200" dirty="0"/>
        </a:p>
      </dsp:txBody>
      <dsp:txXfrm rot="-5400000">
        <a:off x="2840426" y="3633011"/>
        <a:ext cx="5831103" cy="766798"/>
      </dsp:txXfrm>
    </dsp:sp>
    <dsp:sp modelId="{6715D319-FB22-429D-A49C-7BA885770B5C}">
      <dsp:nvSpPr>
        <dsp:cNvPr id="0" name=""/>
        <dsp:cNvSpPr/>
      </dsp:nvSpPr>
      <dsp:spPr>
        <a:xfrm>
          <a:off x="1752" y="3559208"/>
          <a:ext cx="2838673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Notification System</a:t>
          </a:r>
          <a:endParaRPr lang="en-IN" sz="2300" kern="1200" dirty="0"/>
        </a:p>
      </dsp:txBody>
      <dsp:txXfrm>
        <a:off x="46389" y="3603845"/>
        <a:ext cx="2749399" cy="825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1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0DC-0CA8-4B17-AED4-5BE96EF64DE9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1F05-1047-48E0-8CCC-98FB124029A8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F7F-1A74-4A20-B7F2-EC66702A597B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94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37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03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3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75A-85E4-4AF0-9F73-094BDF403026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769E-DB72-43CE-BB64-DCC135C407C5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003-32EA-46B7-9B72-DF506990628E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2F42AB-458A-4ED0-9164-B8DDD515C73A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7CF-0FE6-42B4-9886-F080B30FE61B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A09CDE-73CD-4DAC-A912-1A1C549792AB}" type="datetime1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Project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42449" y="532473"/>
            <a:ext cx="2779058" cy="6494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Look N Log</a:t>
            </a:r>
            <a:endParaRPr lang="en-US" sz="3600" b="1" dirty="0">
              <a:solidFill>
                <a:srgbClr val="0070C0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7514" y="1397848"/>
            <a:ext cx="2286016" cy="30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ambria" pitchFamily="18" charset="0"/>
                <a:ea typeface="Calibri" pitchFamily="34" charset="0"/>
                <a:cs typeface="Microsoft Sans Serif" pitchFamily="34" charset="0"/>
              </a:rPr>
              <a:t>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eveloped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at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88870" y="1774362"/>
            <a:ext cx="3746424" cy="35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CodTech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 - </a:t>
            </a: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Hyderabad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79370" y="2128701"/>
            <a:ext cx="2962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MCA</a:t>
            </a:r>
          </a:p>
          <a:p>
            <a:r>
              <a:rPr lang="en-US" sz="2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100" b="1" dirty="0" smtClean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8727" y="2510972"/>
            <a:ext cx="296230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Internal Guide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Prof. </a:t>
            </a:r>
            <a:r>
              <a:rPr lang="en-US" b="1" dirty="0" err="1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Sweta</a:t>
            </a: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Jethava</a:t>
            </a:r>
            <a:endParaRPr lang="en-US" b="1" dirty="0" smtClean="0">
              <a:solidFill>
                <a:srgbClr val="0070C0"/>
              </a:solidFill>
              <a:latin typeface="Cambria" pitchFamily="18" charset="0"/>
              <a:ea typeface="Calibri" pitchFamily="34" charset="0"/>
              <a:cs typeface="Microsoft Sans Serif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32209" y="3082129"/>
            <a:ext cx="470647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Vishwa Thakkar (2305102120017)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97691" y="2510972"/>
            <a:ext cx="296230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External Guide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CodTech</a:t>
            </a: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Solutions</a:t>
            </a:r>
          </a:p>
        </p:txBody>
      </p:sp>
      <p:pic>
        <p:nvPicPr>
          <p:cNvPr id="15" name="Picture 14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285" t="28455" r="13524" b="14226"/>
          <a:stretch/>
        </p:blipFill>
        <p:spPr>
          <a:xfrm>
            <a:off x="439271" y="1840090"/>
            <a:ext cx="8189810" cy="4468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 System Architecture and Design: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5" y="3666308"/>
            <a:ext cx="1254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Sends an email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10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6. Implementation Plan: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0427655"/>
              </p:ext>
            </p:extLst>
          </p:nvPr>
        </p:nvGraphicFramePr>
        <p:xfrm>
          <a:off x="156754" y="1840089"/>
          <a:ext cx="8926286" cy="443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11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1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7. Testing Strategy and Test Cases: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8258697"/>
              </p:ext>
            </p:extLst>
          </p:nvPr>
        </p:nvGraphicFramePr>
        <p:xfrm>
          <a:off x="143180" y="1840090"/>
          <a:ext cx="8748271" cy="44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12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8. Future Enhancements: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4665007"/>
              </p:ext>
            </p:extLst>
          </p:nvPr>
        </p:nvGraphicFramePr>
        <p:xfrm>
          <a:off x="117052" y="1840090"/>
          <a:ext cx="8774399" cy="448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13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3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9. Conclusion: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71092971"/>
              </p:ext>
            </p:extLst>
          </p:nvPr>
        </p:nvGraphicFramePr>
        <p:xfrm>
          <a:off x="439270" y="1840090"/>
          <a:ext cx="81909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58" y="73559"/>
            <a:ext cx="5715567" cy="6184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10. Demo:</a:t>
            </a:r>
            <a:endParaRPr lang="en-US" sz="3200" b="1" dirty="0"/>
          </a:p>
        </p:txBody>
      </p:sp>
      <p:cxnSp>
        <p:nvCxnSpPr>
          <p:cNvPr id="9" name="Curved Connector 8"/>
          <p:cNvCxnSpPr>
            <a:endCxn id="6" idx="1"/>
          </p:cNvCxnSpPr>
          <p:nvPr/>
        </p:nvCxnSpPr>
        <p:spPr>
          <a:xfrm flipV="1">
            <a:off x="2233914" y="3165675"/>
            <a:ext cx="1076444" cy="76014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233914" y="2118167"/>
            <a:ext cx="1076444" cy="75235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233914" y="580735"/>
            <a:ext cx="1076444" cy="67458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2811" y="2639688"/>
            <a:ext cx="151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FACE REGISTRATION SECTION</a:t>
            </a:r>
            <a:endParaRPr lang="en-IN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2811" y="3844250"/>
            <a:ext cx="151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ATTENDANCE MARKING SECTION</a:t>
            </a:r>
            <a:endParaRPr lang="en-IN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2811" y="393851"/>
            <a:ext cx="151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REGISTRATION SECTION</a:t>
            </a:r>
            <a:endParaRPr lang="en-IN" sz="1200" b="1" dirty="0"/>
          </a:p>
        </p:txBody>
      </p:sp>
      <p:cxnSp>
        <p:nvCxnSpPr>
          <p:cNvPr id="36" name="Curved Connector 35"/>
          <p:cNvCxnSpPr/>
          <p:nvPr/>
        </p:nvCxnSpPr>
        <p:spPr>
          <a:xfrm>
            <a:off x="2233914" y="5444867"/>
            <a:ext cx="1076444" cy="67458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2811" y="5178627"/>
            <a:ext cx="151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EXPORT ATTENDANCE TO EXCEL</a:t>
            </a:r>
            <a:endParaRPr lang="en-IN" sz="1200" b="1" dirty="0"/>
          </a:p>
        </p:txBody>
      </p:sp>
      <p:sp>
        <p:nvSpPr>
          <p:cNvPr id="38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271" y="113220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Contents</a:t>
            </a:r>
            <a:r>
              <a:rPr lang="en-US" sz="4000" b="1" dirty="0" smtClean="0"/>
              <a:t> :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9271" y="1840090"/>
            <a:ext cx="82833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About the Project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Existing </a:t>
            </a:r>
            <a:r>
              <a:rPr lang="en-US" sz="2200" dirty="0"/>
              <a:t>Systems and Their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Statements and Need for New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Proposed System and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System Architecture and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Implementation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Testing Strategy and Test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Demonstration</a:t>
            </a:r>
            <a:endParaRPr lang="en-US" sz="2200" dirty="0"/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5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9271" y="1840090"/>
            <a:ext cx="5517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system automates attendance tracking using facial recognition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provides a contactless and efficient alternative to traditional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captures unique facial features and matches them against a stored database for accurate identification.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Face Detection Attendance System automates attendance tracking using facial recognition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aims to provide a contactless, efficient, and secure alternative to traditional attendance methods.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71" y="1255315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About </a:t>
            </a:r>
            <a:r>
              <a:rPr lang="en-US" sz="3200" b="1" dirty="0"/>
              <a:t>the </a:t>
            </a:r>
            <a:r>
              <a:rPr lang="en-US" sz="3200" b="1" dirty="0" smtClean="0"/>
              <a:t>Project: </a:t>
            </a:r>
            <a:endParaRPr lang="en-US" sz="3200" b="1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63" y="1840090"/>
            <a:ext cx="2995692" cy="4493538"/>
          </a:xfrm>
          <a:prstGeom prst="rect">
            <a:avLst/>
          </a:prstGeom>
        </p:spPr>
      </p:pic>
      <p:sp>
        <p:nvSpPr>
          <p:cNvPr id="12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40331697"/>
              </p:ext>
            </p:extLst>
          </p:nvPr>
        </p:nvGraphicFramePr>
        <p:xfrm>
          <a:off x="142085" y="1840090"/>
          <a:ext cx="8580574" cy="48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271" y="1255315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Existing Systems and Their </a:t>
            </a:r>
            <a:r>
              <a:rPr lang="en-US" sz="3200" b="1" dirty="0" smtClean="0"/>
              <a:t>Limitations: </a:t>
            </a:r>
            <a:endParaRPr lang="en-US" sz="3200" b="1" dirty="0"/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71" y="1255315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Existing Systems and Their </a:t>
            </a:r>
            <a:r>
              <a:rPr lang="en-US" sz="3200" b="1" dirty="0" smtClean="0"/>
              <a:t>Limitations: </a:t>
            </a:r>
            <a:endParaRPr lang="en-US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977" y="1840090"/>
            <a:ext cx="41416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Biometric attendance systems face several challenges.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They may not be suitable for all users, especially those with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disabilities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medical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Hygiene concerns arise due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physical contact with scanners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discouraging usage in health-sensitive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 costs for installation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maintenance, and staff training can strain budgets, particularly for smaller organizations.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Privacy risks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also exist, as biometric data collection raises security and ethical concerns.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Organizations must implement clear policies to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protect user 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ensure smooth adoption while addressing compatibility, hygiene, cost, and privacy issues.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401671" y="1840090"/>
            <a:ext cx="43209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Traditional attendance systems, such as paper-based methods, are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prone to human errors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like miscalculations,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illegible handwriting, and oversight, leading to inaccurate records.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They also create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inefficiencies in record-keeping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retrieval, making the process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time-consuming and frustrating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administrators.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Additionally, these systems lack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real-time data processing,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preventing organizations from addressing absenteeism effectively.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Another major concern is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environmental impact,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 paper usage contributes to deforestation and waste.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Transitioning to digital solutions can improve accuracy, efficiency, and sustainability while streamlining attendance management for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823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Problem </a:t>
            </a:r>
            <a:r>
              <a:rPr lang="en-US" sz="3200" b="1" dirty="0"/>
              <a:t>Statements </a:t>
            </a:r>
            <a:r>
              <a:rPr lang="en-US" sz="3200" b="1" dirty="0" smtClean="0"/>
              <a:t>: </a:t>
            </a:r>
            <a:endParaRPr lang="en-US" sz="32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5411276"/>
              </p:ext>
            </p:extLst>
          </p:nvPr>
        </p:nvGraphicFramePr>
        <p:xfrm>
          <a:off x="174171" y="1840090"/>
          <a:ext cx="8717280" cy="44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6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82697880"/>
              </p:ext>
            </p:extLst>
          </p:nvPr>
        </p:nvGraphicFramePr>
        <p:xfrm>
          <a:off x="174171" y="1840090"/>
          <a:ext cx="8717280" cy="447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Need of new System: </a:t>
            </a:r>
            <a:endParaRPr lang="en-US" sz="3200" b="1" dirty="0"/>
          </a:p>
        </p:txBody>
      </p:sp>
      <p:sp>
        <p:nvSpPr>
          <p:cNvPr id="5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7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4. Proposed System and Features: 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759994577"/>
              </p:ext>
            </p:extLst>
          </p:nvPr>
        </p:nvGraphicFramePr>
        <p:xfrm>
          <a:off x="329901" y="1840090"/>
          <a:ext cx="8448338" cy="447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0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251314723"/>
              </p:ext>
            </p:extLst>
          </p:nvPr>
        </p:nvGraphicFramePr>
        <p:xfrm>
          <a:off x="443113" y="1840090"/>
          <a:ext cx="844833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9271" y="1255315"/>
            <a:ext cx="845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 System Architecture and Design: </a:t>
            </a:r>
          </a:p>
        </p:txBody>
      </p:sp>
      <p:sp>
        <p:nvSpPr>
          <p:cNvPr id="4" name="Footer Placeholder 8"/>
          <p:cNvSpPr txBox="1">
            <a:spLocks/>
          </p:cNvSpPr>
          <p:nvPr/>
        </p:nvSpPr>
        <p:spPr>
          <a:xfrm>
            <a:off x="-29" y="6459786"/>
            <a:ext cx="181858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LOOK N LOG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9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95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1038</TotalTime>
  <Words>1369</Words>
  <Application>Microsoft Office PowerPoint</Application>
  <PresentationFormat>On-screen Show (4:3)</PresentationFormat>
  <Paragraphs>201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BrowalliaUPC</vt:lpstr>
      <vt:lpstr>Calibri</vt:lpstr>
      <vt:lpstr>Calibri Light</vt:lpstr>
      <vt:lpstr>Cambria</vt:lpstr>
      <vt:lpstr>Gelasio</vt:lpstr>
      <vt:lpstr>Lato</vt:lpstr>
      <vt:lpstr>Microsoft Sans Serif</vt:lpstr>
      <vt:lpstr>Retrospect</vt:lpstr>
      <vt:lpstr>Look N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Vishwa Thakkar</cp:lastModifiedBy>
  <cp:revision>175</cp:revision>
  <dcterms:created xsi:type="dcterms:W3CDTF">2017-05-16T07:00:22Z</dcterms:created>
  <dcterms:modified xsi:type="dcterms:W3CDTF">2025-03-20T18:24:59Z</dcterms:modified>
</cp:coreProperties>
</file>