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US" dirty="0" err="1">
                <a:latin typeface="Arial Rounded MT Bold" panose="020F0704030504030204" pitchFamily="34" charset="0"/>
              </a:rPr>
              <a:t>Vishwa.V</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id="{E3D67810-0776-C80E-9CED-D95FBE55D598}"/>
              </a:ext>
            </a:extLst>
          </p:cNvPr>
          <p:cNvSpPr txBox="1"/>
          <p:nvPr/>
        </p:nvSpPr>
        <p:spPr>
          <a:xfrm>
            <a:off x="4812323" y="3807877"/>
            <a:ext cx="4341202" cy="369332"/>
          </a:xfrm>
          <a:prstGeom prst="rect">
            <a:avLst/>
          </a:prstGeom>
          <a:noFill/>
        </p:spPr>
        <p:txBody>
          <a:bodyPr wrap="square" rtlCol="0">
            <a:spAutoFit/>
          </a:bodyPr>
          <a:lstStyle/>
          <a:p>
            <a:r>
              <a:rPr lang="en-US" dirty="0">
                <a:latin typeface="Arial Rounded MT Bold" panose="020F0704030504030204" pitchFamily="34" charset="0"/>
              </a:rPr>
              <a:t>312203276(asunm161312203276)</a:t>
            </a:r>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2819400" cy="376261"/>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monika85494@gmail.com</cp:lastModifiedBy>
  <cp:revision>17</cp:revision>
  <dcterms:created xsi:type="dcterms:W3CDTF">2024-03-29T15:07:22Z</dcterms:created>
  <dcterms:modified xsi:type="dcterms:W3CDTF">2024-09-07T08:09:33Z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