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8" r:id="rId3"/>
    <p:sldId id="257" r:id="rId4"/>
    <p:sldId id="259" r:id="rId5"/>
    <p:sldId id="271" r:id="rId6"/>
    <p:sldId id="288" r:id="rId7"/>
    <p:sldId id="260" r:id="rId8"/>
    <p:sldId id="287" r:id="rId9"/>
    <p:sldId id="280" r:id="rId10"/>
    <p:sldId id="286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9596" autoAdjust="0"/>
    <p:restoredTop sz="86483" autoAdjust="0"/>
  </p:normalViewPr>
  <p:slideViewPr>
    <p:cSldViewPr>
      <p:cViewPr varScale="1">
        <p:scale>
          <a:sx n="74" d="100"/>
          <a:sy n="74" d="100"/>
        </p:scale>
        <p:origin x="6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8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AE8E-813C-4E39-9B91-F8634B8580F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13EBC-BA9F-4E16-905B-542EF2839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" TargetMode="External"/><Relationship Id="rId2" Type="http://schemas.openxmlformats.org/officeDocument/2006/relationships/hyperlink" Target="https://docs.opencv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5896" y="308747"/>
            <a:ext cx="8312208" cy="6240506"/>
            <a:chOff x="0" y="0"/>
            <a:chExt cx="11821807" cy="8875386"/>
          </a:xfrm>
        </p:grpSpPr>
        <p:sp>
          <p:nvSpPr>
            <p:cNvPr id="3" name="Freeform 3"/>
            <p:cNvSpPr/>
            <p:nvPr/>
          </p:nvSpPr>
          <p:spPr>
            <a:xfrm>
              <a:off x="18034" y="18034"/>
              <a:ext cx="11785727" cy="8839200"/>
            </a:xfrm>
            <a:custGeom>
              <a:avLst/>
              <a:gdLst/>
              <a:ahLst/>
              <a:cxnLst/>
              <a:rect l="l" t="t" r="r" b="b"/>
              <a:pathLst>
                <a:path w="11785727" h="8839200">
                  <a:moveTo>
                    <a:pt x="0" y="0"/>
                  </a:moveTo>
                  <a:lnTo>
                    <a:pt x="11785727" y="0"/>
                  </a:lnTo>
                  <a:lnTo>
                    <a:pt x="11785727" y="8839200"/>
                  </a:lnTo>
                  <a:lnTo>
                    <a:pt x="0" y="8839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1821795" cy="8875268"/>
            </a:xfrm>
            <a:custGeom>
              <a:avLst/>
              <a:gdLst/>
              <a:ahLst/>
              <a:cxnLst/>
              <a:rect l="l" t="t" r="r" b="b"/>
              <a:pathLst>
                <a:path w="11821795" h="8875268">
                  <a:moveTo>
                    <a:pt x="18034" y="0"/>
                  </a:moveTo>
                  <a:lnTo>
                    <a:pt x="11803761" y="0"/>
                  </a:lnTo>
                  <a:cubicBezTo>
                    <a:pt x="11813794" y="0"/>
                    <a:pt x="11821795" y="8128"/>
                    <a:pt x="11821795" y="18034"/>
                  </a:cubicBezTo>
                  <a:lnTo>
                    <a:pt x="11821795" y="8857234"/>
                  </a:lnTo>
                  <a:cubicBezTo>
                    <a:pt x="11821795" y="8867267"/>
                    <a:pt x="11813667" y="8875268"/>
                    <a:pt x="11803761" y="8875268"/>
                  </a:cubicBezTo>
                  <a:lnTo>
                    <a:pt x="18034" y="8875268"/>
                  </a:lnTo>
                  <a:cubicBezTo>
                    <a:pt x="8001" y="8875268"/>
                    <a:pt x="0" y="8867140"/>
                    <a:pt x="0" y="8857234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8857234"/>
                  </a:lnTo>
                  <a:lnTo>
                    <a:pt x="18034" y="8857234"/>
                  </a:lnTo>
                  <a:lnTo>
                    <a:pt x="18034" y="8839200"/>
                  </a:lnTo>
                  <a:lnTo>
                    <a:pt x="11803761" y="8839200"/>
                  </a:lnTo>
                  <a:lnTo>
                    <a:pt x="11803761" y="8857234"/>
                  </a:lnTo>
                  <a:lnTo>
                    <a:pt x="11785727" y="8857234"/>
                  </a:lnTo>
                  <a:lnTo>
                    <a:pt x="11785727" y="18034"/>
                  </a:lnTo>
                  <a:lnTo>
                    <a:pt x="11803761" y="18034"/>
                  </a:lnTo>
                  <a:lnTo>
                    <a:pt x="11803761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85801" y="308747"/>
            <a:ext cx="7494269" cy="2332006"/>
            <a:chOff x="0" y="0"/>
            <a:chExt cx="11054080" cy="34397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54080" cy="3439719"/>
            </a:xfrm>
            <a:custGeom>
              <a:avLst/>
              <a:gdLst/>
              <a:ahLst/>
              <a:cxnLst/>
              <a:rect l="l" t="t" r="r" b="b"/>
              <a:pathLst>
                <a:path w="11054080" h="3439719">
                  <a:moveTo>
                    <a:pt x="0" y="0"/>
                  </a:moveTo>
                  <a:lnTo>
                    <a:pt x="11054080" y="0"/>
                  </a:lnTo>
                  <a:lnTo>
                    <a:pt x="11054080" y="3439719"/>
                  </a:lnTo>
                  <a:lnTo>
                    <a:pt x="0" y="3439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1054080" cy="351591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320"/>
                </a:lnSpc>
              </a:pPr>
              <a:endParaRPr sz="1688" dirty="0"/>
            </a:p>
            <a:p>
              <a:pPr algn="ctr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Virtual Reality Shopping Experience for Blind Assistance and Development</a:t>
              </a:r>
            </a:p>
            <a:p>
              <a:pPr algn="ctr">
                <a:lnSpc>
                  <a:spcPts val="4320"/>
                </a:lnSpc>
              </a:pPr>
              <a:r>
                <a:rPr lang="en-US" sz="3600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Developed 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2820911"/>
            <a:ext cx="9144000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3"/>
              </a:lnSpc>
            </a:pPr>
            <a:endParaRPr sz="1688" dirty="0"/>
          </a:p>
          <a:p>
            <a:pPr algn="ctr">
              <a:lnSpc>
                <a:spcPts val="3263"/>
              </a:lnSpc>
            </a:pP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71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P.Sivakumar</a:t>
            </a: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811221104035</a:t>
            </a:r>
            <a:endParaRPr lang="en-US" sz="271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263"/>
              </a:lnSpc>
            </a:pP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719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S.Vishwa</a:t>
            </a:r>
            <a:r>
              <a:rPr lang="en-US" sz="2719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811221104048</a:t>
            </a:r>
          </a:p>
          <a:p>
            <a:pPr algn="ctr">
              <a:lnSpc>
                <a:spcPts val="3263"/>
              </a:lnSpc>
            </a:pP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1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S.M.Bharathkumar</a:t>
            </a:r>
            <a:r>
              <a:rPr lang="en-US" sz="271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811221104002</a:t>
            </a:r>
            <a:endParaRPr lang="en-US" sz="271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4705075"/>
            <a:ext cx="7772400" cy="1474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4"/>
              </a:lnSpc>
            </a:pPr>
            <a:r>
              <a:rPr lang="en-US" sz="19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Supervisor</a:t>
            </a:r>
          </a:p>
          <a:p>
            <a:pPr algn="ctr">
              <a:lnSpc>
                <a:spcPts val="2304"/>
              </a:lnSpc>
            </a:pPr>
            <a:r>
              <a:rPr lang="en-US" sz="19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2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Dr.A.vivek</a:t>
            </a:r>
            <a:r>
              <a:rPr lang="en-US" sz="19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Ignatius</a:t>
            </a:r>
          </a:p>
          <a:p>
            <a:pPr algn="ctr">
              <a:lnSpc>
                <a:spcPts val="2304"/>
              </a:lnSpc>
            </a:pPr>
            <a:r>
              <a:rPr lang="en-US" sz="19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</a:p>
          <a:p>
            <a:pPr algn="ctr">
              <a:lnSpc>
                <a:spcPts val="2304"/>
              </a:lnSpc>
            </a:pPr>
            <a:r>
              <a:rPr lang="en-US" sz="19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</a:p>
          <a:p>
            <a:pPr algn="ctr">
              <a:lnSpc>
                <a:spcPts val="2304"/>
              </a:lnSpc>
              <a:spcBef>
                <a:spcPct val="0"/>
              </a:spcBef>
            </a:pPr>
            <a:endParaRPr lang="en-US" sz="19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972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778"/>
            <a:ext cx="9144000" cy="43764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71464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146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Virtual Reality Shopping System enhances accessibility for visually impaired users, allowing them to shop independently through audio feedback and real-time object detection. The integration of Flask,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MySQL ensures an efficient and scalable platform. Future improvements may include AI-powered voice assistants and smart payment options to further enhance usability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88" y="1417638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Research Papers &amp;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Journals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Hussein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M.,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Ibrahim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Farag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(2021)."Assistive Technologies for Visually Impaired Users in E-commerce: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Review "International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Journal of Human-Computer Interaction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DOI: 10.1080/10447318.2021.1902986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Mishra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Sharma P,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(2020)."A Smart Virtual Shopping Assistant for the Visually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Impaired "IEEE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Transactions on Consumer Electronics, Vol. 66, No. 3, pp. 234-245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DOI: 10.1109/TCE.2020.2998754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Sharma 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Patel K,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(2019)."Integrating AI and Computer Vision for Enhanced Online Shopping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Accessibility "International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Journal of Computer Vision and Artificial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Intelligence.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Technical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Documentation &amp;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Books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Flask Web Development: Developing Web Applications with Python – Miguel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Grinberg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O'Reilly Media, 2nd Edition, 2018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with Python: Computer Vision &amp; AI Applications – Adrian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Rosebrock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PyImageSearch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2020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Speech and Language Processing –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Jurafsky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Martin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Pearson, 3rd Edition,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2021)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Resources &amp;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Websites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Documentation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https://docs.opencv.org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Flask Framework Official Docs –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https://flask.palletsprojects.com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MySQL Documentation – https://dev.mysql.com/doc/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67" y="371464"/>
            <a:ext cx="8229600" cy="1143000"/>
          </a:xfrm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00200"/>
            <a:ext cx="7715304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This project aims to provide a Virtual Reality (VR) shopping experience tailored to assist visually impaired individuals. The system enables users to explore products virtually through audio-based navigation, voice commands, and object recognition. Using Flask for web development,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Open CV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vision processing, and MySQL for data storage, the application creates an accessible online shopping environment where blind users can browse and select products effortlessly.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808" y="35099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00174"/>
            <a:ext cx="7858180" cy="47149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Traditional online shopping platforms are not user-friendly for visually impaired individuals due to complex navigation, lack of accessibility features, and dependency on screen readers. This project introduces a VR-based solution that enhances accessibility through voice-assisted navigation and AI-driven product identification.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67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00200"/>
            <a:ext cx="7643866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15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VR-integrated shopping platform accessible to visually impaired users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audio-based product recognition for a seamless shopping experience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Flask-based web development with MySQL for user and product data management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interaction using voice commands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camera-based 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698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36" y="1744667"/>
            <a:ext cx="8115328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allows visually impaired users to navigate through a virtual shopping environment using speech input and real-time object recognition. The system is built using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Flask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handling web-based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 Open CV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detecting products and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 MySQL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storing product information and user preferences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Voice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for product selection and purchase confirmation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scan barcodes, recognize product labels, and receive voice-guided assistance while browsing products in the virtual space.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consists of:1. User Interface (UI): Voice-assisted product navigation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Flask framework handling user requests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storing product details and user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Module: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CV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recognizing objects/products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Processing Module: Converts text to speech for blind user interaction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17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1527" y="321447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621" y="321447"/>
            <a:ext cx="8229600" cy="128588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79" y="1524000"/>
            <a:ext cx="7715304" cy="419736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Initialize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System – Start the Flask server, connect to MySQL, and activate the camera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Detect Products – Capture real-time video, process frames using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Recognize Objects – Compare detected objects with the product database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protb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Voice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Assistance – Convert product details into speech output using Text-to-Speech (TTS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User Interaction – Listen for voice commands (e.g., "Add to Cart," "Remove from Cart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").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Shopping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Cart Management – Update the cart in the database based on user 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Admin Controls – Allow admin to add, update, or remove products in real time.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596" y="285728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600200"/>
            <a:ext cx="7715304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Authentication: Secure login system using Flask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Product Recognition: Object detection via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Voice Assistance: Speech-based product selection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Shopping Cart: Users can add/remove products via voice commands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Admin Dashboard: Admins can manage product details and user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Real-Time Camera Integration: Users can scan product barcodes for additional details.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0402" y="457200"/>
            <a:ext cx="8286808" cy="6215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SCREENSHOTS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6" y="1600200"/>
            <a:ext cx="8229600" cy="4409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G PPT FORMA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IG PPT FORMAT</Template>
  <TotalTime>214</TotalTime>
  <Words>809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IG PPT FORMAT</vt:lpstr>
      <vt:lpstr>PowerPoint Presentation</vt:lpstr>
      <vt:lpstr>ABSTRACT</vt:lpstr>
      <vt:lpstr>INTRODUCTION</vt:lpstr>
      <vt:lpstr>OBJECTIVES</vt:lpstr>
      <vt:lpstr>PROPOSED SYSTEM</vt:lpstr>
      <vt:lpstr>SYSTEM ARCHITECTURE</vt:lpstr>
      <vt:lpstr>ALGORITHM</vt:lpstr>
      <vt:lpstr>MODULES</vt:lpstr>
      <vt:lpstr>SCREENSHOTS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9</cp:revision>
  <dcterms:created xsi:type="dcterms:W3CDTF">2025-02-27T07:13:03Z</dcterms:created>
  <dcterms:modified xsi:type="dcterms:W3CDTF">2025-02-28T07:19:41Z</dcterms:modified>
</cp:coreProperties>
</file>