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1210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950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092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011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139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07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556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7523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8398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225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19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85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92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34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003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96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867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83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31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Task 4 – Dashboard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t>Elevate Lab – Data Analyst Virtual Internship</a:t>
            </a:r>
          </a:p>
          <a:p>
            <a:r>
              <a:t>Presented by: Vishwa Patel</a:t>
            </a:r>
          </a:p>
          <a:p>
            <a:r>
              <a:t>Tool Used: Tableau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t>- Dataset Name: index_1.csv</a:t>
            </a:r>
          </a:p>
          <a:p>
            <a:r>
              <a:t>- Columns Used:</a:t>
            </a:r>
          </a:p>
          <a:p>
            <a:r>
              <a:t>    • Coffee Name</a:t>
            </a:r>
          </a:p>
          <a:p>
            <a:r>
              <a:t>    • Cash Type</a:t>
            </a:r>
          </a:p>
          <a:p>
            <a:r>
              <a:t>    • money</a:t>
            </a:r>
          </a:p>
          <a:p>
            <a:r>
              <a:t>    • Card</a:t>
            </a:r>
          </a:p>
          <a:p>
            <a:r>
              <a:t>    • Date</a:t>
            </a:r>
          </a:p>
          <a:p>
            <a:r>
              <a:t>- Data Size: Small product sales dataset</a:t>
            </a:r>
          </a:p>
          <a:p>
            <a:r>
              <a:t>- Goal: Analyze coffee sales and payment preferences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Final Dashboard – Coffee Sales Review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D2BC16-256D-85B1-8D26-40FDF2E77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789" y="1098958"/>
            <a:ext cx="7298422" cy="502841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KPIs Visualized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🧾 Total Sales: ₹115,432</a:t>
            </a:r>
          </a:p>
          <a:p>
            <a:r>
              <a:t>☕ Top-Selling Product: Latte (₹27,866)</a:t>
            </a:r>
          </a:p>
          <a:p>
            <a:r>
              <a:t>💳 Payment Method Split:</a:t>
            </a:r>
          </a:p>
          <a:p>
            <a:r>
              <a:t>    - Card: ₹112,246 (97.24%)</a:t>
            </a:r>
          </a:p>
          <a:p>
            <a:r>
              <a:t>    - Cash: ₹3,186 (2.76%)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 from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Card payments dominate with over 97% of total revenue</a:t>
            </a:r>
          </a:p>
          <a:p>
            <a:r>
              <a:t>- Latte and Americano with Milk are the top-selling items</a:t>
            </a:r>
          </a:p>
          <a:p>
            <a:r>
              <a:t>- Espresso generates the lowest sales</a:t>
            </a:r>
          </a:p>
          <a:p>
            <a:r>
              <a:t>- Dashboard provides quick insights into sales and customer behavior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</TotalTime>
  <Words>158</Words>
  <Application>Microsoft Office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Garamond</vt:lpstr>
      <vt:lpstr>Organic</vt:lpstr>
      <vt:lpstr>Task 4 – Dashboard Design</vt:lpstr>
      <vt:lpstr>Dataset Overview</vt:lpstr>
      <vt:lpstr>PowerPoint Presentation</vt:lpstr>
      <vt:lpstr>Key KPIs Visualized</vt:lpstr>
      <vt:lpstr>Key Insights from Dashboard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Vishwa Patel</dc:creator>
  <cp:keywords/>
  <dc:description>generated using python-pptx</dc:description>
  <cp:lastModifiedBy>Vishwa Patel</cp:lastModifiedBy>
  <cp:revision>2</cp:revision>
  <dcterms:created xsi:type="dcterms:W3CDTF">2013-01-27T09:14:16Z</dcterms:created>
  <dcterms:modified xsi:type="dcterms:W3CDTF">2025-05-16T11:09:25Z</dcterms:modified>
  <cp:category/>
</cp:coreProperties>
</file>