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E2B1E5E-AE94-4FAF-9B32-9A88CC74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47" y="1273216"/>
            <a:ext cx="8572500" cy="51738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8823B3-96E2-8A77-C57F-7C12B40C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69"/>
            <a:ext cx="9144000" cy="83337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omic Sans MS" panose="030F0702030302020204" pitchFamily="66" charset="0"/>
              </a:rPr>
              <a:t>Vishwa Patel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F32F00-106C-817F-559B-97764D9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7" y="1076446"/>
            <a:ext cx="9144000" cy="5370654"/>
          </a:xfrm>
        </p:spPr>
        <p:txBody>
          <a:bodyPr/>
          <a:lstStyle/>
          <a:p>
            <a:endParaRPr lang="en-IN" dirty="0">
              <a:solidFill>
                <a:schemeClr val="tx1">
                  <a:alpha val="7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715CE2F-6660-FDB4-41AB-1203ADE3A927}"/>
              </a:ext>
            </a:extLst>
          </p:cNvPr>
          <p:cNvSpPr txBox="1"/>
          <p:nvPr/>
        </p:nvSpPr>
        <p:spPr>
          <a:xfrm>
            <a:off x="632297" y="904672"/>
            <a:ext cx="10912003" cy="17083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The West region has the highest sales ($725,458) and highest profit ($108,418).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The South region lags behind in both sales and profit, needing strategy improvement.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Visual charts clearly highlight performance gaps across regions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Data helps guide decisions in supply chain and marketing focus.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3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Vishwa Patel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Patel</dc:creator>
  <cp:lastModifiedBy>Vishwa Patel</cp:lastModifiedBy>
  <cp:revision>3</cp:revision>
  <dcterms:created xsi:type="dcterms:W3CDTF">2025-05-13T15:50:07Z</dcterms:created>
  <dcterms:modified xsi:type="dcterms:W3CDTF">2025-05-13T16:22:02Z</dcterms:modified>
</cp:coreProperties>
</file>