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06834C-4E0C-62DB-923E-B8E80B59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64" y="0"/>
            <a:ext cx="8478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715CE2F-6660-FDB4-41AB-1203ADE3A927}"/>
              </a:ext>
            </a:extLst>
          </p:cNvPr>
          <p:cNvSpPr txBox="1"/>
          <p:nvPr/>
        </p:nvSpPr>
        <p:spPr>
          <a:xfrm>
            <a:off x="632297" y="904672"/>
            <a:ext cx="10912003" cy="17083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• The West region has the highest sales ($725,458) and highest profit ($108,418).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• The South region lags behind in both sales and profit, needing strategy improvement.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• Visual charts clearly highlight performance gaps across regions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• Data helps guide decisions in supply chain and marketing focus.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3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 Patel</dc:creator>
  <cp:lastModifiedBy>Vishwa Patel</cp:lastModifiedBy>
  <cp:revision>4</cp:revision>
  <dcterms:created xsi:type="dcterms:W3CDTF">2025-05-13T15:50:07Z</dcterms:created>
  <dcterms:modified xsi:type="dcterms:W3CDTF">2025-05-13T17:23:53Z</dcterms:modified>
</cp:coreProperties>
</file>