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 Id="rId24" Type="http://schemas.openxmlformats.org/officeDocument/2006/relationships/tableStyles" Target="tableStyles.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2"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a:spLocks noGrp="1"/>
          </p:cNvSpPr>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a:spLocks noChangeAspect="1" noRot="1" noGrp="1"/>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a:spLocks noGrp="1"/>
          </p:cNvSpPr>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05" name="Google Shape;56;p1:notes"/>
          <p:cNvSpPr txBox="1">
            <a:spLocks noGrp="1"/>
          </p:cNvSpPr>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97" name="Google Shape;182;p10: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04" name="Google Shape;194;p11: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1" name="Google Shape;204;p1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715" name="Google Shape;215;p1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28" name="Google Shape;69;p2: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47" name="Google Shape;94;p3: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56" name="Google Shape;120;p4: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4" name="Google Shape;134;p5: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68" name="Google Shape;147;p6: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76" name="Google Shape;153;p7: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4" name="Google Shape;164;p8: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p>
        </p:txBody>
      </p:sp>
      <p:sp>
        <p:nvSpPr>
          <p:cNvPr id="1048688" name="Google Shape;176;p9:notes"/>
          <p:cNvSpPr>
            <a:spLocks noChangeAspect="1" noRot="1" noGrp="1"/>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a:spLocks noGrp="1"/>
          </p:cNvSpPr>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a:spLocks noGrp="1"/>
          </p:cNvSpPr>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a:spLocks noGrp="1"/>
          </p:cNvSpPr>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a:spLocks noGrp="1"/>
          </p:cNvSpPr>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a:spLocks noGrp="1"/>
          </p:cNvSpPr>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a:spLocks noGrp="1"/>
          </p:cNvSpPr>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a:spLocks noGrp="1"/>
          </p:cNvSpPr>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endParaRPr lang="en-US"/>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78657" y="28575"/>
            <a:ext cx="9849402" cy="1001546"/>
          </a:xfrm>
          <a:prstGeom prst="rect"/>
        </p:spPr>
        <p:style>
          <a:lnRef idx="2">
            <a:schemeClr val="dk1"/>
          </a:lnRef>
          <a:fillRef idx="1">
            <a:schemeClr val="lt1"/>
          </a:fillRef>
          <a:effectRef idx="0">
            <a:schemeClr val="dk1"/>
          </a:effectRef>
          <a:fontRef idx="minor">
            <a:schemeClr val="dk1"/>
          </a:fontRef>
        </p:style>
        <p:txBody>
          <a:bodyPr anchor="t" anchorCtr="0" bIns="0" lIns="0" rIns="0" spcFirstLastPara="1" tIns="16500" wrap="square">
            <a:spAutoFit/>
          </a:bodyPr>
          <a:p>
            <a:pPr algn="l" indent="0" lvl="0" marL="3213735" rtl="0">
              <a:spcBef>
                <a:spcPts val="0"/>
              </a:spcBef>
              <a:spcAft>
                <a:spcPts val="0"/>
              </a:spcAft>
              <a:buNone/>
            </a:pPr>
            <a:r>
              <a:rPr b="1" dirty="0" lang="en-US">
                <a:solidFill>
                  <a:srgbClr val="0F0F0F"/>
                </a:solidFill>
                <a:latin typeface="Times New Roman"/>
                <a:ea typeface="Times New Roman"/>
                <a:cs typeface="Times New Roman"/>
                <a:sym typeface="Times New Roman"/>
              </a:rPr>
              <a:t>Employee Data Analysis using Excel</a:t>
            </a:r>
            <a:r>
              <a:rPr b="1" dirty="0" i="0" lang="en-US">
                <a:solidFill>
                  <a:srgbClr val="0F0F0F"/>
                </a:solidFill>
                <a:latin typeface="Times New Roman"/>
                <a:ea typeface="Times New Roman"/>
                <a:cs typeface="Times New Roman"/>
                <a:sym typeface="Times New Roman"/>
              </a:rPr>
              <a:t> </a:t>
            </a:r>
            <a:br>
              <a:rPr b="1" dirty="0" i="0" lang="en-US">
                <a:solidFill>
                  <a:srgbClr val="0F0F0F"/>
                </a:solidFill>
                <a:latin typeface="Roboto"/>
                <a:ea typeface="Roboto"/>
                <a:cs typeface="Roboto"/>
                <a:sym typeface="Roboto"/>
              </a:rPr>
            </a:br>
            <a:endParaRPr b="1" dirty="0" i="0" lang="en-US">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65;p7"/>
          <p:cNvSpPr txBox="1">
            <a:spLocks noGrp="1"/>
          </p:cNvSpPr>
          <p:nvPr>
            <p:ph type="sldNum" idx="12"/>
          </p:nvPr>
        </p:nvSpPr>
        <p:spPr>
          <a:xfrm>
            <a:off x="11353418" y="6473337"/>
            <a:ext cx="151129" cy="17632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1678307" y="3290273"/>
            <a:ext cx="8249752" cy="22249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STUDENT NAME: </a:t>
            </a:r>
            <a:r>
              <a:rPr dirty="0" sz="2400" lang="en-US">
                <a:solidFill>
                  <a:schemeClr val="dk1"/>
                </a:solidFill>
                <a:latin typeface="Calibri"/>
                <a:ea typeface="Calibri"/>
                <a:cs typeface="Calibri"/>
                <a:sym typeface="Calibri"/>
              </a:rPr>
              <a:t>V</a:t>
            </a:r>
            <a:r>
              <a:rPr dirty="0" sz="2400" lang="en-US">
                <a:solidFill>
                  <a:schemeClr val="dk1"/>
                </a:solidFill>
                <a:latin typeface="Calibri"/>
                <a:ea typeface="Calibri"/>
                <a:cs typeface="Calibri"/>
                <a:sym typeface="Calibri"/>
              </a:rPr>
              <a:t>i</a:t>
            </a:r>
            <a:r>
              <a:rPr dirty="0" sz="2400" lang="en-US">
                <a:solidFill>
                  <a:schemeClr val="dk1"/>
                </a:solidFill>
                <a:latin typeface="Calibri"/>
                <a:ea typeface="Calibri"/>
                <a:cs typeface="Calibri"/>
                <a:sym typeface="Calibri"/>
              </a:rPr>
              <a:t>shwanathan </a:t>
            </a:r>
            <a:r>
              <a:rPr dirty="0" sz="2400" lang="en-US">
                <a:solidFill>
                  <a:schemeClr val="dk1"/>
                </a:solidFill>
                <a:latin typeface="Calibri"/>
                <a:ea typeface="Calibri"/>
                <a:cs typeface="Calibri"/>
                <a:sym typeface="Calibri"/>
              </a:rPr>
              <a:t>S</a:t>
            </a:r>
            <a:endParaRPr altLang="en-US" lang="zh-CN"/>
          </a:p>
          <a:p>
            <a:r>
              <a:rPr dirty="0" sz="2400" lang="en-US">
                <a:solidFill>
                  <a:schemeClr val="dk1"/>
                </a:solidFill>
                <a:latin typeface="Calibri"/>
                <a:ea typeface="Calibri"/>
                <a:cs typeface="Calibri"/>
                <a:sym typeface="Calibri"/>
              </a:rPr>
              <a:t>REGISTER NO      : 122203</a:t>
            </a:r>
            <a:r>
              <a:rPr dirty="0" sz="2400" lang="en-US">
                <a:solidFill>
                  <a:schemeClr val="dk1"/>
                </a:solidFill>
                <a:latin typeface="Calibri"/>
                <a:ea typeface="Calibri"/>
                <a:cs typeface="Calibri"/>
                <a:sym typeface="Calibri"/>
              </a:rPr>
              <a:t>7</a:t>
            </a:r>
            <a:r>
              <a:rPr dirty="0" sz="2400" lang="en-US">
                <a:solidFill>
                  <a:schemeClr val="dk1"/>
                </a:solidFill>
                <a:latin typeface="Calibri"/>
                <a:ea typeface="Calibri"/>
                <a:cs typeface="Calibri"/>
                <a:sym typeface="Calibri"/>
              </a:rPr>
              <a:t>0</a:t>
            </a:r>
            <a:r>
              <a:rPr dirty="0" sz="2400" lang="en-US">
                <a:solidFill>
                  <a:schemeClr val="dk1"/>
                </a:solidFill>
                <a:latin typeface="Calibri"/>
                <a:ea typeface="Calibri"/>
                <a:cs typeface="Calibri"/>
                <a:sym typeface="Calibri"/>
              </a:rPr>
              <a:t>9</a:t>
            </a:r>
            <a:r>
              <a:rPr dirty="0" sz="2400" lang="en-US">
                <a:solidFill>
                  <a:schemeClr val="dk1"/>
                </a:solidFill>
                <a:latin typeface="Calibri"/>
                <a:ea typeface="Calibri"/>
                <a:cs typeface="Calibri"/>
                <a:sym typeface="Calibri"/>
              </a:rPr>
              <a:t>(</a:t>
            </a:r>
            <a:r>
              <a:rPr dirty="0" sz="2000" lang="en-US"/>
              <a:t>ansunm1611d22cp0</a:t>
            </a:r>
            <a:r>
              <a:rPr dirty="0" sz="2000" lang="en-US"/>
              <a:t>6</a:t>
            </a:r>
            <a:r>
              <a:rPr dirty="0" sz="2000" lang="en-US"/>
              <a:t>9</a:t>
            </a:r>
            <a:r>
              <a:rPr dirty="0" sz="2000" lang="en-US"/>
              <a:t>)</a:t>
            </a:r>
            <a:endParaRPr dirty="0" sz="2400">
              <a:solidFill>
                <a:schemeClr val="dk1"/>
              </a:solidFill>
              <a:latin typeface="Calibri"/>
              <a:ea typeface="Calibri"/>
              <a:cs typeface="Calibri"/>
              <a:sym typeface="Calibri"/>
            </a:endParaRPr>
          </a:p>
          <a:p>
            <a:r>
              <a:rPr dirty="0" sz="2400" lang="en-US">
                <a:solidFill>
                  <a:schemeClr val="dk1"/>
                </a:solidFill>
                <a:latin typeface="Calibri"/>
                <a:ea typeface="Calibri"/>
                <a:cs typeface="Calibri"/>
                <a:sym typeface="Calibri"/>
              </a:rPr>
              <a:t>DEPARTMENT     </a:t>
            </a:r>
            <a:r>
              <a:rPr dirty="0" lang="en-US">
                <a:solidFill>
                  <a:schemeClr val="dk1"/>
                </a:solidFill>
                <a:latin typeface="Calibri"/>
                <a:ea typeface="Calibri"/>
                <a:cs typeface="Calibri"/>
                <a:sym typeface="Calibri"/>
              </a:rPr>
              <a:t>: </a:t>
            </a:r>
            <a:r>
              <a:rPr dirty="0" sz="1800" lang="en-US"/>
              <a:t>Corporate Secretaryship </a:t>
            </a:r>
            <a:endParaRPr dirty="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COLLEGE              : Patrician College of </a:t>
            </a:r>
            <a:r>
              <a:rPr altLang="en-IN" dirty="0" sz="2400" lang="en-US">
                <a:solidFill>
                  <a:schemeClr val="dk1"/>
                </a:solidFill>
                <a:latin typeface="Calibri"/>
                <a:ea typeface="Calibri"/>
                <a:cs typeface="Calibri"/>
                <a:sym typeface="Calibri"/>
              </a:rPr>
              <a:t> Arts &amp; Science College</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           </a:t>
            </a:r>
            <a:endParaRPr dirty="0"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b="-3755"/>
          <a:stretch>
            <a:fillRect/>
          </a:stretch>
        </p:blipFill>
        <p:spPr>
          <a:xfrm>
            <a:off x="115529" y="1697908"/>
            <a:ext cx="2388378" cy="3547909"/>
          </a:xfrm>
          <a:prstGeom prst="rect"/>
          <a:noFill/>
          <a:ln>
            <a:noFill/>
          </a:ln>
        </p:spPr>
      </p:pic>
      <p:sp>
        <p:nvSpPr>
          <p:cNvPr id="1048693" name="Google Shape;189;p16"/>
          <p:cNvSpPr txBox="1">
            <a:spLocks noGrp="1"/>
          </p:cNvSpPr>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708" name="Google Shape;210;p18"/>
          <p:cNvSpPr txBox="1">
            <a:spLocks noGrp="1"/>
          </p:cNvSpPr>
          <p:nvPr>
            <p:ph type="title"/>
          </p:nvPr>
        </p:nvSpPr>
        <p:spPr>
          <a:xfrm>
            <a:off x="755332" y="385444"/>
            <a:ext cx="3059584"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dirty="0"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a:stretch>
            <a:fillRect/>
          </a:stretch>
        </p:blipFill>
        <p:spPr>
          <a:xfrm>
            <a:off x="1487128" y="1339337"/>
            <a:ext cx="6585155" cy="455663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528024"/>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90;p8"/>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a:stretch>
              <a:fillRect/>
            </a:stretch>
          </p:blipFill>
          <p:spPr>
            <a:xfrm>
              <a:off x="47625" y="3819523"/>
              <a:ext cx="1733550" cy="3009898"/>
            </a:xfrm>
            <a:prstGeom prst="rect"/>
            <a:noFill/>
            <a:ln>
              <a:noFill/>
            </a:ln>
          </p:spPr>
        </p:pic>
      </p:grpSp>
      <p:sp>
        <p:nvSpPr>
          <p:cNvPr id="1048643" name="Google Shape;115;p9"/>
          <p:cNvSpPr txBox="1">
            <a:spLocks noGrp="1"/>
          </p:cNvSpPr>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7015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478602" y="151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dirty="0" sz="4250" lang="en-US"/>
              <a:t>PROBLEM	STATEMENT</a:t>
            </a:r>
            <a:endParaRPr dirty="0" sz="4250"/>
          </a:p>
        </p:txBody>
      </p:sp>
      <p:pic>
        <p:nvPicPr>
          <p:cNvPr id="2097159" name="Google Shape;128;p10"/>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2" name="Google Shape;129;p10"/>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676275" y="632981"/>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61" name="Google Shape;143;p11"/>
          <p:cNvSpPr txBox="1">
            <a:spLocks noGrp="1"/>
          </p:cNvSpPr>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a:spLocks noGrp="1"/>
          </p:cNvSpPr>
          <p:nvPr>
            <p:ph type="title"/>
          </p:nvPr>
        </p:nvSpPr>
        <p:spPr>
          <a:xfrm>
            <a:off x="422787" y="291002"/>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dirty="0" sz="2400" lang="en-US"/>
              <a:t>PROJECT FOCUS :</a:t>
            </a:r>
            <a:endParaRPr dirty="0" sz="2400"/>
          </a:p>
        </p:txBody>
      </p:sp>
      <p:sp>
        <p:nvSpPr>
          <p:cNvPr id="1048666" name="Google Shape;150;p12"/>
          <p:cNvSpPr txBox="1"/>
          <p:nvPr/>
        </p:nvSpPr>
        <p:spPr>
          <a:xfrm>
            <a:off x="530942" y="843247"/>
            <a:ext cx="8527669" cy="542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dirty="0"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dirty="0" sz="2400" lang="en-US">
                <a:solidFill>
                  <a:schemeClr val="dk1"/>
                </a:solidFill>
                <a:latin typeface="Calibri"/>
                <a:ea typeface="Calibri"/>
                <a:cs typeface="Calibri"/>
                <a:sym typeface="Calibri"/>
              </a:rPr>
              <a:t>**Data Organization:** Importing, cleaning, and structuring employee data for clarity and consistency.</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3. **Visualization:** Creating charts, graphs, and pivot tables to visualize trends and patterns.</a:t>
            </a: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endParaRPr dirty="0" sz="2400">
              <a:solidFill>
                <a:schemeClr val="dk1"/>
              </a:solidFill>
              <a:latin typeface="Calibri"/>
              <a:ea typeface="Calibri"/>
              <a:cs typeface="Calibri"/>
              <a:sym typeface="Calibri"/>
            </a:endParaRPr>
          </a:p>
          <a:p>
            <a:pPr algn="l" indent="0" lvl="0" marL="0" marR="0" rtl="0">
              <a:spcBef>
                <a:spcPts val="0"/>
              </a:spcBef>
              <a:spcAft>
                <a:spcPts val="0"/>
              </a:spcAft>
              <a:buNone/>
            </a:pPr>
            <a:r>
              <a:rPr dirty="0" sz="2400" lang="en-US">
                <a:solidFill>
                  <a:schemeClr val="dk1"/>
                </a:solidFill>
                <a:latin typeface="Calibri"/>
                <a:ea typeface="Calibri"/>
                <a:cs typeface="Calibri"/>
                <a:sym typeface="Calibri"/>
              </a:rPr>
              <a:t>4. **Reporting:** Summarizing findings to inform HR strategies and decision-making.</a:t>
            </a:r>
            <a:endParaRPr dirty="0"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73" name="Google Shape;160;p13"/>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a:stretch>
            <a:fillRect/>
          </a:stretch>
        </p:blipFill>
        <p:spPr>
          <a:xfrm>
            <a:off x="676275" y="2036813"/>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81" name="Google Shape;172;p14"/>
          <p:cNvSpPr txBox="1">
            <a:spLocks noGrp="1"/>
          </p:cNvSpPr>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HEMANTH S</cp:lastModifiedBy>
  <dcterms:created xsi:type="dcterms:W3CDTF">2024-08-31T15:42:38Z</dcterms:created>
  <dcterms:modified xsi:type="dcterms:W3CDTF">2024-11-05T06:35:08Z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1cf1062368c24ad99f249bf0d00a3b7f</vt:lpwstr>
  </property>
</Properties>
</file>