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146847056" r:id="rId8"/>
    <p:sldId id="265" r:id="rId9"/>
    <p:sldId id="266" r:id="rId10"/>
    <p:sldId id="2146847057" r:id="rId11"/>
    <p:sldId id="2146847058" r:id="rId12"/>
    <p:sldId id="267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5/1/2024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P.Vishwa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Athithan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Lord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Jegannath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college of engineering and technology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B.E Mechanical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50 % negative and 50 % positive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Handling Imbalanced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Model Improvement and Tuning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Transfer Learning and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Pretrained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Models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Multi-Modal Analysis</a:t>
            </a: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Movie dataset for binary sentiment classification containing substantially more data than previous benchmark datasets. We provide a set of 25,000 highly polar movie reviews for training and 25,000 for testing. So, predict the number of positive and negative reviews using either classification or deep learning algorithms.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Data Preparation: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Text Preprocessing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Feature Extraction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Training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Evaluation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Traditional Machine Learning Approach 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Deep Learning Approach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>
              <a:buNone/>
            </a:pPr>
            <a:r>
              <a:rPr lang="en-US" dirty="0"/>
              <a:t>import pandas as pd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CountVectorizer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sklearn.tree</a:t>
            </a:r>
            <a:r>
              <a:rPr lang="en-US" dirty="0"/>
              <a:t> import </a:t>
            </a:r>
            <a:r>
              <a:rPr lang="en-US" dirty="0" err="1"/>
              <a:t>DecisionTreeClassifier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roc_auc_score</a:t>
            </a:r>
            <a:r>
              <a:rPr lang="en-US" dirty="0"/>
              <a:t>, f1_score, </a:t>
            </a:r>
            <a:r>
              <a:rPr lang="en-US" dirty="0" err="1"/>
              <a:t>accuracy_score</a:t>
            </a:r>
            <a:endParaRPr lang="en-US" dirty="0"/>
          </a:p>
          <a:p>
            <a:pPr>
              <a:buNone/>
            </a:pPr>
            <a:r>
              <a:rPr lang="en-US" dirty="0"/>
              <a:t>from bs4 import </a:t>
            </a:r>
            <a:r>
              <a:rPr lang="en-US" dirty="0" err="1"/>
              <a:t>BeautifulSoup</a:t>
            </a:r>
            <a:endParaRPr lang="en-US" dirty="0"/>
          </a:p>
          <a:p>
            <a:pPr>
              <a:buNone/>
            </a:pPr>
            <a:r>
              <a:rPr lang="en-US" dirty="0"/>
              <a:t>import re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nltk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sklearn.utils</a:t>
            </a:r>
            <a:r>
              <a:rPr lang="en-US" dirty="0"/>
              <a:t> import shuffle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nltk.corpus</a:t>
            </a:r>
            <a:r>
              <a:rPr lang="en-US" dirty="0"/>
              <a:t> import </a:t>
            </a:r>
            <a:r>
              <a:rPr lang="en-US" dirty="0" err="1"/>
              <a:t>stopwords</a:t>
            </a:r>
            <a:endParaRPr lang="en-US" dirty="0"/>
          </a:p>
          <a:p>
            <a:pPr>
              <a:buNone/>
            </a:pPr>
            <a:br>
              <a:rPr lang="en-US" dirty="0"/>
            </a:br>
            <a:r>
              <a:rPr lang="en-US" dirty="0"/>
              <a:t>import warnings</a:t>
            </a:r>
          </a:p>
          <a:p>
            <a:pPr>
              <a:buNone/>
            </a:pPr>
            <a:r>
              <a:rPr lang="en-US" dirty="0" err="1"/>
              <a:t>warnings.filterwarnings</a:t>
            </a:r>
            <a:r>
              <a:rPr lang="en-US" dirty="0"/>
              <a:t>("ignore")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581192" y="737419"/>
            <a:ext cx="11029615" cy="523793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1800" dirty="0" err="1"/>
              <a:t>df</a:t>
            </a:r>
            <a:r>
              <a:rPr lang="en-US" sz="1800" dirty="0"/>
              <a:t>_ = </a:t>
            </a:r>
            <a:r>
              <a:rPr lang="en-US" sz="1800" dirty="0" err="1"/>
              <a:t>pd.read_csv</a:t>
            </a:r>
            <a:r>
              <a:rPr lang="en-US" sz="1800" dirty="0"/>
              <a:t>('IMDB Dataset.csv')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dirty="0"/>
              <a:t> = </a:t>
            </a:r>
            <a:r>
              <a:rPr lang="en-US" sz="1800" dirty="0" err="1"/>
              <a:t>df_.copy</a:t>
            </a:r>
            <a:r>
              <a:rPr lang="en-US" sz="1800" dirty="0"/>
              <a:t>()</a:t>
            </a:r>
          </a:p>
          <a:p>
            <a:pPr>
              <a:buNone/>
            </a:pPr>
            <a:r>
              <a:rPr lang="en-US" sz="1800" dirty="0"/>
              <a:t>def 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):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na_columns</a:t>
            </a:r>
            <a:r>
              <a:rPr lang="en-US" sz="1800" dirty="0"/>
              <a:t>_ = [</a:t>
            </a:r>
            <a:r>
              <a:rPr lang="en-US" sz="1800" dirty="0" err="1"/>
              <a:t>col</a:t>
            </a:r>
            <a:r>
              <a:rPr lang="en-US" sz="1800" dirty="0"/>
              <a:t> for </a:t>
            </a:r>
            <a:r>
              <a:rPr lang="en-US" sz="1800" dirty="0" err="1"/>
              <a:t>col</a:t>
            </a:r>
            <a:r>
              <a:rPr lang="en-US" sz="1800" dirty="0"/>
              <a:t> in </a:t>
            </a:r>
            <a:r>
              <a:rPr lang="en-US" sz="1800" dirty="0" err="1"/>
              <a:t>df.columns</a:t>
            </a:r>
            <a:r>
              <a:rPr lang="en-US" sz="1800" dirty="0"/>
              <a:t> if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col</a:t>
            </a:r>
            <a:r>
              <a:rPr lang="en-US" sz="1800" dirty="0"/>
              <a:t>].</a:t>
            </a:r>
            <a:r>
              <a:rPr lang="en-US" sz="1800" dirty="0" err="1"/>
              <a:t>isnull</a:t>
            </a:r>
            <a:r>
              <a:rPr lang="en-US" sz="1800" dirty="0"/>
              <a:t>().sum() &gt; 0]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n_miss</a:t>
            </a:r>
            <a:r>
              <a:rPr lang="en-US" sz="1800" dirty="0"/>
              <a:t> =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ratio_ = (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 / </a:t>
            </a:r>
            <a:r>
              <a:rPr lang="en-US" sz="1800" dirty="0" err="1"/>
              <a:t>df.shape</a:t>
            </a:r>
            <a:r>
              <a:rPr lang="en-US" sz="1800" dirty="0"/>
              <a:t>[0] * 100).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pd.concat</a:t>
            </a:r>
            <a:r>
              <a:rPr lang="en-US" sz="1800" dirty="0"/>
              <a:t>([</a:t>
            </a:r>
            <a:r>
              <a:rPr lang="en-US" sz="1800" dirty="0" err="1"/>
              <a:t>n_miss</a:t>
            </a:r>
            <a:r>
              <a:rPr lang="en-US" sz="1800" dirty="0"/>
              <a:t>, </a:t>
            </a:r>
            <a:r>
              <a:rPr lang="en-US" sz="1800" dirty="0" err="1"/>
              <a:t>np.round</a:t>
            </a:r>
            <a:r>
              <a:rPr lang="en-US" sz="1800" dirty="0"/>
              <a:t>(ratio_, 2)], axis=1, keys=['Total Missing Values', 'Ratio'])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pd.DataFrame</a:t>
            </a:r>
            <a:r>
              <a:rPr lang="en-US" sz="1800" dirty="0"/>
              <a:t>(</a:t>
            </a:r>
            <a:r>
              <a:rPr lang="en-US" sz="1800" dirty="0" err="1"/>
              <a:t>missing_df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return </a:t>
            </a:r>
            <a:r>
              <a:rPr lang="en-US" sz="1800" dirty="0" err="1"/>
              <a:t>missing_df</a:t>
            </a:r>
            <a:endParaRPr lang="en-US" sz="1800" dirty="0"/>
          </a:p>
          <a:p>
            <a:pPr>
              <a:buNone/>
            </a:pPr>
            <a:br>
              <a:rPr lang="en-US" sz="1800" dirty="0"/>
            </a:br>
            <a:r>
              <a:rPr lang="en-US" sz="1800" dirty="0"/>
              <a:t>def </a:t>
            </a: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, head=5):</a:t>
            </a:r>
          </a:p>
          <a:p>
            <a:pPr>
              <a:buNone/>
            </a:pPr>
            <a:r>
              <a:rPr lang="en-US" sz="1800" dirty="0"/>
              <a:t>    print("--------------------- Shape 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df.shape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print("-------------------- Types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df.dtypes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 </a:t>
            </a:r>
            <a:r>
              <a:rPr lang="en-US" sz="1800" dirty="0" err="1"/>
              <a:t>NaN</a:t>
            </a:r>
            <a:r>
              <a:rPr lang="en-US" sz="1800" dirty="0"/>
              <a:t> Analysis 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))</a:t>
            </a:r>
          </a:p>
          <a:p>
            <a:pPr>
              <a:buNone/>
            </a:pPr>
            <a:r>
              <a:rPr lang="en-US" sz="1800" dirty="0"/>
              <a:t>    print("--------------------- Head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df.head</a:t>
            </a:r>
            <a:r>
              <a:rPr lang="en-US" sz="1800" dirty="0"/>
              <a:t>())</a:t>
            </a:r>
          </a:p>
          <a:p>
            <a:pPr>
              <a:buNone/>
            </a:pPr>
            <a:br>
              <a:rPr lang="en-US" sz="1800" dirty="0"/>
            </a:b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07923"/>
            <a:ext cx="11029615" cy="5267427"/>
          </a:xfrm>
        </p:spPr>
        <p:txBody>
          <a:bodyPr/>
          <a:lstStyle/>
          <a:p>
            <a:pPr>
              <a:buNone/>
            </a:pPr>
            <a:r>
              <a:rPr lang="en-US" dirty="0"/>
              <a:t>a , ax = </a:t>
            </a:r>
            <a:r>
              <a:rPr lang="en-US" dirty="0" err="1"/>
              <a:t>plt.subplots</a:t>
            </a:r>
            <a:r>
              <a:rPr lang="en-US" dirty="0"/>
              <a:t>(1,2,figsize=(22,9))</a:t>
            </a:r>
          </a:p>
          <a:p>
            <a:pPr>
              <a:buNone/>
            </a:pPr>
            <a:r>
              <a:rPr lang="en-US" dirty="0" err="1"/>
              <a:t>df</a:t>
            </a:r>
            <a:r>
              <a:rPr lang="en-US" dirty="0"/>
              <a:t>['sentiment'].</a:t>
            </a:r>
            <a:r>
              <a:rPr lang="en-US" dirty="0" err="1"/>
              <a:t>value_counts</a:t>
            </a:r>
            <a:r>
              <a:rPr lang="en-US" dirty="0"/>
              <a:t>().</a:t>
            </a:r>
            <a:r>
              <a:rPr lang="en-US" dirty="0" err="1"/>
              <a:t>plot.pie</a:t>
            </a:r>
            <a:r>
              <a:rPr lang="en-US" dirty="0"/>
              <a:t>(explode=[0,0.1], </a:t>
            </a:r>
            <a:r>
              <a:rPr lang="en-US" dirty="0" err="1"/>
              <a:t>autopct</a:t>
            </a:r>
            <a:r>
              <a:rPr lang="en-US" dirty="0"/>
              <a:t>='%1.2f%%',ax=ax[0],shadow=True, </a:t>
            </a:r>
            <a:r>
              <a:rPr lang="en-US" dirty="0" err="1"/>
              <a:t>startangle</a:t>
            </a:r>
            <a:r>
              <a:rPr lang="en-US" dirty="0"/>
              <a:t>=300, colors = 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set_ylabel</a:t>
            </a:r>
            <a:r>
              <a:rPr lang="en-US" dirty="0"/>
              <a:t>('')</a:t>
            </a:r>
          </a:p>
          <a:p>
            <a:pPr>
              <a:buNone/>
            </a:pPr>
            <a:r>
              <a:rPr lang="en-US" dirty="0" err="1"/>
              <a:t>sns.countplot</a:t>
            </a:r>
            <a:r>
              <a:rPr lang="en-US" dirty="0"/>
              <a:t>('sentiment', data = </a:t>
            </a:r>
            <a:r>
              <a:rPr lang="en-US" dirty="0" err="1"/>
              <a:t>df</a:t>
            </a:r>
            <a:r>
              <a:rPr lang="en-US" dirty="0"/>
              <a:t> ,ax=ax[1], palette=["#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ax[1].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df.groupby</a:t>
            </a:r>
            <a:r>
              <a:rPr lang="en-US" dirty="0"/>
              <a:t>(['sentiment'])[['sentiment']].count()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Sentiment</a:t>
            </a:r>
          </a:p>
          <a:p>
            <a:pPr marL="0" indent="0">
              <a:buNone/>
            </a:pPr>
            <a:r>
              <a:rPr lang="en-US" sz="2400" dirty="0"/>
              <a:t>Negative 25000</a:t>
            </a:r>
          </a:p>
          <a:p>
            <a:pPr marL="0" indent="0">
              <a:buNone/>
            </a:pPr>
            <a:r>
              <a:rPr lang="en-US" sz="2400" dirty="0"/>
              <a:t>Positive  25000</a:t>
            </a:r>
            <a:endParaRPr lang="en-IN" sz="2400" dirty="0"/>
          </a:p>
        </p:txBody>
      </p:sp>
      <p:pic>
        <p:nvPicPr>
          <p:cNvPr id="4" name="Picture 3" descr="Screenshot (221).png"/>
          <p:cNvPicPr>
            <a:picLocks noChangeAspect="1"/>
          </p:cNvPicPr>
          <p:nvPr/>
        </p:nvPicPr>
        <p:blipFill>
          <a:blip r:embed="rId2"/>
          <a:srcRect l="26130" t="19125" r="47258" b="20846"/>
          <a:stretch>
            <a:fillRect/>
          </a:stretch>
        </p:blipFill>
        <p:spPr>
          <a:xfrm>
            <a:off x="3923071" y="1563329"/>
            <a:ext cx="324464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151</TotalTime>
  <Words>290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PowerPoint Presentation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abdul kadhi</cp:lastModifiedBy>
  <cp:revision>27</cp:revision>
  <dcterms:created xsi:type="dcterms:W3CDTF">2021-05-26T16:50:10Z</dcterms:created>
  <dcterms:modified xsi:type="dcterms:W3CDTF">2024-05-01T08:10:31Z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