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8" r:id="rId3"/>
    <p:sldId id="257" r:id="rId4"/>
    <p:sldId id="259" r:id="rId5"/>
    <p:sldId id="260" r:id="rId6"/>
    <p:sldId id="27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3" r:id="rId16"/>
    <p:sldId id="265" r:id="rId17"/>
    <p:sldId id="274" r:id="rId1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C09A6B-8EAF-4C51-B762-F0683C453692}" v="2" dt="2025-09-01T19:42:49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E96BE1-ACC2-472D-9444-C5803AA5B76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47478AF-67F0-4EEF-83BB-F1A88B31B58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Predict equipment demand 14 days ahead</a:t>
          </a:r>
          <a:endParaRPr lang="en-US"/>
        </a:p>
      </dgm:t>
    </dgm:pt>
    <dgm:pt modelId="{3C8AF68C-D852-4789-B94B-6B174706FEB5}" type="parTrans" cxnId="{50AF091A-5F43-468A-B09E-415CBDD08F9C}">
      <dgm:prSet/>
      <dgm:spPr/>
      <dgm:t>
        <a:bodyPr/>
        <a:lstStyle/>
        <a:p>
          <a:endParaRPr lang="en-US"/>
        </a:p>
      </dgm:t>
    </dgm:pt>
    <dgm:pt modelId="{984EAF69-D334-4C4F-8F2A-C1B8F07C5E14}" type="sibTrans" cxnId="{50AF091A-5F43-468A-B09E-415CBDD08F9C}">
      <dgm:prSet/>
      <dgm:spPr/>
      <dgm:t>
        <a:bodyPr/>
        <a:lstStyle/>
        <a:p>
          <a:endParaRPr lang="en-US"/>
        </a:p>
      </dgm:t>
    </dgm:pt>
    <dgm:pt modelId="{BD09DF7D-5665-453C-8B5C-937F43B3AC3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Branch-wise demand &amp; supply gap</a:t>
          </a:r>
          <a:endParaRPr lang="en-US"/>
        </a:p>
      </dgm:t>
    </dgm:pt>
    <dgm:pt modelId="{6F5A5E09-9585-41FD-8BE8-6BBDF4186058}" type="parTrans" cxnId="{FA4F3442-8249-4EF6-A599-6E6E7803F064}">
      <dgm:prSet/>
      <dgm:spPr/>
      <dgm:t>
        <a:bodyPr/>
        <a:lstStyle/>
        <a:p>
          <a:endParaRPr lang="en-US"/>
        </a:p>
      </dgm:t>
    </dgm:pt>
    <dgm:pt modelId="{D7FC5D77-DC74-4DDD-A5B5-625CCEC645CE}" type="sibTrans" cxnId="{FA4F3442-8249-4EF6-A599-6E6E7803F064}">
      <dgm:prSet/>
      <dgm:spPr/>
      <dgm:t>
        <a:bodyPr/>
        <a:lstStyle/>
        <a:p>
          <a:endParaRPr lang="en-US"/>
        </a:p>
      </dgm:t>
    </dgm:pt>
    <dgm:pt modelId="{8E4C06DD-D863-4900-A740-7234CD3E1DF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Example: </a:t>
          </a:r>
          <a:r>
            <a:rPr lang="en-GB" i="1"/>
            <a:t>“Demand for Excavators in Mumbai+18%, move 2 units from Pune.”</a:t>
          </a:r>
          <a:endParaRPr lang="en-US"/>
        </a:p>
      </dgm:t>
    </dgm:pt>
    <dgm:pt modelId="{D9349C3A-6A9F-42BB-8CF9-EA0C7E263915}" type="parTrans" cxnId="{34F8BA3C-77D2-45B9-A6EB-DEC986A19093}">
      <dgm:prSet/>
      <dgm:spPr/>
      <dgm:t>
        <a:bodyPr/>
        <a:lstStyle/>
        <a:p>
          <a:endParaRPr lang="en-US"/>
        </a:p>
      </dgm:t>
    </dgm:pt>
    <dgm:pt modelId="{342B3AC4-2CA2-4666-A33C-F50AFF7C9541}" type="sibTrans" cxnId="{34F8BA3C-77D2-45B9-A6EB-DEC986A19093}">
      <dgm:prSet/>
      <dgm:spPr/>
      <dgm:t>
        <a:bodyPr/>
        <a:lstStyle/>
        <a:p>
          <a:endParaRPr lang="en-US"/>
        </a:p>
      </dgm:t>
    </dgm:pt>
    <dgm:pt modelId="{035A74ED-5AF2-473C-85B5-5590E94E8AC8}" type="pres">
      <dgm:prSet presAssocID="{8FE96BE1-ACC2-472D-9444-C5803AA5B76C}" presName="root" presStyleCnt="0">
        <dgm:presLayoutVars>
          <dgm:dir/>
          <dgm:resizeHandles val="exact"/>
        </dgm:presLayoutVars>
      </dgm:prSet>
      <dgm:spPr/>
    </dgm:pt>
    <dgm:pt modelId="{CEA13270-3D3F-4B58-BC86-937B39BC51D9}" type="pres">
      <dgm:prSet presAssocID="{847478AF-67F0-4EEF-83BB-F1A88B31B585}" presName="compNode" presStyleCnt="0"/>
      <dgm:spPr/>
    </dgm:pt>
    <dgm:pt modelId="{F19FD140-40A4-4DE8-ABDE-DBA09C9C4591}" type="pres">
      <dgm:prSet presAssocID="{847478AF-67F0-4EEF-83BB-F1A88B31B5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DE936CFC-30EC-4BBB-9309-B42BC196AA20}" type="pres">
      <dgm:prSet presAssocID="{847478AF-67F0-4EEF-83BB-F1A88B31B585}" presName="spaceRect" presStyleCnt="0"/>
      <dgm:spPr/>
    </dgm:pt>
    <dgm:pt modelId="{5CB0251C-278B-4525-B0D0-BEBDE69F5B27}" type="pres">
      <dgm:prSet presAssocID="{847478AF-67F0-4EEF-83BB-F1A88B31B585}" presName="textRect" presStyleLbl="revTx" presStyleIdx="0" presStyleCnt="3">
        <dgm:presLayoutVars>
          <dgm:chMax val="1"/>
          <dgm:chPref val="1"/>
        </dgm:presLayoutVars>
      </dgm:prSet>
      <dgm:spPr/>
    </dgm:pt>
    <dgm:pt modelId="{3C452E4C-590A-4A5E-AFB6-B473B639E1F8}" type="pres">
      <dgm:prSet presAssocID="{984EAF69-D334-4C4F-8F2A-C1B8F07C5E14}" presName="sibTrans" presStyleCnt="0"/>
      <dgm:spPr/>
    </dgm:pt>
    <dgm:pt modelId="{C779EF46-F612-4C3D-97DE-49F831C12A84}" type="pres">
      <dgm:prSet presAssocID="{BD09DF7D-5665-453C-8B5C-937F43B3AC34}" presName="compNode" presStyleCnt="0"/>
      <dgm:spPr/>
    </dgm:pt>
    <dgm:pt modelId="{74404BBE-200A-4DF1-95DC-10F36E5044FA}" type="pres">
      <dgm:prSet presAssocID="{BD09DF7D-5665-453C-8B5C-937F43B3AC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9FB5F721-A2D1-4AD6-842B-EB9B77BC7C31}" type="pres">
      <dgm:prSet presAssocID="{BD09DF7D-5665-453C-8B5C-937F43B3AC34}" presName="spaceRect" presStyleCnt="0"/>
      <dgm:spPr/>
    </dgm:pt>
    <dgm:pt modelId="{99F138AA-887F-40F1-A4D4-F11F5DB5F36D}" type="pres">
      <dgm:prSet presAssocID="{BD09DF7D-5665-453C-8B5C-937F43B3AC34}" presName="textRect" presStyleLbl="revTx" presStyleIdx="1" presStyleCnt="3">
        <dgm:presLayoutVars>
          <dgm:chMax val="1"/>
          <dgm:chPref val="1"/>
        </dgm:presLayoutVars>
      </dgm:prSet>
      <dgm:spPr/>
    </dgm:pt>
    <dgm:pt modelId="{61A97889-BA79-44D1-A46D-0BBF89FAC5A9}" type="pres">
      <dgm:prSet presAssocID="{D7FC5D77-DC74-4DDD-A5B5-625CCEC645CE}" presName="sibTrans" presStyleCnt="0"/>
      <dgm:spPr/>
    </dgm:pt>
    <dgm:pt modelId="{6D6F455A-9B3F-4D46-A6B5-E66E8F6B2CB0}" type="pres">
      <dgm:prSet presAssocID="{8E4C06DD-D863-4900-A740-7234CD3E1DF8}" presName="compNode" presStyleCnt="0"/>
      <dgm:spPr/>
    </dgm:pt>
    <dgm:pt modelId="{A891EEB6-DB1B-4DB6-BD3A-FEC8F36B1550}" type="pres">
      <dgm:prSet presAssocID="{8E4C06DD-D863-4900-A740-7234CD3E1D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A48F73BB-8907-4622-A78D-F0EEF757751D}" type="pres">
      <dgm:prSet presAssocID="{8E4C06DD-D863-4900-A740-7234CD3E1DF8}" presName="spaceRect" presStyleCnt="0"/>
      <dgm:spPr/>
    </dgm:pt>
    <dgm:pt modelId="{D9863BEF-6689-4BDD-A2D2-D99EAD6529A9}" type="pres">
      <dgm:prSet presAssocID="{8E4C06DD-D863-4900-A740-7234CD3E1D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AF091A-5F43-468A-B09E-415CBDD08F9C}" srcId="{8FE96BE1-ACC2-472D-9444-C5803AA5B76C}" destId="{847478AF-67F0-4EEF-83BB-F1A88B31B585}" srcOrd="0" destOrd="0" parTransId="{3C8AF68C-D852-4789-B94B-6B174706FEB5}" sibTransId="{984EAF69-D334-4C4F-8F2A-C1B8F07C5E14}"/>
    <dgm:cxn modelId="{34F8BA3C-77D2-45B9-A6EB-DEC986A19093}" srcId="{8FE96BE1-ACC2-472D-9444-C5803AA5B76C}" destId="{8E4C06DD-D863-4900-A740-7234CD3E1DF8}" srcOrd="2" destOrd="0" parTransId="{D9349C3A-6A9F-42BB-8CF9-EA0C7E263915}" sibTransId="{342B3AC4-2CA2-4666-A33C-F50AFF7C9541}"/>
    <dgm:cxn modelId="{956C5D5B-57A3-41B9-8DBD-D23080D3E20D}" type="presOf" srcId="{8E4C06DD-D863-4900-A740-7234CD3E1DF8}" destId="{D9863BEF-6689-4BDD-A2D2-D99EAD6529A9}" srcOrd="0" destOrd="0" presId="urn:microsoft.com/office/officeart/2018/2/layout/IconLabelList"/>
    <dgm:cxn modelId="{1A82B65F-6582-4DEC-910D-6F864FAE9F06}" type="presOf" srcId="{8FE96BE1-ACC2-472D-9444-C5803AA5B76C}" destId="{035A74ED-5AF2-473C-85B5-5590E94E8AC8}" srcOrd="0" destOrd="0" presId="urn:microsoft.com/office/officeart/2018/2/layout/IconLabelList"/>
    <dgm:cxn modelId="{FA4F3442-8249-4EF6-A599-6E6E7803F064}" srcId="{8FE96BE1-ACC2-472D-9444-C5803AA5B76C}" destId="{BD09DF7D-5665-453C-8B5C-937F43B3AC34}" srcOrd="1" destOrd="0" parTransId="{6F5A5E09-9585-41FD-8BE8-6BBDF4186058}" sibTransId="{D7FC5D77-DC74-4DDD-A5B5-625CCEC645CE}"/>
    <dgm:cxn modelId="{8FAC6E69-23FB-4A7E-89BF-A44AC1E47525}" type="presOf" srcId="{BD09DF7D-5665-453C-8B5C-937F43B3AC34}" destId="{99F138AA-887F-40F1-A4D4-F11F5DB5F36D}" srcOrd="0" destOrd="0" presId="urn:microsoft.com/office/officeart/2018/2/layout/IconLabelList"/>
    <dgm:cxn modelId="{43862AB6-A66F-45A5-80D6-C1C7094CD9FD}" type="presOf" srcId="{847478AF-67F0-4EEF-83BB-F1A88B31B585}" destId="{5CB0251C-278B-4525-B0D0-BEBDE69F5B27}" srcOrd="0" destOrd="0" presId="urn:microsoft.com/office/officeart/2018/2/layout/IconLabelList"/>
    <dgm:cxn modelId="{A4208E6E-562C-455A-BA52-B5B246E66D1E}" type="presParOf" srcId="{035A74ED-5AF2-473C-85B5-5590E94E8AC8}" destId="{CEA13270-3D3F-4B58-BC86-937B39BC51D9}" srcOrd="0" destOrd="0" presId="urn:microsoft.com/office/officeart/2018/2/layout/IconLabelList"/>
    <dgm:cxn modelId="{54E7B3D7-5B2A-47C6-9011-0E0FB6FF933B}" type="presParOf" srcId="{CEA13270-3D3F-4B58-BC86-937B39BC51D9}" destId="{F19FD140-40A4-4DE8-ABDE-DBA09C9C4591}" srcOrd="0" destOrd="0" presId="urn:microsoft.com/office/officeart/2018/2/layout/IconLabelList"/>
    <dgm:cxn modelId="{AB3BC6FB-F14A-4A34-9F00-4B4F6F397A61}" type="presParOf" srcId="{CEA13270-3D3F-4B58-BC86-937B39BC51D9}" destId="{DE936CFC-30EC-4BBB-9309-B42BC196AA20}" srcOrd="1" destOrd="0" presId="urn:microsoft.com/office/officeart/2018/2/layout/IconLabelList"/>
    <dgm:cxn modelId="{CA8F76B2-AC1B-4AAD-B80B-0E7C4CC88A24}" type="presParOf" srcId="{CEA13270-3D3F-4B58-BC86-937B39BC51D9}" destId="{5CB0251C-278B-4525-B0D0-BEBDE69F5B27}" srcOrd="2" destOrd="0" presId="urn:microsoft.com/office/officeart/2018/2/layout/IconLabelList"/>
    <dgm:cxn modelId="{85A4F909-5A93-4ABC-A332-14220F227E0E}" type="presParOf" srcId="{035A74ED-5AF2-473C-85B5-5590E94E8AC8}" destId="{3C452E4C-590A-4A5E-AFB6-B473B639E1F8}" srcOrd="1" destOrd="0" presId="urn:microsoft.com/office/officeart/2018/2/layout/IconLabelList"/>
    <dgm:cxn modelId="{F6F5BB02-E510-4BDC-A925-4C2BAE49F430}" type="presParOf" srcId="{035A74ED-5AF2-473C-85B5-5590E94E8AC8}" destId="{C779EF46-F612-4C3D-97DE-49F831C12A84}" srcOrd="2" destOrd="0" presId="urn:microsoft.com/office/officeart/2018/2/layout/IconLabelList"/>
    <dgm:cxn modelId="{F4D219D3-E9E3-4218-9B8E-7EA4454723FE}" type="presParOf" srcId="{C779EF46-F612-4C3D-97DE-49F831C12A84}" destId="{74404BBE-200A-4DF1-95DC-10F36E5044FA}" srcOrd="0" destOrd="0" presId="urn:microsoft.com/office/officeart/2018/2/layout/IconLabelList"/>
    <dgm:cxn modelId="{0F44A154-1FA9-4CBF-AB80-3802852928FB}" type="presParOf" srcId="{C779EF46-F612-4C3D-97DE-49F831C12A84}" destId="{9FB5F721-A2D1-4AD6-842B-EB9B77BC7C31}" srcOrd="1" destOrd="0" presId="urn:microsoft.com/office/officeart/2018/2/layout/IconLabelList"/>
    <dgm:cxn modelId="{AA24D66E-3BF9-4D72-9523-D34F1BFE5ABB}" type="presParOf" srcId="{C779EF46-F612-4C3D-97DE-49F831C12A84}" destId="{99F138AA-887F-40F1-A4D4-F11F5DB5F36D}" srcOrd="2" destOrd="0" presId="urn:microsoft.com/office/officeart/2018/2/layout/IconLabelList"/>
    <dgm:cxn modelId="{50E9B593-7BF9-49C2-A73F-B588EE0BFDE4}" type="presParOf" srcId="{035A74ED-5AF2-473C-85B5-5590E94E8AC8}" destId="{61A97889-BA79-44D1-A46D-0BBF89FAC5A9}" srcOrd="3" destOrd="0" presId="urn:microsoft.com/office/officeart/2018/2/layout/IconLabelList"/>
    <dgm:cxn modelId="{849DD80C-AF76-4E18-A8BB-865DC2AC8EB2}" type="presParOf" srcId="{035A74ED-5AF2-473C-85B5-5590E94E8AC8}" destId="{6D6F455A-9B3F-4D46-A6B5-E66E8F6B2CB0}" srcOrd="4" destOrd="0" presId="urn:microsoft.com/office/officeart/2018/2/layout/IconLabelList"/>
    <dgm:cxn modelId="{55FF53FA-C810-4801-A4A9-E2E97E3A410A}" type="presParOf" srcId="{6D6F455A-9B3F-4D46-A6B5-E66E8F6B2CB0}" destId="{A891EEB6-DB1B-4DB6-BD3A-FEC8F36B1550}" srcOrd="0" destOrd="0" presId="urn:microsoft.com/office/officeart/2018/2/layout/IconLabelList"/>
    <dgm:cxn modelId="{88B2A6CC-5CFF-4DEE-99D0-A0892B2CA86C}" type="presParOf" srcId="{6D6F455A-9B3F-4D46-A6B5-E66E8F6B2CB0}" destId="{A48F73BB-8907-4622-A78D-F0EEF757751D}" srcOrd="1" destOrd="0" presId="urn:microsoft.com/office/officeart/2018/2/layout/IconLabelList"/>
    <dgm:cxn modelId="{7A52B01A-3A91-4CFE-9815-E61FAE16CF80}" type="presParOf" srcId="{6D6F455A-9B3F-4D46-A6B5-E66E8F6B2CB0}" destId="{D9863BEF-6689-4BDD-A2D2-D99EAD6529A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61A79A-836B-4D88-ADC0-9B9660E1A96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161A4E4-C8B8-4E69-98C5-341674DAA248}">
      <dgm:prSet/>
      <dgm:spPr/>
      <dgm:t>
        <a:bodyPr/>
        <a:lstStyle/>
        <a:p>
          <a:pPr>
            <a:defRPr cap="all"/>
          </a:pPr>
          <a:r>
            <a:rPr lang="en-GB"/>
            <a:t>Total rental hours across all equipment</a:t>
          </a:r>
          <a:endParaRPr lang="en-US"/>
        </a:p>
      </dgm:t>
    </dgm:pt>
    <dgm:pt modelId="{618762BA-F955-4717-9FCF-C077853CC83F}" type="parTrans" cxnId="{401E63C1-144F-4EFF-B4E5-70BAF0FD3118}">
      <dgm:prSet/>
      <dgm:spPr/>
      <dgm:t>
        <a:bodyPr/>
        <a:lstStyle/>
        <a:p>
          <a:endParaRPr lang="en-US"/>
        </a:p>
      </dgm:t>
    </dgm:pt>
    <dgm:pt modelId="{0091D1A3-6894-4AEF-813A-4336DA7D4902}" type="sibTrans" cxnId="{401E63C1-144F-4EFF-B4E5-70BAF0FD3118}">
      <dgm:prSet/>
      <dgm:spPr/>
      <dgm:t>
        <a:bodyPr/>
        <a:lstStyle/>
        <a:p>
          <a:endParaRPr lang="en-US"/>
        </a:p>
      </dgm:t>
    </dgm:pt>
    <dgm:pt modelId="{33DDEE79-6483-4588-850C-3820E581E078}">
      <dgm:prSet/>
      <dgm:spPr/>
      <dgm:t>
        <a:bodyPr/>
        <a:lstStyle/>
        <a:p>
          <a:pPr>
            <a:defRPr cap="all"/>
          </a:pPr>
          <a:r>
            <a:rPr lang="en-GB"/>
            <a:t>Breakdown: runtime, idle time, breakdown hours</a:t>
          </a:r>
          <a:endParaRPr lang="en-US"/>
        </a:p>
      </dgm:t>
    </dgm:pt>
    <dgm:pt modelId="{2934FDE4-8ABA-4E3D-968E-BE4B3760F043}" type="parTrans" cxnId="{5756228D-8345-450D-B8C2-384C2C05E0D3}">
      <dgm:prSet/>
      <dgm:spPr/>
      <dgm:t>
        <a:bodyPr/>
        <a:lstStyle/>
        <a:p>
          <a:endParaRPr lang="en-US"/>
        </a:p>
      </dgm:t>
    </dgm:pt>
    <dgm:pt modelId="{1A9B4499-029A-4B91-B02C-7B4030E63156}" type="sibTrans" cxnId="{5756228D-8345-450D-B8C2-384C2C05E0D3}">
      <dgm:prSet/>
      <dgm:spPr/>
      <dgm:t>
        <a:bodyPr/>
        <a:lstStyle/>
        <a:p>
          <a:endParaRPr lang="en-US"/>
        </a:p>
      </dgm:t>
    </dgm:pt>
    <dgm:pt modelId="{FE8CCC96-599D-463A-A48E-CF9FAC4381F8}">
      <dgm:prSet/>
      <dgm:spPr/>
      <dgm:t>
        <a:bodyPr/>
        <a:lstStyle/>
        <a:p>
          <a:pPr>
            <a:defRPr cap="all"/>
          </a:pPr>
          <a:r>
            <a:rPr lang="en-GB"/>
            <a:t>Utilization % (how effectively machines were used in last 14 days)</a:t>
          </a:r>
          <a:endParaRPr lang="en-US"/>
        </a:p>
      </dgm:t>
    </dgm:pt>
    <dgm:pt modelId="{98CD4B77-D235-4CFE-8474-3EB7DE48D5F5}" type="parTrans" cxnId="{7CC8FD12-EC42-4488-B193-364D26E6A23D}">
      <dgm:prSet/>
      <dgm:spPr/>
      <dgm:t>
        <a:bodyPr/>
        <a:lstStyle/>
        <a:p>
          <a:endParaRPr lang="en-US"/>
        </a:p>
      </dgm:t>
    </dgm:pt>
    <dgm:pt modelId="{928346A3-42CC-4718-B998-E396EFDE338F}" type="sibTrans" cxnId="{7CC8FD12-EC42-4488-B193-364D26E6A23D}">
      <dgm:prSet/>
      <dgm:spPr/>
      <dgm:t>
        <a:bodyPr/>
        <a:lstStyle/>
        <a:p>
          <a:endParaRPr lang="en-US"/>
        </a:p>
      </dgm:t>
    </dgm:pt>
    <dgm:pt modelId="{C641956B-A9D4-4E7A-9CB8-D3C7BBCFDFF2}" type="pres">
      <dgm:prSet presAssocID="{2B61A79A-836B-4D88-ADC0-9B9660E1A968}" presName="root" presStyleCnt="0">
        <dgm:presLayoutVars>
          <dgm:dir/>
          <dgm:resizeHandles val="exact"/>
        </dgm:presLayoutVars>
      </dgm:prSet>
      <dgm:spPr/>
    </dgm:pt>
    <dgm:pt modelId="{5C55CF3A-C29C-44A1-9745-4AC67AE00B2C}" type="pres">
      <dgm:prSet presAssocID="{2161A4E4-C8B8-4E69-98C5-341674DAA248}" presName="compNode" presStyleCnt="0"/>
      <dgm:spPr/>
    </dgm:pt>
    <dgm:pt modelId="{B49F85EA-0450-452B-84AA-1D2927A98BC7}" type="pres">
      <dgm:prSet presAssocID="{2161A4E4-C8B8-4E69-98C5-341674DAA248}" presName="iconBgRect" presStyleLbl="bgShp" presStyleIdx="0" presStyleCnt="3"/>
      <dgm:spPr/>
    </dgm:pt>
    <dgm:pt modelId="{F5C55A18-AAF4-4C4C-9C48-42A487CBA31C}" type="pres">
      <dgm:prSet presAssocID="{2161A4E4-C8B8-4E69-98C5-341674DAA2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C1E2CABC-2C4C-4D6A-B18D-65587D12D45D}" type="pres">
      <dgm:prSet presAssocID="{2161A4E4-C8B8-4E69-98C5-341674DAA248}" presName="spaceRect" presStyleCnt="0"/>
      <dgm:spPr/>
    </dgm:pt>
    <dgm:pt modelId="{47778432-B263-4E61-80FE-57401514095C}" type="pres">
      <dgm:prSet presAssocID="{2161A4E4-C8B8-4E69-98C5-341674DAA248}" presName="textRect" presStyleLbl="revTx" presStyleIdx="0" presStyleCnt="3">
        <dgm:presLayoutVars>
          <dgm:chMax val="1"/>
          <dgm:chPref val="1"/>
        </dgm:presLayoutVars>
      </dgm:prSet>
      <dgm:spPr/>
    </dgm:pt>
    <dgm:pt modelId="{1D590CB8-BD00-4DB3-9942-05485BC10316}" type="pres">
      <dgm:prSet presAssocID="{0091D1A3-6894-4AEF-813A-4336DA7D4902}" presName="sibTrans" presStyleCnt="0"/>
      <dgm:spPr/>
    </dgm:pt>
    <dgm:pt modelId="{CDFAF1AE-437E-4606-91D0-79FAADB2C1B2}" type="pres">
      <dgm:prSet presAssocID="{33DDEE79-6483-4588-850C-3820E581E078}" presName="compNode" presStyleCnt="0"/>
      <dgm:spPr/>
    </dgm:pt>
    <dgm:pt modelId="{E2CFEFF6-1E83-4E58-A188-1EFBBA1D07B5}" type="pres">
      <dgm:prSet presAssocID="{33DDEE79-6483-4588-850C-3820E581E078}" presName="iconBgRect" presStyleLbl="bgShp" presStyleIdx="1" presStyleCnt="3"/>
      <dgm:spPr/>
    </dgm:pt>
    <dgm:pt modelId="{8EC79498-AAAA-4051-B650-4F699F6C0247}" type="pres">
      <dgm:prSet presAssocID="{33DDEE79-6483-4588-850C-3820E581E07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 Finished"/>
        </a:ext>
      </dgm:extLst>
    </dgm:pt>
    <dgm:pt modelId="{03E6E981-7221-40A1-B712-203DEDBD7A30}" type="pres">
      <dgm:prSet presAssocID="{33DDEE79-6483-4588-850C-3820E581E078}" presName="spaceRect" presStyleCnt="0"/>
      <dgm:spPr/>
    </dgm:pt>
    <dgm:pt modelId="{B57184EA-7517-4B88-BD05-F5AC544BE560}" type="pres">
      <dgm:prSet presAssocID="{33DDEE79-6483-4588-850C-3820E581E078}" presName="textRect" presStyleLbl="revTx" presStyleIdx="1" presStyleCnt="3">
        <dgm:presLayoutVars>
          <dgm:chMax val="1"/>
          <dgm:chPref val="1"/>
        </dgm:presLayoutVars>
      </dgm:prSet>
      <dgm:spPr/>
    </dgm:pt>
    <dgm:pt modelId="{4209FD6F-5AE3-43F6-8B05-EA20D802241C}" type="pres">
      <dgm:prSet presAssocID="{1A9B4499-029A-4B91-B02C-7B4030E63156}" presName="sibTrans" presStyleCnt="0"/>
      <dgm:spPr/>
    </dgm:pt>
    <dgm:pt modelId="{F8868E54-E64F-43F7-8606-69EAB7A2A1DB}" type="pres">
      <dgm:prSet presAssocID="{FE8CCC96-599D-463A-A48E-CF9FAC4381F8}" presName="compNode" presStyleCnt="0"/>
      <dgm:spPr/>
    </dgm:pt>
    <dgm:pt modelId="{1D72988B-45B1-4D14-A762-5C26BC1A8A20}" type="pres">
      <dgm:prSet presAssocID="{FE8CCC96-599D-463A-A48E-CF9FAC4381F8}" presName="iconBgRect" presStyleLbl="bgShp" presStyleIdx="2" presStyleCnt="3"/>
      <dgm:spPr/>
    </dgm:pt>
    <dgm:pt modelId="{43724765-81AF-4CE7-8E7A-680FD9F7EF83}" type="pres">
      <dgm:prSet presAssocID="{FE8CCC96-599D-463A-A48E-CF9FAC4381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3B2B47F-8D28-4DBB-8A35-AE592D24A3DA}" type="pres">
      <dgm:prSet presAssocID="{FE8CCC96-599D-463A-A48E-CF9FAC4381F8}" presName="spaceRect" presStyleCnt="0"/>
      <dgm:spPr/>
    </dgm:pt>
    <dgm:pt modelId="{604D175C-8A37-4ABC-AE6D-D9CD5F5CEC01}" type="pres">
      <dgm:prSet presAssocID="{FE8CCC96-599D-463A-A48E-CF9FAC4381F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CC8FD12-EC42-4488-B193-364D26E6A23D}" srcId="{2B61A79A-836B-4D88-ADC0-9B9660E1A968}" destId="{FE8CCC96-599D-463A-A48E-CF9FAC4381F8}" srcOrd="2" destOrd="0" parTransId="{98CD4B77-D235-4CFE-8474-3EB7DE48D5F5}" sibTransId="{928346A3-42CC-4718-B998-E396EFDE338F}"/>
    <dgm:cxn modelId="{D013F71E-E4D6-4E6A-A6D0-43A5385878E0}" type="presOf" srcId="{33DDEE79-6483-4588-850C-3820E581E078}" destId="{B57184EA-7517-4B88-BD05-F5AC544BE560}" srcOrd="0" destOrd="0" presId="urn:microsoft.com/office/officeart/2018/5/layout/IconCircleLabelList"/>
    <dgm:cxn modelId="{8A3C5A84-5686-40AF-BC5E-819A6B2C9532}" type="presOf" srcId="{2B61A79A-836B-4D88-ADC0-9B9660E1A968}" destId="{C641956B-A9D4-4E7A-9CB8-D3C7BBCFDFF2}" srcOrd="0" destOrd="0" presId="urn:microsoft.com/office/officeart/2018/5/layout/IconCircleLabelList"/>
    <dgm:cxn modelId="{5756228D-8345-450D-B8C2-384C2C05E0D3}" srcId="{2B61A79A-836B-4D88-ADC0-9B9660E1A968}" destId="{33DDEE79-6483-4588-850C-3820E581E078}" srcOrd="1" destOrd="0" parTransId="{2934FDE4-8ABA-4E3D-968E-BE4B3760F043}" sibTransId="{1A9B4499-029A-4B91-B02C-7B4030E63156}"/>
    <dgm:cxn modelId="{FA4FC397-1988-4647-A023-30F356C81D16}" type="presOf" srcId="{2161A4E4-C8B8-4E69-98C5-341674DAA248}" destId="{47778432-B263-4E61-80FE-57401514095C}" srcOrd="0" destOrd="0" presId="urn:microsoft.com/office/officeart/2018/5/layout/IconCircleLabelList"/>
    <dgm:cxn modelId="{401E63C1-144F-4EFF-B4E5-70BAF0FD3118}" srcId="{2B61A79A-836B-4D88-ADC0-9B9660E1A968}" destId="{2161A4E4-C8B8-4E69-98C5-341674DAA248}" srcOrd="0" destOrd="0" parTransId="{618762BA-F955-4717-9FCF-C077853CC83F}" sibTransId="{0091D1A3-6894-4AEF-813A-4336DA7D4902}"/>
    <dgm:cxn modelId="{53BCC3DC-CC2C-467A-B254-431E874CF63F}" type="presOf" srcId="{FE8CCC96-599D-463A-A48E-CF9FAC4381F8}" destId="{604D175C-8A37-4ABC-AE6D-D9CD5F5CEC01}" srcOrd="0" destOrd="0" presId="urn:microsoft.com/office/officeart/2018/5/layout/IconCircleLabelList"/>
    <dgm:cxn modelId="{FA1668E0-BDD6-4C0D-BE73-460517188781}" type="presParOf" srcId="{C641956B-A9D4-4E7A-9CB8-D3C7BBCFDFF2}" destId="{5C55CF3A-C29C-44A1-9745-4AC67AE00B2C}" srcOrd="0" destOrd="0" presId="urn:microsoft.com/office/officeart/2018/5/layout/IconCircleLabelList"/>
    <dgm:cxn modelId="{C47DABD6-9AEB-4590-81BC-2BB520EFDCF6}" type="presParOf" srcId="{5C55CF3A-C29C-44A1-9745-4AC67AE00B2C}" destId="{B49F85EA-0450-452B-84AA-1D2927A98BC7}" srcOrd="0" destOrd="0" presId="urn:microsoft.com/office/officeart/2018/5/layout/IconCircleLabelList"/>
    <dgm:cxn modelId="{CA784BD2-6140-46E2-AD01-F0C027AD5850}" type="presParOf" srcId="{5C55CF3A-C29C-44A1-9745-4AC67AE00B2C}" destId="{F5C55A18-AAF4-4C4C-9C48-42A487CBA31C}" srcOrd="1" destOrd="0" presId="urn:microsoft.com/office/officeart/2018/5/layout/IconCircleLabelList"/>
    <dgm:cxn modelId="{10C34F09-6BCF-4242-A445-B981710E5DD1}" type="presParOf" srcId="{5C55CF3A-C29C-44A1-9745-4AC67AE00B2C}" destId="{C1E2CABC-2C4C-4D6A-B18D-65587D12D45D}" srcOrd="2" destOrd="0" presId="urn:microsoft.com/office/officeart/2018/5/layout/IconCircleLabelList"/>
    <dgm:cxn modelId="{95B0D1D5-1347-4B08-B99A-38639ECF56C9}" type="presParOf" srcId="{5C55CF3A-C29C-44A1-9745-4AC67AE00B2C}" destId="{47778432-B263-4E61-80FE-57401514095C}" srcOrd="3" destOrd="0" presId="urn:microsoft.com/office/officeart/2018/5/layout/IconCircleLabelList"/>
    <dgm:cxn modelId="{09F43C84-C796-4552-BB6A-282D169CBC7F}" type="presParOf" srcId="{C641956B-A9D4-4E7A-9CB8-D3C7BBCFDFF2}" destId="{1D590CB8-BD00-4DB3-9942-05485BC10316}" srcOrd="1" destOrd="0" presId="urn:microsoft.com/office/officeart/2018/5/layout/IconCircleLabelList"/>
    <dgm:cxn modelId="{CF2EB038-B2C6-40F1-BA06-32ACEF492C9C}" type="presParOf" srcId="{C641956B-A9D4-4E7A-9CB8-D3C7BBCFDFF2}" destId="{CDFAF1AE-437E-4606-91D0-79FAADB2C1B2}" srcOrd="2" destOrd="0" presId="urn:microsoft.com/office/officeart/2018/5/layout/IconCircleLabelList"/>
    <dgm:cxn modelId="{B336FD87-0CE6-4E00-93CD-B2DCB1C3BA77}" type="presParOf" srcId="{CDFAF1AE-437E-4606-91D0-79FAADB2C1B2}" destId="{E2CFEFF6-1E83-4E58-A188-1EFBBA1D07B5}" srcOrd="0" destOrd="0" presId="urn:microsoft.com/office/officeart/2018/5/layout/IconCircleLabelList"/>
    <dgm:cxn modelId="{DA23AEAF-67E6-4341-BF62-83D5B8513128}" type="presParOf" srcId="{CDFAF1AE-437E-4606-91D0-79FAADB2C1B2}" destId="{8EC79498-AAAA-4051-B650-4F699F6C0247}" srcOrd="1" destOrd="0" presId="urn:microsoft.com/office/officeart/2018/5/layout/IconCircleLabelList"/>
    <dgm:cxn modelId="{00E71F73-35FE-4AC5-926F-8FB5F227B0BB}" type="presParOf" srcId="{CDFAF1AE-437E-4606-91D0-79FAADB2C1B2}" destId="{03E6E981-7221-40A1-B712-203DEDBD7A30}" srcOrd="2" destOrd="0" presId="urn:microsoft.com/office/officeart/2018/5/layout/IconCircleLabelList"/>
    <dgm:cxn modelId="{149368A9-987A-4C31-B865-76970860CD58}" type="presParOf" srcId="{CDFAF1AE-437E-4606-91D0-79FAADB2C1B2}" destId="{B57184EA-7517-4B88-BD05-F5AC544BE560}" srcOrd="3" destOrd="0" presId="urn:microsoft.com/office/officeart/2018/5/layout/IconCircleLabelList"/>
    <dgm:cxn modelId="{B6932F60-55C2-4763-A3D8-C632D5A2F7B0}" type="presParOf" srcId="{C641956B-A9D4-4E7A-9CB8-D3C7BBCFDFF2}" destId="{4209FD6F-5AE3-43F6-8B05-EA20D802241C}" srcOrd="3" destOrd="0" presId="urn:microsoft.com/office/officeart/2018/5/layout/IconCircleLabelList"/>
    <dgm:cxn modelId="{3FF02C82-3CBA-4CDE-8013-63C90CA3EB9D}" type="presParOf" srcId="{C641956B-A9D4-4E7A-9CB8-D3C7BBCFDFF2}" destId="{F8868E54-E64F-43F7-8606-69EAB7A2A1DB}" srcOrd="4" destOrd="0" presId="urn:microsoft.com/office/officeart/2018/5/layout/IconCircleLabelList"/>
    <dgm:cxn modelId="{2E3EBE22-95AD-4277-B035-FC50FF950D1D}" type="presParOf" srcId="{F8868E54-E64F-43F7-8606-69EAB7A2A1DB}" destId="{1D72988B-45B1-4D14-A762-5C26BC1A8A20}" srcOrd="0" destOrd="0" presId="urn:microsoft.com/office/officeart/2018/5/layout/IconCircleLabelList"/>
    <dgm:cxn modelId="{EC07CA0C-8043-478A-96B3-5AF01D305E58}" type="presParOf" srcId="{F8868E54-E64F-43F7-8606-69EAB7A2A1DB}" destId="{43724765-81AF-4CE7-8E7A-680FD9F7EF83}" srcOrd="1" destOrd="0" presId="urn:microsoft.com/office/officeart/2018/5/layout/IconCircleLabelList"/>
    <dgm:cxn modelId="{273E7AB9-7337-4EC3-ABD9-1FF6161D8D77}" type="presParOf" srcId="{F8868E54-E64F-43F7-8606-69EAB7A2A1DB}" destId="{03B2B47F-8D28-4DBB-8A35-AE592D24A3DA}" srcOrd="2" destOrd="0" presId="urn:microsoft.com/office/officeart/2018/5/layout/IconCircleLabelList"/>
    <dgm:cxn modelId="{47998F6E-8770-4D1C-B1DE-B60C4A2469E1}" type="presParOf" srcId="{F8868E54-E64F-43F7-8606-69EAB7A2A1DB}" destId="{604D175C-8A37-4ABC-AE6D-D9CD5F5CEC0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C9C9E6-5662-4A44-B491-8187607D75A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6D6DFF-4B0E-496B-AD7A-ACF13DFB420A}">
      <dgm:prSet/>
      <dgm:spPr/>
      <dgm:t>
        <a:bodyPr/>
        <a:lstStyle/>
        <a:p>
          <a:pPr>
            <a:defRPr cap="all"/>
          </a:pPr>
          <a:r>
            <a:rPr lang="en-GB"/>
            <a:t>Real-time anomaly + geofence alerts</a:t>
          </a:r>
          <a:endParaRPr lang="en-US"/>
        </a:p>
      </dgm:t>
    </dgm:pt>
    <dgm:pt modelId="{9A65BED8-3D41-444A-BD9D-4665D8D6FE79}" type="parTrans" cxnId="{741B261A-0E20-4104-882D-F06CEC68E570}">
      <dgm:prSet/>
      <dgm:spPr/>
      <dgm:t>
        <a:bodyPr/>
        <a:lstStyle/>
        <a:p>
          <a:endParaRPr lang="en-US"/>
        </a:p>
      </dgm:t>
    </dgm:pt>
    <dgm:pt modelId="{B93901F7-C02B-47EF-963F-E5808A89A0EE}" type="sibTrans" cxnId="{741B261A-0E20-4104-882D-F06CEC68E570}">
      <dgm:prSet/>
      <dgm:spPr/>
      <dgm:t>
        <a:bodyPr/>
        <a:lstStyle/>
        <a:p>
          <a:endParaRPr lang="en-US"/>
        </a:p>
      </dgm:t>
    </dgm:pt>
    <dgm:pt modelId="{E2BC9A64-4DBF-4929-BF89-523703100FDF}">
      <dgm:prSet/>
      <dgm:spPr/>
      <dgm:t>
        <a:bodyPr/>
        <a:lstStyle/>
        <a:p>
          <a:pPr>
            <a:defRPr cap="all"/>
          </a:pPr>
          <a:r>
            <a:rPr lang="en-GB"/>
            <a:t>Dealer notifications via WhatsApp/Email</a:t>
          </a:r>
          <a:endParaRPr lang="en-US"/>
        </a:p>
      </dgm:t>
    </dgm:pt>
    <dgm:pt modelId="{0513C5FE-5B3F-4C40-8B67-59C3A6AF40FA}" type="parTrans" cxnId="{7F041C34-99BA-4158-AAAF-CB2B078EC647}">
      <dgm:prSet/>
      <dgm:spPr/>
      <dgm:t>
        <a:bodyPr/>
        <a:lstStyle/>
        <a:p>
          <a:endParaRPr lang="en-US"/>
        </a:p>
      </dgm:t>
    </dgm:pt>
    <dgm:pt modelId="{6CECC8F8-A50B-4A21-AA24-5B67C1ACD6F6}" type="sibTrans" cxnId="{7F041C34-99BA-4158-AAAF-CB2B078EC647}">
      <dgm:prSet/>
      <dgm:spPr/>
      <dgm:t>
        <a:bodyPr/>
        <a:lstStyle/>
        <a:p>
          <a:endParaRPr lang="en-US"/>
        </a:p>
      </dgm:t>
    </dgm:pt>
    <dgm:pt modelId="{E461C73A-2B40-4133-9E9E-6891AEE15D7D}">
      <dgm:prSet/>
      <dgm:spPr/>
      <dgm:t>
        <a:bodyPr/>
        <a:lstStyle/>
        <a:p>
          <a:pPr>
            <a:defRPr cap="all"/>
          </a:pPr>
          <a:r>
            <a:rPr lang="en-GB"/>
            <a:t>Data secured with role-based access</a:t>
          </a:r>
          <a:endParaRPr lang="en-US"/>
        </a:p>
      </dgm:t>
    </dgm:pt>
    <dgm:pt modelId="{DB4CC702-ABE1-48EF-9F03-CF924FC1F250}" type="parTrans" cxnId="{81B5D23E-5C2C-43E6-9746-069FB292D51D}">
      <dgm:prSet/>
      <dgm:spPr/>
      <dgm:t>
        <a:bodyPr/>
        <a:lstStyle/>
        <a:p>
          <a:endParaRPr lang="en-US"/>
        </a:p>
      </dgm:t>
    </dgm:pt>
    <dgm:pt modelId="{60386B23-B7A2-467D-921F-4FC04D845AE0}" type="sibTrans" cxnId="{81B5D23E-5C2C-43E6-9746-069FB292D51D}">
      <dgm:prSet/>
      <dgm:spPr/>
      <dgm:t>
        <a:bodyPr/>
        <a:lstStyle/>
        <a:p>
          <a:endParaRPr lang="en-US"/>
        </a:p>
      </dgm:t>
    </dgm:pt>
    <dgm:pt modelId="{D316C375-2015-4370-A0EB-82ED7CE565A5}" type="pres">
      <dgm:prSet presAssocID="{F6C9C9E6-5662-4A44-B491-8187607D75A4}" presName="root" presStyleCnt="0">
        <dgm:presLayoutVars>
          <dgm:dir/>
          <dgm:resizeHandles val="exact"/>
        </dgm:presLayoutVars>
      </dgm:prSet>
      <dgm:spPr/>
    </dgm:pt>
    <dgm:pt modelId="{BFB5742A-D54F-420A-8907-D1EC99CFF1A2}" type="pres">
      <dgm:prSet presAssocID="{266D6DFF-4B0E-496B-AD7A-ACF13DFB420A}" presName="compNode" presStyleCnt="0"/>
      <dgm:spPr/>
    </dgm:pt>
    <dgm:pt modelId="{8AAE38C3-A9AD-48FE-A458-4C03185F89D0}" type="pres">
      <dgm:prSet presAssocID="{266D6DFF-4B0E-496B-AD7A-ACF13DFB420A}" presName="iconBgRect" presStyleLbl="bgShp" presStyleIdx="0" presStyleCnt="3"/>
      <dgm:spPr/>
    </dgm:pt>
    <dgm:pt modelId="{53C52DCE-1E49-46EB-8176-3513A90990BE}" type="pres">
      <dgm:prSet presAssocID="{266D6DFF-4B0E-496B-AD7A-ACF13DFB420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8FFBF0D-070B-4A1A-AD47-60C5F5EB7834}" type="pres">
      <dgm:prSet presAssocID="{266D6DFF-4B0E-496B-AD7A-ACF13DFB420A}" presName="spaceRect" presStyleCnt="0"/>
      <dgm:spPr/>
    </dgm:pt>
    <dgm:pt modelId="{6A569EDA-6D51-45BD-9ADE-D05D8B352128}" type="pres">
      <dgm:prSet presAssocID="{266D6DFF-4B0E-496B-AD7A-ACF13DFB420A}" presName="textRect" presStyleLbl="revTx" presStyleIdx="0" presStyleCnt="3">
        <dgm:presLayoutVars>
          <dgm:chMax val="1"/>
          <dgm:chPref val="1"/>
        </dgm:presLayoutVars>
      </dgm:prSet>
      <dgm:spPr/>
    </dgm:pt>
    <dgm:pt modelId="{CFC54F5A-2FD8-42FC-9C3D-27D563646DA9}" type="pres">
      <dgm:prSet presAssocID="{B93901F7-C02B-47EF-963F-E5808A89A0EE}" presName="sibTrans" presStyleCnt="0"/>
      <dgm:spPr/>
    </dgm:pt>
    <dgm:pt modelId="{1A80850A-1BA9-4598-87A5-FD729589A2A7}" type="pres">
      <dgm:prSet presAssocID="{E2BC9A64-4DBF-4929-BF89-523703100FDF}" presName="compNode" presStyleCnt="0"/>
      <dgm:spPr/>
    </dgm:pt>
    <dgm:pt modelId="{04A67A32-7603-41D9-8384-81DC0EDC741C}" type="pres">
      <dgm:prSet presAssocID="{E2BC9A64-4DBF-4929-BF89-523703100FDF}" presName="iconBgRect" presStyleLbl="bgShp" presStyleIdx="1" presStyleCnt="3"/>
      <dgm:spPr/>
    </dgm:pt>
    <dgm:pt modelId="{5F1C16E3-B41E-48BB-A244-1EA6C5D5DE0C}" type="pres">
      <dgm:prSet presAssocID="{E2BC9A64-4DBF-4929-BF89-523703100FD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590165E0-37B2-4254-ACA9-8BB108AA6473}" type="pres">
      <dgm:prSet presAssocID="{E2BC9A64-4DBF-4929-BF89-523703100FDF}" presName="spaceRect" presStyleCnt="0"/>
      <dgm:spPr/>
    </dgm:pt>
    <dgm:pt modelId="{52552D22-6654-4C90-AD8A-0127081F228E}" type="pres">
      <dgm:prSet presAssocID="{E2BC9A64-4DBF-4929-BF89-523703100FDF}" presName="textRect" presStyleLbl="revTx" presStyleIdx="1" presStyleCnt="3">
        <dgm:presLayoutVars>
          <dgm:chMax val="1"/>
          <dgm:chPref val="1"/>
        </dgm:presLayoutVars>
      </dgm:prSet>
      <dgm:spPr/>
    </dgm:pt>
    <dgm:pt modelId="{67D75CDB-A060-4EC8-93EC-103B7644D53A}" type="pres">
      <dgm:prSet presAssocID="{6CECC8F8-A50B-4A21-AA24-5B67C1ACD6F6}" presName="sibTrans" presStyleCnt="0"/>
      <dgm:spPr/>
    </dgm:pt>
    <dgm:pt modelId="{E02FD281-DD6D-4BAE-8B75-3C9802C6E452}" type="pres">
      <dgm:prSet presAssocID="{E461C73A-2B40-4133-9E9E-6891AEE15D7D}" presName="compNode" presStyleCnt="0"/>
      <dgm:spPr/>
    </dgm:pt>
    <dgm:pt modelId="{87761941-94BA-40D0-9380-23F7F3FFAC6D}" type="pres">
      <dgm:prSet presAssocID="{E461C73A-2B40-4133-9E9E-6891AEE15D7D}" presName="iconBgRect" presStyleLbl="bgShp" presStyleIdx="2" presStyleCnt="3"/>
      <dgm:spPr/>
    </dgm:pt>
    <dgm:pt modelId="{83387BC4-7C6E-4F6A-8BC6-1D0919B4CAEF}" type="pres">
      <dgm:prSet presAssocID="{E461C73A-2B40-4133-9E9E-6891AEE15D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B911F129-7DEE-48E0-A3B2-D18C0818B2BC}" type="pres">
      <dgm:prSet presAssocID="{E461C73A-2B40-4133-9E9E-6891AEE15D7D}" presName="spaceRect" presStyleCnt="0"/>
      <dgm:spPr/>
    </dgm:pt>
    <dgm:pt modelId="{765F5AE9-5352-4ADB-B710-EF447BAA6F46}" type="pres">
      <dgm:prSet presAssocID="{E461C73A-2B40-4133-9E9E-6891AEE15D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41B261A-0E20-4104-882D-F06CEC68E570}" srcId="{F6C9C9E6-5662-4A44-B491-8187607D75A4}" destId="{266D6DFF-4B0E-496B-AD7A-ACF13DFB420A}" srcOrd="0" destOrd="0" parTransId="{9A65BED8-3D41-444A-BD9D-4665D8D6FE79}" sibTransId="{B93901F7-C02B-47EF-963F-E5808A89A0EE}"/>
    <dgm:cxn modelId="{E22A9F33-1CD8-4B0D-86BA-592D95349ED1}" type="presOf" srcId="{266D6DFF-4B0E-496B-AD7A-ACF13DFB420A}" destId="{6A569EDA-6D51-45BD-9ADE-D05D8B352128}" srcOrd="0" destOrd="0" presId="urn:microsoft.com/office/officeart/2018/5/layout/IconCircleLabelList"/>
    <dgm:cxn modelId="{7F041C34-99BA-4158-AAAF-CB2B078EC647}" srcId="{F6C9C9E6-5662-4A44-B491-8187607D75A4}" destId="{E2BC9A64-4DBF-4929-BF89-523703100FDF}" srcOrd="1" destOrd="0" parTransId="{0513C5FE-5B3F-4C40-8B67-59C3A6AF40FA}" sibTransId="{6CECC8F8-A50B-4A21-AA24-5B67C1ACD6F6}"/>
    <dgm:cxn modelId="{81B5D23E-5C2C-43E6-9746-069FB292D51D}" srcId="{F6C9C9E6-5662-4A44-B491-8187607D75A4}" destId="{E461C73A-2B40-4133-9E9E-6891AEE15D7D}" srcOrd="2" destOrd="0" parTransId="{DB4CC702-ABE1-48EF-9F03-CF924FC1F250}" sibTransId="{60386B23-B7A2-467D-921F-4FC04D845AE0}"/>
    <dgm:cxn modelId="{304AA853-B2AD-4335-80BA-AB7F675D20A2}" type="presOf" srcId="{E2BC9A64-4DBF-4929-BF89-523703100FDF}" destId="{52552D22-6654-4C90-AD8A-0127081F228E}" srcOrd="0" destOrd="0" presId="urn:microsoft.com/office/officeart/2018/5/layout/IconCircleLabelList"/>
    <dgm:cxn modelId="{CDB416BA-501F-430F-A265-1DB6385567EF}" type="presOf" srcId="{F6C9C9E6-5662-4A44-B491-8187607D75A4}" destId="{D316C375-2015-4370-A0EB-82ED7CE565A5}" srcOrd="0" destOrd="0" presId="urn:microsoft.com/office/officeart/2018/5/layout/IconCircleLabelList"/>
    <dgm:cxn modelId="{F425A5F5-A1FF-4E4B-A930-7DCDB4C1F124}" type="presOf" srcId="{E461C73A-2B40-4133-9E9E-6891AEE15D7D}" destId="{765F5AE9-5352-4ADB-B710-EF447BAA6F46}" srcOrd="0" destOrd="0" presId="urn:microsoft.com/office/officeart/2018/5/layout/IconCircleLabelList"/>
    <dgm:cxn modelId="{F23BA490-03D9-4ADA-8D7B-413226C9C52A}" type="presParOf" srcId="{D316C375-2015-4370-A0EB-82ED7CE565A5}" destId="{BFB5742A-D54F-420A-8907-D1EC99CFF1A2}" srcOrd="0" destOrd="0" presId="urn:microsoft.com/office/officeart/2018/5/layout/IconCircleLabelList"/>
    <dgm:cxn modelId="{6CB99ACD-076E-4C24-90CD-10C96A76528E}" type="presParOf" srcId="{BFB5742A-D54F-420A-8907-D1EC99CFF1A2}" destId="{8AAE38C3-A9AD-48FE-A458-4C03185F89D0}" srcOrd="0" destOrd="0" presId="urn:microsoft.com/office/officeart/2018/5/layout/IconCircleLabelList"/>
    <dgm:cxn modelId="{BDD76536-EA4B-45E1-95A5-D0806FCF7CE5}" type="presParOf" srcId="{BFB5742A-D54F-420A-8907-D1EC99CFF1A2}" destId="{53C52DCE-1E49-46EB-8176-3513A90990BE}" srcOrd="1" destOrd="0" presId="urn:microsoft.com/office/officeart/2018/5/layout/IconCircleLabelList"/>
    <dgm:cxn modelId="{653CC7DA-D3D2-4C40-B571-27FD318667ED}" type="presParOf" srcId="{BFB5742A-D54F-420A-8907-D1EC99CFF1A2}" destId="{18FFBF0D-070B-4A1A-AD47-60C5F5EB7834}" srcOrd="2" destOrd="0" presId="urn:microsoft.com/office/officeart/2018/5/layout/IconCircleLabelList"/>
    <dgm:cxn modelId="{B871CF05-5732-436E-A5FD-0B6EA68DE9DC}" type="presParOf" srcId="{BFB5742A-D54F-420A-8907-D1EC99CFF1A2}" destId="{6A569EDA-6D51-45BD-9ADE-D05D8B352128}" srcOrd="3" destOrd="0" presId="urn:microsoft.com/office/officeart/2018/5/layout/IconCircleLabelList"/>
    <dgm:cxn modelId="{7EF7062B-042F-4714-ABE3-C9E1C891AE4D}" type="presParOf" srcId="{D316C375-2015-4370-A0EB-82ED7CE565A5}" destId="{CFC54F5A-2FD8-42FC-9C3D-27D563646DA9}" srcOrd="1" destOrd="0" presId="urn:microsoft.com/office/officeart/2018/5/layout/IconCircleLabelList"/>
    <dgm:cxn modelId="{CF4359FD-41D1-450C-A799-D63AE4135EBA}" type="presParOf" srcId="{D316C375-2015-4370-A0EB-82ED7CE565A5}" destId="{1A80850A-1BA9-4598-87A5-FD729589A2A7}" srcOrd="2" destOrd="0" presId="urn:microsoft.com/office/officeart/2018/5/layout/IconCircleLabelList"/>
    <dgm:cxn modelId="{F8692B83-C219-4809-9346-39DF7B59F709}" type="presParOf" srcId="{1A80850A-1BA9-4598-87A5-FD729589A2A7}" destId="{04A67A32-7603-41D9-8384-81DC0EDC741C}" srcOrd="0" destOrd="0" presId="urn:microsoft.com/office/officeart/2018/5/layout/IconCircleLabelList"/>
    <dgm:cxn modelId="{892314EF-0AD8-4C7C-98CC-3178987D4D43}" type="presParOf" srcId="{1A80850A-1BA9-4598-87A5-FD729589A2A7}" destId="{5F1C16E3-B41E-48BB-A244-1EA6C5D5DE0C}" srcOrd="1" destOrd="0" presId="urn:microsoft.com/office/officeart/2018/5/layout/IconCircleLabelList"/>
    <dgm:cxn modelId="{6094A4AC-32BB-4578-856A-22F6F3AB9F7B}" type="presParOf" srcId="{1A80850A-1BA9-4598-87A5-FD729589A2A7}" destId="{590165E0-37B2-4254-ACA9-8BB108AA6473}" srcOrd="2" destOrd="0" presId="urn:microsoft.com/office/officeart/2018/5/layout/IconCircleLabelList"/>
    <dgm:cxn modelId="{DDB500A7-48AB-4412-B1FB-5BB9F2CF5D5D}" type="presParOf" srcId="{1A80850A-1BA9-4598-87A5-FD729589A2A7}" destId="{52552D22-6654-4C90-AD8A-0127081F228E}" srcOrd="3" destOrd="0" presId="urn:microsoft.com/office/officeart/2018/5/layout/IconCircleLabelList"/>
    <dgm:cxn modelId="{7ABEFB2F-DB68-4D45-B746-251A92932C7C}" type="presParOf" srcId="{D316C375-2015-4370-A0EB-82ED7CE565A5}" destId="{67D75CDB-A060-4EC8-93EC-103B7644D53A}" srcOrd="3" destOrd="0" presId="urn:microsoft.com/office/officeart/2018/5/layout/IconCircleLabelList"/>
    <dgm:cxn modelId="{67B4675D-EFA4-427F-AAF8-968927CF41BC}" type="presParOf" srcId="{D316C375-2015-4370-A0EB-82ED7CE565A5}" destId="{E02FD281-DD6D-4BAE-8B75-3C9802C6E452}" srcOrd="4" destOrd="0" presId="urn:microsoft.com/office/officeart/2018/5/layout/IconCircleLabelList"/>
    <dgm:cxn modelId="{4A4CB4B8-59DF-42A4-8DFF-39863C6458A9}" type="presParOf" srcId="{E02FD281-DD6D-4BAE-8B75-3C9802C6E452}" destId="{87761941-94BA-40D0-9380-23F7F3FFAC6D}" srcOrd="0" destOrd="0" presId="urn:microsoft.com/office/officeart/2018/5/layout/IconCircleLabelList"/>
    <dgm:cxn modelId="{8E26BE1B-46D6-427F-A1C5-7E8770C36297}" type="presParOf" srcId="{E02FD281-DD6D-4BAE-8B75-3C9802C6E452}" destId="{83387BC4-7C6E-4F6A-8BC6-1D0919B4CAEF}" srcOrd="1" destOrd="0" presId="urn:microsoft.com/office/officeart/2018/5/layout/IconCircleLabelList"/>
    <dgm:cxn modelId="{F033C6B5-7BB3-433F-8425-B51237F94632}" type="presParOf" srcId="{E02FD281-DD6D-4BAE-8B75-3C9802C6E452}" destId="{B911F129-7DEE-48E0-A3B2-D18C0818B2BC}" srcOrd="2" destOrd="0" presId="urn:microsoft.com/office/officeart/2018/5/layout/IconCircleLabelList"/>
    <dgm:cxn modelId="{39EE8F0B-FCDC-481A-82CA-B91BF05D69CD}" type="presParOf" srcId="{E02FD281-DD6D-4BAE-8B75-3C9802C6E452}" destId="{765F5AE9-5352-4ADB-B710-EF447BAA6F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29AC6D-6443-4710-8E3C-4BAB1A7A86D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A817BD8-6297-40E3-AEDE-4AB54BFF216D}">
      <dgm:prSet/>
      <dgm:spPr/>
      <dgm:t>
        <a:bodyPr/>
        <a:lstStyle/>
        <a:p>
          <a:pPr>
            <a:defRPr cap="all"/>
          </a:pPr>
          <a:r>
            <a:rPr lang="en-GB"/>
            <a:t>.</a:t>
          </a:r>
          <a:endParaRPr lang="en-US"/>
        </a:p>
      </dgm:t>
    </dgm:pt>
    <dgm:pt modelId="{77B1CE4D-3567-4C81-A810-F1A9A03B3CF1}" type="parTrans" cxnId="{908745F0-9995-491D-BAC4-E6E5C03FF21D}">
      <dgm:prSet/>
      <dgm:spPr/>
      <dgm:t>
        <a:bodyPr/>
        <a:lstStyle/>
        <a:p>
          <a:endParaRPr lang="en-US"/>
        </a:p>
      </dgm:t>
    </dgm:pt>
    <dgm:pt modelId="{4A8DB133-CEFB-470C-A13D-488592A4AC97}" type="sibTrans" cxnId="{908745F0-9995-491D-BAC4-E6E5C03FF21D}">
      <dgm:prSet/>
      <dgm:spPr/>
      <dgm:t>
        <a:bodyPr/>
        <a:lstStyle/>
        <a:p>
          <a:endParaRPr lang="en-US"/>
        </a:p>
      </dgm:t>
    </dgm:pt>
    <dgm:pt modelId="{2DFB8F71-9C0C-45C7-B242-9B7733E30F1F}">
      <dgm:prSet/>
      <dgm:spPr/>
      <dgm:t>
        <a:bodyPr/>
        <a:lstStyle/>
        <a:p>
          <a:pPr>
            <a:defRPr cap="all"/>
          </a:pPr>
          <a:r>
            <a:rPr lang="en-GB"/>
            <a:t>    Records fuel level and odometer reading at the start to ensure accurate billing, maintenance, </a:t>
          </a:r>
          <a:r>
            <a:rPr lang="en-GB" err="1"/>
            <a:t>andprevent</a:t>
          </a:r>
          <a:r>
            <a:rPr lang="en-GB"/>
            <a:t> misuse.</a:t>
          </a:r>
          <a:endParaRPr lang="en-US"/>
        </a:p>
      </dgm:t>
    </dgm:pt>
    <dgm:pt modelId="{0FBC5514-A51E-4527-ABBF-4A31DAD5D962}" type="parTrans" cxnId="{2FE13DD3-2EDD-493C-B7DD-72913604F8B6}">
      <dgm:prSet/>
      <dgm:spPr/>
      <dgm:t>
        <a:bodyPr/>
        <a:lstStyle/>
        <a:p>
          <a:endParaRPr lang="en-US"/>
        </a:p>
      </dgm:t>
    </dgm:pt>
    <dgm:pt modelId="{B2A24DF8-CA71-4E8F-A04C-AB622B6AC7C8}" type="sibTrans" cxnId="{2FE13DD3-2EDD-493C-B7DD-72913604F8B6}">
      <dgm:prSet/>
      <dgm:spPr/>
      <dgm:t>
        <a:bodyPr/>
        <a:lstStyle/>
        <a:p>
          <a:endParaRPr lang="en-US"/>
        </a:p>
      </dgm:t>
    </dgm:pt>
    <dgm:pt modelId="{34D9144B-B50D-4F41-B763-7C23D9B1262F}" type="pres">
      <dgm:prSet presAssocID="{D529AC6D-6443-4710-8E3C-4BAB1A7A86DB}" presName="root" presStyleCnt="0">
        <dgm:presLayoutVars>
          <dgm:dir/>
          <dgm:resizeHandles val="exact"/>
        </dgm:presLayoutVars>
      </dgm:prSet>
      <dgm:spPr/>
    </dgm:pt>
    <dgm:pt modelId="{F70F5A08-0CE2-4788-B9BD-6CF58AA4B1EB}" type="pres">
      <dgm:prSet presAssocID="{8A817BD8-6297-40E3-AEDE-4AB54BFF216D}" presName="compNode" presStyleCnt="0"/>
      <dgm:spPr/>
    </dgm:pt>
    <dgm:pt modelId="{6EA57C97-1F7A-4AEC-9D18-F4112EBE016B}" type="pres">
      <dgm:prSet presAssocID="{8A817BD8-6297-40E3-AEDE-4AB54BFF216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D848242-10A0-4E94-A1DA-1CF6F04A726D}" type="pres">
      <dgm:prSet presAssocID="{8A817BD8-6297-40E3-AEDE-4AB54BFF21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075A3235-94B7-439D-9775-4C76AAA09ED5}" type="pres">
      <dgm:prSet presAssocID="{8A817BD8-6297-40E3-AEDE-4AB54BFF216D}" presName="spaceRect" presStyleCnt="0"/>
      <dgm:spPr/>
    </dgm:pt>
    <dgm:pt modelId="{2604024A-1CA7-44E1-ABBF-F52E83D715F0}" type="pres">
      <dgm:prSet presAssocID="{8A817BD8-6297-40E3-AEDE-4AB54BFF216D}" presName="textRect" presStyleLbl="revTx" presStyleIdx="0" presStyleCnt="2">
        <dgm:presLayoutVars>
          <dgm:chMax val="1"/>
          <dgm:chPref val="1"/>
        </dgm:presLayoutVars>
      </dgm:prSet>
      <dgm:spPr/>
    </dgm:pt>
    <dgm:pt modelId="{06834863-378E-4BEC-9143-B44A0A85AB29}" type="pres">
      <dgm:prSet presAssocID="{4A8DB133-CEFB-470C-A13D-488592A4AC97}" presName="sibTrans" presStyleCnt="0"/>
      <dgm:spPr/>
    </dgm:pt>
    <dgm:pt modelId="{A1FFE268-DBD5-409C-ADC2-5B0625AFC289}" type="pres">
      <dgm:prSet presAssocID="{2DFB8F71-9C0C-45C7-B242-9B7733E30F1F}" presName="compNode" presStyleCnt="0"/>
      <dgm:spPr/>
    </dgm:pt>
    <dgm:pt modelId="{805D9222-7628-476F-82CF-853258A8A03A}" type="pres">
      <dgm:prSet presAssocID="{2DFB8F71-9C0C-45C7-B242-9B7733E30F1F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9291E9F2-DE36-4144-A1B4-6402AD7CD07B}" type="pres">
      <dgm:prSet presAssocID="{2DFB8F71-9C0C-45C7-B242-9B7733E30F1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99727EB4-4E80-4EEE-95F8-1AB035C635C9}" type="pres">
      <dgm:prSet presAssocID="{2DFB8F71-9C0C-45C7-B242-9B7733E30F1F}" presName="spaceRect" presStyleCnt="0"/>
      <dgm:spPr/>
    </dgm:pt>
    <dgm:pt modelId="{86504B7E-5A15-4D11-A7E4-355A55656B05}" type="pres">
      <dgm:prSet presAssocID="{2DFB8F71-9C0C-45C7-B242-9B7733E30F1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05A0034-15D6-4A56-B42D-42E6955DA9E9}" type="presOf" srcId="{8A817BD8-6297-40E3-AEDE-4AB54BFF216D}" destId="{2604024A-1CA7-44E1-ABBF-F52E83D715F0}" srcOrd="0" destOrd="0" presId="urn:microsoft.com/office/officeart/2018/5/layout/IconLeafLabelList"/>
    <dgm:cxn modelId="{7F1CDE5D-1102-4F94-BF24-E264B4692CAD}" type="presOf" srcId="{2DFB8F71-9C0C-45C7-B242-9B7733E30F1F}" destId="{86504B7E-5A15-4D11-A7E4-355A55656B05}" srcOrd="0" destOrd="0" presId="urn:microsoft.com/office/officeart/2018/5/layout/IconLeafLabelList"/>
    <dgm:cxn modelId="{FD78B7A8-91F7-4E2D-9D54-0597ADBAD9AC}" type="presOf" srcId="{D529AC6D-6443-4710-8E3C-4BAB1A7A86DB}" destId="{34D9144B-B50D-4F41-B763-7C23D9B1262F}" srcOrd="0" destOrd="0" presId="urn:microsoft.com/office/officeart/2018/5/layout/IconLeafLabelList"/>
    <dgm:cxn modelId="{2FE13DD3-2EDD-493C-B7DD-72913604F8B6}" srcId="{D529AC6D-6443-4710-8E3C-4BAB1A7A86DB}" destId="{2DFB8F71-9C0C-45C7-B242-9B7733E30F1F}" srcOrd="1" destOrd="0" parTransId="{0FBC5514-A51E-4527-ABBF-4A31DAD5D962}" sibTransId="{B2A24DF8-CA71-4E8F-A04C-AB622B6AC7C8}"/>
    <dgm:cxn modelId="{908745F0-9995-491D-BAC4-E6E5C03FF21D}" srcId="{D529AC6D-6443-4710-8E3C-4BAB1A7A86DB}" destId="{8A817BD8-6297-40E3-AEDE-4AB54BFF216D}" srcOrd="0" destOrd="0" parTransId="{77B1CE4D-3567-4C81-A810-F1A9A03B3CF1}" sibTransId="{4A8DB133-CEFB-470C-A13D-488592A4AC97}"/>
    <dgm:cxn modelId="{5477B3CA-0DB9-4368-A0FB-DE1D6435F0B6}" type="presParOf" srcId="{34D9144B-B50D-4F41-B763-7C23D9B1262F}" destId="{F70F5A08-0CE2-4788-B9BD-6CF58AA4B1EB}" srcOrd="0" destOrd="0" presId="urn:microsoft.com/office/officeart/2018/5/layout/IconLeafLabelList"/>
    <dgm:cxn modelId="{99E02DEE-9F98-4E11-B8C4-B4AA8A2F5287}" type="presParOf" srcId="{F70F5A08-0CE2-4788-B9BD-6CF58AA4B1EB}" destId="{6EA57C97-1F7A-4AEC-9D18-F4112EBE016B}" srcOrd="0" destOrd="0" presId="urn:microsoft.com/office/officeart/2018/5/layout/IconLeafLabelList"/>
    <dgm:cxn modelId="{0806DFA8-F55B-4D7A-B583-56A30D2B93FE}" type="presParOf" srcId="{F70F5A08-0CE2-4788-B9BD-6CF58AA4B1EB}" destId="{9D848242-10A0-4E94-A1DA-1CF6F04A726D}" srcOrd="1" destOrd="0" presId="urn:microsoft.com/office/officeart/2018/5/layout/IconLeafLabelList"/>
    <dgm:cxn modelId="{E7BAF475-A5A8-4CC4-BEDF-22DE35F1ADAB}" type="presParOf" srcId="{F70F5A08-0CE2-4788-B9BD-6CF58AA4B1EB}" destId="{075A3235-94B7-439D-9775-4C76AAA09ED5}" srcOrd="2" destOrd="0" presId="urn:microsoft.com/office/officeart/2018/5/layout/IconLeafLabelList"/>
    <dgm:cxn modelId="{B27B9513-AD86-4A58-BC15-55B7BEBE5B5C}" type="presParOf" srcId="{F70F5A08-0CE2-4788-B9BD-6CF58AA4B1EB}" destId="{2604024A-1CA7-44E1-ABBF-F52E83D715F0}" srcOrd="3" destOrd="0" presId="urn:microsoft.com/office/officeart/2018/5/layout/IconLeafLabelList"/>
    <dgm:cxn modelId="{434C9434-19C8-4832-AD29-7DB741149029}" type="presParOf" srcId="{34D9144B-B50D-4F41-B763-7C23D9B1262F}" destId="{06834863-378E-4BEC-9143-B44A0A85AB29}" srcOrd="1" destOrd="0" presId="urn:microsoft.com/office/officeart/2018/5/layout/IconLeafLabelList"/>
    <dgm:cxn modelId="{5A4571BE-31C3-4F2E-A5B3-68161C64F6A4}" type="presParOf" srcId="{34D9144B-B50D-4F41-B763-7C23D9B1262F}" destId="{A1FFE268-DBD5-409C-ADC2-5B0625AFC289}" srcOrd="2" destOrd="0" presId="urn:microsoft.com/office/officeart/2018/5/layout/IconLeafLabelList"/>
    <dgm:cxn modelId="{616694C6-F160-4729-9989-ECFA33BF8E74}" type="presParOf" srcId="{A1FFE268-DBD5-409C-ADC2-5B0625AFC289}" destId="{805D9222-7628-476F-82CF-853258A8A03A}" srcOrd="0" destOrd="0" presId="urn:microsoft.com/office/officeart/2018/5/layout/IconLeafLabelList"/>
    <dgm:cxn modelId="{6A2A8F0A-FCB6-46B7-8EAF-B5DD3D87101D}" type="presParOf" srcId="{A1FFE268-DBD5-409C-ADC2-5B0625AFC289}" destId="{9291E9F2-DE36-4144-A1B4-6402AD7CD07B}" srcOrd="1" destOrd="0" presId="urn:microsoft.com/office/officeart/2018/5/layout/IconLeafLabelList"/>
    <dgm:cxn modelId="{E6BC293E-769D-4270-A6CD-7483A1F07B31}" type="presParOf" srcId="{A1FFE268-DBD5-409C-ADC2-5B0625AFC289}" destId="{99727EB4-4E80-4EEE-95F8-1AB035C635C9}" srcOrd="2" destOrd="0" presId="urn:microsoft.com/office/officeart/2018/5/layout/IconLeafLabelList"/>
    <dgm:cxn modelId="{DE028B48-EADC-4939-8AD8-AC0E3E21B3A0}" type="presParOf" srcId="{A1FFE268-DBD5-409C-ADC2-5B0625AFC289}" destId="{86504B7E-5A15-4D11-A7E4-355A55656B0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428933-A0EE-4269-A1F7-192ED316071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5E3770B-EE45-468E-9EDF-9510B85330CF}">
      <dgm:prSet/>
      <dgm:spPr/>
      <dgm:t>
        <a:bodyPr/>
        <a:lstStyle/>
        <a:p>
          <a:r>
            <a:rPr lang="en-GB"/>
            <a:t>    Sends alerts for upcoming return deadlines and </a:t>
          </a:r>
          <a:r>
            <a:rPr lang="en-GB" err="1"/>
            <a:t>analyzes</a:t>
          </a:r>
          <a:r>
            <a:rPr lang="en-GB"/>
            <a:t> usage patterns to predict demand.</a:t>
          </a:r>
          <a:endParaRPr lang="en-US"/>
        </a:p>
      </dgm:t>
    </dgm:pt>
    <dgm:pt modelId="{14015E2F-A7DE-4F1F-AB03-2A7EEAEC102F}" type="parTrans" cxnId="{8C9BE0EC-48F9-4F93-B9C7-E59441463C34}">
      <dgm:prSet/>
      <dgm:spPr/>
      <dgm:t>
        <a:bodyPr/>
        <a:lstStyle/>
        <a:p>
          <a:endParaRPr lang="en-US"/>
        </a:p>
      </dgm:t>
    </dgm:pt>
    <dgm:pt modelId="{DCFDE4C3-F658-4369-98E6-929648F321CE}" type="sibTrans" cxnId="{8C9BE0EC-48F9-4F93-B9C7-E59441463C34}">
      <dgm:prSet/>
      <dgm:spPr/>
      <dgm:t>
        <a:bodyPr/>
        <a:lstStyle/>
        <a:p>
          <a:endParaRPr lang="en-US"/>
        </a:p>
      </dgm:t>
    </dgm:pt>
    <dgm:pt modelId="{4BA64812-6228-4C09-AC6B-5EE5707D4158}">
      <dgm:prSet/>
      <dgm:spPr/>
      <dgm:t>
        <a:bodyPr/>
        <a:lstStyle/>
        <a:p>
          <a:r>
            <a:rPr lang="en-GB"/>
            <a:t>    Reduces errors, improves transparency, and makes the rental process efficient and reliable</a:t>
          </a:r>
          <a:endParaRPr lang="en-US"/>
        </a:p>
      </dgm:t>
    </dgm:pt>
    <dgm:pt modelId="{1462D5E3-94DC-497F-88AF-135A90A98A38}" type="parTrans" cxnId="{B29E8C06-FA31-43D9-A32D-B95FFAD8A657}">
      <dgm:prSet/>
      <dgm:spPr/>
      <dgm:t>
        <a:bodyPr/>
        <a:lstStyle/>
        <a:p>
          <a:endParaRPr lang="en-US"/>
        </a:p>
      </dgm:t>
    </dgm:pt>
    <dgm:pt modelId="{4E97FE67-B321-4953-A224-CFE25598B238}" type="sibTrans" cxnId="{B29E8C06-FA31-43D9-A32D-B95FFAD8A657}">
      <dgm:prSet/>
      <dgm:spPr/>
      <dgm:t>
        <a:bodyPr/>
        <a:lstStyle/>
        <a:p>
          <a:endParaRPr lang="en-US"/>
        </a:p>
      </dgm:t>
    </dgm:pt>
    <dgm:pt modelId="{BF80B3F7-3033-4660-9448-7F136BFA1FAB}" type="pres">
      <dgm:prSet presAssocID="{3D428933-A0EE-4269-A1F7-192ED316071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77170C-533B-4753-8CBE-70B5725E207F}" type="pres">
      <dgm:prSet presAssocID="{95E3770B-EE45-468E-9EDF-9510B85330CF}" presName="hierRoot1" presStyleCnt="0"/>
      <dgm:spPr/>
    </dgm:pt>
    <dgm:pt modelId="{4016718C-EEF6-49BA-BE89-8EB504DB715B}" type="pres">
      <dgm:prSet presAssocID="{95E3770B-EE45-468E-9EDF-9510B85330CF}" presName="composite" presStyleCnt="0"/>
      <dgm:spPr/>
    </dgm:pt>
    <dgm:pt modelId="{53024704-7D67-4479-8B8E-9889C8073DE8}" type="pres">
      <dgm:prSet presAssocID="{95E3770B-EE45-468E-9EDF-9510B85330CF}" presName="background" presStyleLbl="node0" presStyleIdx="0" presStyleCnt="2"/>
      <dgm:spPr/>
    </dgm:pt>
    <dgm:pt modelId="{88B03681-2AC9-43F2-A3C4-62F4F4490AB9}" type="pres">
      <dgm:prSet presAssocID="{95E3770B-EE45-468E-9EDF-9510B85330CF}" presName="text" presStyleLbl="fgAcc0" presStyleIdx="0" presStyleCnt="2">
        <dgm:presLayoutVars>
          <dgm:chPref val="3"/>
        </dgm:presLayoutVars>
      </dgm:prSet>
      <dgm:spPr/>
    </dgm:pt>
    <dgm:pt modelId="{81A54605-2F9E-4967-9936-6938A647144B}" type="pres">
      <dgm:prSet presAssocID="{95E3770B-EE45-468E-9EDF-9510B85330CF}" presName="hierChild2" presStyleCnt="0"/>
      <dgm:spPr/>
    </dgm:pt>
    <dgm:pt modelId="{0776E547-AE13-4A2A-B91C-38C6402F3FCE}" type="pres">
      <dgm:prSet presAssocID="{4BA64812-6228-4C09-AC6B-5EE5707D4158}" presName="hierRoot1" presStyleCnt="0"/>
      <dgm:spPr/>
    </dgm:pt>
    <dgm:pt modelId="{15E81806-DBB4-4537-A2CD-AFDC8FF4575C}" type="pres">
      <dgm:prSet presAssocID="{4BA64812-6228-4C09-AC6B-5EE5707D4158}" presName="composite" presStyleCnt="0"/>
      <dgm:spPr/>
    </dgm:pt>
    <dgm:pt modelId="{032444DC-BA25-4823-9A94-CC8019AED0E1}" type="pres">
      <dgm:prSet presAssocID="{4BA64812-6228-4C09-AC6B-5EE5707D4158}" presName="background" presStyleLbl="node0" presStyleIdx="1" presStyleCnt="2"/>
      <dgm:spPr/>
    </dgm:pt>
    <dgm:pt modelId="{6C439334-7CB0-4836-A8B6-51194024ECCD}" type="pres">
      <dgm:prSet presAssocID="{4BA64812-6228-4C09-AC6B-5EE5707D4158}" presName="text" presStyleLbl="fgAcc0" presStyleIdx="1" presStyleCnt="2">
        <dgm:presLayoutVars>
          <dgm:chPref val="3"/>
        </dgm:presLayoutVars>
      </dgm:prSet>
      <dgm:spPr/>
    </dgm:pt>
    <dgm:pt modelId="{3537AF80-5245-4B6F-8E00-E2089819D202}" type="pres">
      <dgm:prSet presAssocID="{4BA64812-6228-4C09-AC6B-5EE5707D4158}" presName="hierChild2" presStyleCnt="0"/>
      <dgm:spPr/>
    </dgm:pt>
  </dgm:ptLst>
  <dgm:cxnLst>
    <dgm:cxn modelId="{3E779C03-6A6A-450A-904E-EFE191F5E359}" type="presOf" srcId="{3D428933-A0EE-4269-A1F7-192ED3160713}" destId="{BF80B3F7-3033-4660-9448-7F136BFA1FAB}" srcOrd="0" destOrd="0" presId="urn:microsoft.com/office/officeart/2005/8/layout/hierarchy1"/>
    <dgm:cxn modelId="{B29E8C06-FA31-43D9-A32D-B95FFAD8A657}" srcId="{3D428933-A0EE-4269-A1F7-192ED3160713}" destId="{4BA64812-6228-4C09-AC6B-5EE5707D4158}" srcOrd="1" destOrd="0" parTransId="{1462D5E3-94DC-497F-88AF-135A90A98A38}" sibTransId="{4E97FE67-B321-4953-A224-CFE25598B238}"/>
    <dgm:cxn modelId="{94AE622E-C712-4188-B8BF-8F26CB0458D4}" type="presOf" srcId="{4BA64812-6228-4C09-AC6B-5EE5707D4158}" destId="{6C439334-7CB0-4836-A8B6-51194024ECCD}" srcOrd="0" destOrd="0" presId="urn:microsoft.com/office/officeart/2005/8/layout/hierarchy1"/>
    <dgm:cxn modelId="{89B4482F-D014-417C-B87D-E67BBF39C29D}" type="presOf" srcId="{95E3770B-EE45-468E-9EDF-9510B85330CF}" destId="{88B03681-2AC9-43F2-A3C4-62F4F4490AB9}" srcOrd="0" destOrd="0" presId="urn:microsoft.com/office/officeart/2005/8/layout/hierarchy1"/>
    <dgm:cxn modelId="{8C9BE0EC-48F9-4F93-B9C7-E59441463C34}" srcId="{3D428933-A0EE-4269-A1F7-192ED3160713}" destId="{95E3770B-EE45-468E-9EDF-9510B85330CF}" srcOrd="0" destOrd="0" parTransId="{14015E2F-A7DE-4F1F-AB03-2A7EEAEC102F}" sibTransId="{DCFDE4C3-F658-4369-98E6-929648F321CE}"/>
    <dgm:cxn modelId="{FED39188-12C3-4C18-AD9B-07DFFE2C6911}" type="presParOf" srcId="{BF80B3F7-3033-4660-9448-7F136BFA1FAB}" destId="{DE77170C-533B-4753-8CBE-70B5725E207F}" srcOrd="0" destOrd="0" presId="urn:microsoft.com/office/officeart/2005/8/layout/hierarchy1"/>
    <dgm:cxn modelId="{7CF9A28B-6D17-49A0-A3E6-6863E2209264}" type="presParOf" srcId="{DE77170C-533B-4753-8CBE-70B5725E207F}" destId="{4016718C-EEF6-49BA-BE89-8EB504DB715B}" srcOrd="0" destOrd="0" presId="urn:microsoft.com/office/officeart/2005/8/layout/hierarchy1"/>
    <dgm:cxn modelId="{2C3711C8-4A10-4594-B8C3-6F02674D8B10}" type="presParOf" srcId="{4016718C-EEF6-49BA-BE89-8EB504DB715B}" destId="{53024704-7D67-4479-8B8E-9889C8073DE8}" srcOrd="0" destOrd="0" presId="urn:microsoft.com/office/officeart/2005/8/layout/hierarchy1"/>
    <dgm:cxn modelId="{D3CECA39-1685-40B8-8DE7-14E3F61BF32E}" type="presParOf" srcId="{4016718C-EEF6-49BA-BE89-8EB504DB715B}" destId="{88B03681-2AC9-43F2-A3C4-62F4F4490AB9}" srcOrd="1" destOrd="0" presId="urn:microsoft.com/office/officeart/2005/8/layout/hierarchy1"/>
    <dgm:cxn modelId="{29AABC22-D1A3-420A-A38E-BECE6E6339A8}" type="presParOf" srcId="{DE77170C-533B-4753-8CBE-70B5725E207F}" destId="{81A54605-2F9E-4967-9936-6938A647144B}" srcOrd="1" destOrd="0" presId="urn:microsoft.com/office/officeart/2005/8/layout/hierarchy1"/>
    <dgm:cxn modelId="{962CDEA3-80CD-49E3-8C6B-8F3DAFB24E31}" type="presParOf" srcId="{BF80B3F7-3033-4660-9448-7F136BFA1FAB}" destId="{0776E547-AE13-4A2A-B91C-38C6402F3FCE}" srcOrd="1" destOrd="0" presId="urn:microsoft.com/office/officeart/2005/8/layout/hierarchy1"/>
    <dgm:cxn modelId="{475B376D-1F44-4562-ABFB-74B596AB9BE7}" type="presParOf" srcId="{0776E547-AE13-4A2A-B91C-38C6402F3FCE}" destId="{15E81806-DBB4-4537-A2CD-AFDC8FF4575C}" srcOrd="0" destOrd="0" presId="urn:microsoft.com/office/officeart/2005/8/layout/hierarchy1"/>
    <dgm:cxn modelId="{0FB09381-FEC1-44B5-9B29-216B10A53059}" type="presParOf" srcId="{15E81806-DBB4-4537-A2CD-AFDC8FF4575C}" destId="{032444DC-BA25-4823-9A94-CC8019AED0E1}" srcOrd="0" destOrd="0" presId="urn:microsoft.com/office/officeart/2005/8/layout/hierarchy1"/>
    <dgm:cxn modelId="{778C2F6C-2CB5-4163-9C91-09E38AEC3835}" type="presParOf" srcId="{15E81806-DBB4-4537-A2CD-AFDC8FF4575C}" destId="{6C439334-7CB0-4836-A8B6-51194024ECCD}" srcOrd="1" destOrd="0" presId="urn:microsoft.com/office/officeart/2005/8/layout/hierarchy1"/>
    <dgm:cxn modelId="{5E2C8B51-F65C-4ADE-8C41-04FE647074A9}" type="presParOf" srcId="{0776E547-AE13-4A2A-B91C-38C6402F3FCE}" destId="{3537AF80-5245-4B6F-8E00-E2089819D20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331561-EA44-47BA-8839-7D0F974600E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D3ACD47-D44F-4F80-8EAA-85F165B832D8}">
      <dgm:prSet/>
      <dgm:spPr/>
      <dgm:t>
        <a:bodyPr/>
        <a:lstStyle/>
        <a:p>
          <a:pPr>
            <a:defRPr cap="all"/>
          </a:pPr>
          <a:r>
            <a:rPr lang="en-GB"/>
            <a:t>Saves dealer money (late fees, fuel misuse)</a:t>
          </a:r>
          <a:endParaRPr lang="en-US"/>
        </a:p>
      </dgm:t>
    </dgm:pt>
    <dgm:pt modelId="{B547F83D-FDE8-4F43-93F9-F94F582A42E3}" type="parTrans" cxnId="{3F641487-B5D6-43BF-AD3B-C744E1E2246A}">
      <dgm:prSet/>
      <dgm:spPr/>
      <dgm:t>
        <a:bodyPr/>
        <a:lstStyle/>
        <a:p>
          <a:endParaRPr lang="en-US"/>
        </a:p>
      </dgm:t>
    </dgm:pt>
    <dgm:pt modelId="{5B39D32A-AAF5-438E-BE2D-ED1BDDDC1318}" type="sibTrans" cxnId="{3F641487-B5D6-43BF-AD3B-C744E1E2246A}">
      <dgm:prSet/>
      <dgm:spPr/>
      <dgm:t>
        <a:bodyPr/>
        <a:lstStyle/>
        <a:p>
          <a:endParaRPr lang="en-US"/>
        </a:p>
      </dgm:t>
    </dgm:pt>
    <dgm:pt modelId="{0B528989-E9DC-45FE-A1AC-B6302CC12D61}">
      <dgm:prSet/>
      <dgm:spPr/>
      <dgm:t>
        <a:bodyPr/>
        <a:lstStyle/>
        <a:p>
          <a:pPr>
            <a:defRPr cap="all"/>
          </a:pPr>
          <a:r>
            <a:rPr lang="en-GB"/>
            <a:t>Improves planning &amp; fleet utilization</a:t>
          </a:r>
          <a:endParaRPr lang="en-US"/>
        </a:p>
      </dgm:t>
    </dgm:pt>
    <dgm:pt modelId="{233C362A-D78F-4430-808F-DDE75DFDC936}" type="parTrans" cxnId="{A8661923-8CAF-480D-B770-AAB57E50FB3E}">
      <dgm:prSet/>
      <dgm:spPr/>
      <dgm:t>
        <a:bodyPr/>
        <a:lstStyle/>
        <a:p>
          <a:endParaRPr lang="en-US"/>
        </a:p>
      </dgm:t>
    </dgm:pt>
    <dgm:pt modelId="{15FD74BA-63DA-46F4-B1EA-DD2FF39440FF}" type="sibTrans" cxnId="{A8661923-8CAF-480D-B770-AAB57E50FB3E}">
      <dgm:prSet/>
      <dgm:spPr/>
      <dgm:t>
        <a:bodyPr/>
        <a:lstStyle/>
        <a:p>
          <a:endParaRPr lang="en-US"/>
        </a:p>
      </dgm:t>
    </dgm:pt>
    <dgm:pt modelId="{AA2EFD57-F4AB-4C2B-BB8D-AEB810A1C43C}">
      <dgm:prSet/>
      <dgm:spPr/>
      <dgm:t>
        <a:bodyPr/>
        <a:lstStyle/>
        <a:p>
          <a:pPr>
            <a:defRPr cap="all"/>
          </a:pPr>
          <a:r>
            <a:rPr lang="en-GB"/>
            <a:t>Increases operational efficiency</a:t>
          </a:r>
          <a:endParaRPr lang="en-US"/>
        </a:p>
      </dgm:t>
    </dgm:pt>
    <dgm:pt modelId="{190B4219-362B-471A-95FE-D919849D3FF9}" type="parTrans" cxnId="{BCF59EB2-024C-45B5-A384-2BA25CAF9D55}">
      <dgm:prSet/>
      <dgm:spPr/>
      <dgm:t>
        <a:bodyPr/>
        <a:lstStyle/>
        <a:p>
          <a:endParaRPr lang="en-US"/>
        </a:p>
      </dgm:t>
    </dgm:pt>
    <dgm:pt modelId="{00D47CAB-2848-4CDE-9A5B-4056ECB6A0B1}" type="sibTrans" cxnId="{BCF59EB2-024C-45B5-A384-2BA25CAF9D55}">
      <dgm:prSet/>
      <dgm:spPr/>
      <dgm:t>
        <a:bodyPr/>
        <a:lstStyle/>
        <a:p>
          <a:endParaRPr lang="en-US"/>
        </a:p>
      </dgm:t>
    </dgm:pt>
    <dgm:pt modelId="{1F3B373E-B6A1-4A61-9044-B8DAA1EC8E3B}">
      <dgm:prSet/>
      <dgm:spPr/>
      <dgm:t>
        <a:bodyPr/>
        <a:lstStyle/>
        <a:p>
          <a:pPr>
            <a:defRPr cap="all"/>
          </a:pPr>
          <a:r>
            <a:rPr lang="en-GB"/>
            <a:t>Dealer-friendly insights</a:t>
          </a:r>
          <a:endParaRPr lang="en-US"/>
        </a:p>
      </dgm:t>
    </dgm:pt>
    <dgm:pt modelId="{78D107DA-07BD-40ED-8835-54BC9C46ECD8}" type="parTrans" cxnId="{CA9CA88B-6CBB-4420-8C3D-1768AD442C2A}">
      <dgm:prSet/>
      <dgm:spPr/>
      <dgm:t>
        <a:bodyPr/>
        <a:lstStyle/>
        <a:p>
          <a:endParaRPr lang="en-US"/>
        </a:p>
      </dgm:t>
    </dgm:pt>
    <dgm:pt modelId="{C965BE7D-E002-4A28-BC05-D96C7D3D0171}" type="sibTrans" cxnId="{CA9CA88B-6CBB-4420-8C3D-1768AD442C2A}">
      <dgm:prSet/>
      <dgm:spPr/>
      <dgm:t>
        <a:bodyPr/>
        <a:lstStyle/>
        <a:p>
          <a:endParaRPr lang="en-US"/>
        </a:p>
      </dgm:t>
    </dgm:pt>
    <dgm:pt modelId="{E67C9008-6F9C-4110-A2FA-E6C3E26431B0}" type="pres">
      <dgm:prSet presAssocID="{EA331561-EA44-47BA-8839-7D0F974600E7}" presName="root" presStyleCnt="0">
        <dgm:presLayoutVars>
          <dgm:dir/>
          <dgm:resizeHandles val="exact"/>
        </dgm:presLayoutVars>
      </dgm:prSet>
      <dgm:spPr/>
    </dgm:pt>
    <dgm:pt modelId="{C46DFFB0-F149-43DF-9156-37D467D86152}" type="pres">
      <dgm:prSet presAssocID="{BD3ACD47-D44F-4F80-8EAA-85F165B832D8}" presName="compNode" presStyleCnt="0"/>
      <dgm:spPr/>
    </dgm:pt>
    <dgm:pt modelId="{CB644835-D521-45B4-9990-00BFE0E343EC}" type="pres">
      <dgm:prSet presAssocID="{BD3ACD47-D44F-4F80-8EAA-85F165B832D8}" presName="iconBgRect" presStyleLbl="bgShp" presStyleIdx="0" presStyleCnt="4"/>
      <dgm:spPr/>
    </dgm:pt>
    <dgm:pt modelId="{9B64B7FF-9572-47C2-B6A4-3326A550C1FC}" type="pres">
      <dgm:prSet presAssocID="{BD3ACD47-D44F-4F80-8EAA-85F165B832D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840DA62-0ED0-4F73-9981-496E11BA3CA3}" type="pres">
      <dgm:prSet presAssocID="{BD3ACD47-D44F-4F80-8EAA-85F165B832D8}" presName="spaceRect" presStyleCnt="0"/>
      <dgm:spPr/>
    </dgm:pt>
    <dgm:pt modelId="{DDB79337-C078-47D8-A275-9D0F8D1EF02A}" type="pres">
      <dgm:prSet presAssocID="{BD3ACD47-D44F-4F80-8EAA-85F165B832D8}" presName="textRect" presStyleLbl="revTx" presStyleIdx="0" presStyleCnt="4">
        <dgm:presLayoutVars>
          <dgm:chMax val="1"/>
          <dgm:chPref val="1"/>
        </dgm:presLayoutVars>
      </dgm:prSet>
      <dgm:spPr/>
    </dgm:pt>
    <dgm:pt modelId="{EFEEAEE1-8CDC-4B7D-8289-051E669C6802}" type="pres">
      <dgm:prSet presAssocID="{5B39D32A-AAF5-438E-BE2D-ED1BDDDC1318}" presName="sibTrans" presStyleCnt="0"/>
      <dgm:spPr/>
    </dgm:pt>
    <dgm:pt modelId="{838532E3-EBC0-4FDF-A84F-890B7B3E87F5}" type="pres">
      <dgm:prSet presAssocID="{0B528989-E9DC-45FE-A1AC-B6302CC12D61}" presName="compNode" presStyleCnt="0"/>
      <dgm:spPr/>
    </dgm:pt>
    <dgm:pt modelId="{9C386F28-37D3-4E6E-9266-C7711F81A185}" type="pres">
      <dgm:prSet presAssocID="{0B528989-E9DC-45FE-A1AC-B6302CC12D61}" presName="iconBgRect" presStyleLbl="bgShp" presStyleIdx="1" presStyleCnt="4"/>
      <dgm:spPr/>
    </dgm:pt>
    <dgm:pt modelId="{4CD1092C-6EF0-4A0B-91EC-50EBF052C3AC}" type="pres">
      <dgm:prSet presAssocID="{0B528989-E9DC-45FE-A1AC-B6302CC12D6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B3EC3F08-F13D-4B6B-B1B9-7C2E9E2F2067}" type="pres">
      <dgm:prSet presAssocID="{0B528989-E9DC-45FE-A1AC-B6302CC12D61}" presName="spaceRect" presStyleCnt="0"/>
      <dgm:spPr/>
    </dgm:pt>
    <dgm:pt modelId="{99627435-B9CE-41D1-8BF1-970A5FB84CE0}" type="pres">
      <dgm:prSet presAssocID="{0B528989-E9DC-45FE-A1AC-B6302CC12D61}" presName="textRect" presStyleLbl="revTx" presStyleIdx="1" presStyleCnt="4">
        <dgm:presLayoutVars>
          <dgm:chMax val="1"/>
          <dgm:chPref val="1"/>
        </dgm:presLayoutVars>
      </dgm:prSet>
      <dgm:spPr/>
    </dgm:pt>
    <dgm:pt modelId="{F4F6C11E-9625-4D07-9C4D-F322D34587CE}" type="pres">
      <dgm:prSet presAssocID="{15FD74BA-63DA-46F4-B1EA-DD2FF39440FF}" presName="sibTrans" presStyleCnt="0"/>
      <dgm:spPr/>
    </dgm:pt>
    <dgm:pt modelId="{D7BA8173-0E28-4E38-8E4C-71136FE2CD43}" type="pres">
      <dgm:prSet presAssocID="{AA2EFD57-F4AB-4C2B-BB8D-AEB810A1C43C}" presName="compNode" presStyleCnt="0"/>
      <dgm:spPr/>
    </dgm:pt>
    <dgm:pt modelId="{014896B1-40E8-4E83-9800-C09BB29CC6F4}" type="pres">
      <dgm:prSet presAssocID="{AA2EFD57-F4AB-4C2B-BB8D-AEB810A1C43C}" presName="iconBgRect" presStyleLbl="bgShp" presStyleIdx="2" presStyleCnt="4"/>
      <dgm:spPr/>
    </dgm:pt>
    <dgm:pt modelId="{C3E4A271-8402-4F9C-9CA3-9C80EC682763}" type="pres">
      <dgm:prSet presAssocID="{AA2EFD57-F4AB-4C2B-BB8D-AEB810A1C4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8693564-C814-4917-AB54-3F08CD9FCC72}" type="pres">
      <dgm:prSet presAssocID="{AA2EFD57-F4AB-4C2B-BB8D-AEB810A1C43C}" presName="spaceRect" presStyleCnt="0"/>
      <dgm:spPr/>
    </dgm:pt>
    <dgm:pt modelId="{3A48C07A-E8B2-4179-A25C-5F40A753EF43}" type="pres">
      <dgm:prSet presAssocID="{AA2EFD57-F4AB-4C2B-BB8D-AEB810A1C43C}" presName="textRect" presStyleLbl="revTx" presStyleIdx="2" presStyleCnt="4">
        <dgm:presLayoutVars>
          <dgm:chMax val="1"/>
          <dgm:chPref val="1"/>
        </dgm:presLayoutVars>
      </dgm:prSet>
      <dgm:spPr/>
    </dgm:pt>
    <dgm:pt modelId="{58CBD105-3705-4DF2-9FC5-656D38AC90AB}" type="pres">
      <dgm:prSet presAssocID="{00D47CAB-2848-4CDE-9A5B-4056ECB6A0B1}" presName="sibTrans" presStyleCnt="0"/>
      <dgm:spPr/>
    </dgm:pt>
    <dgm:pt modelId="{6C2B74C7-E380-438F-B967-AE07965CA0C7}" type="pres">
      <dgm:prSet presAssocID="{1F3B373E-B6A1-4A61-9044-B8DAA1EC8E3B}" presName="compNode" presStyleCnt="0"/>
      <dgm:spPr/>
    </dgm:pt>
    <dgm:pt modelId="{F2B1BC47-0279-4C8A-80E8-A28C2642FD41}" type="pres">
      <dgm:prSet presAssocID="{1F3B373E-B6A1-4A61-9044-B8DAA1EC8E3B}" presName="iconBgRect" presStyleLbl="bgShp" presStyleIdx="3" presStyleCnt="4"/>
      <dgm:spPr/>
    </dgm:pt>
    <dgm:pt modelId="{7DB69342-395E-4FCC-8372-C281C6FE6D54}" type="pres">
      <dgm:prSet presAssocID="{1F3B373E-B6A1-4A61-9044-B8DAA1EC8E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9659E93-77DA-4544-ADD0-1352A857DD70}" type="pres">
      <dgm:prSet presAssocID="{1F3B373E-B6A1-4A61-9044-B8DAA1EC8E3B}" presName="spaceRect" presStyleCnt="0"/>
      <dgm:spPr/>
    </dgm:pt>
    <dgm:pt modelId="{C3B00310-6AD6-4434-A88F-C330517ADAFD}" type="pres">
      <dgm:prSet presAssocID="{1F3B373E-B6A1-4A61-9044-B8DAA1EC8E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7B26C17-695A-4208-A5B4-D9A7EE233478}" type="presOf" srcId="{BD3ACD47-D44F-4F80-8EAA-85F165B832D8}" destId="{DDB79337-C078-47D8-A275-9D0F8D1EF02A}" srcOrd="0" destOrd="0" presId="urn:microsoft.com/office/officeart/2018/5/layout/IconCircleLabelList"/>
    <dgm:cxn modelId="{A8661923-8CAF-480D-B770-AAB57E50FB3E}" srcId="{EA331561-EA44-47BA-8839-7D0F974600E7}" destId="{0B528989-E9DC-45FE-A1AC-B6302CC12D61}" srcOrd="1" destOrd="0" parTransId="{233C362A-D78F-4430-808F-DDE75DFDC936}" sibTransId="{15FD74BA-63DA-46F4-B1EA-DD2FF39440FF}"/>
    <dgm:cxn modelId="{36E6BC63-5CE8-46BC-91D6-F405AB02A661}" type="presOf" srcId="{0B528989-E9DC-45FE-A1AC-B6302CC12D61}" destId="{99627435-B9CE-41D1-8BF1-970A5FB84CE0}" srcOrd="0" destOrd="0" presId="urn:microsoft.com/office/officeart/2018/5/layout/IconCircleLabelList"/>
    <dgm:cxn modelId="{3F641487-B5D6-43BF-AD3B-C744E1E2246A}" srcId="{EA331561-EA44-47BA-8839-7D0F974600E7}" destId="{BD3ACD47-D44F-4F80-8EAA-85F165B832D8}" srcOrd="0" destOrd="0" parTransId="{B547F83D-FDE8-4F43-93F9-F94F582A42E3}" sibTransId="{5B39D32A-AAF5-438E-BE2D-ED1BDDDC1318}"/>
    <dgm:cxn modelId="{CA9CA88B-6CBB-4420-8C3D-1768AD442C2A}" srcId="{EA331561-EA44-47BA-8839-7D0F974600E7}" destId="{1F3B373E-B6A1-4A61-9044-B8DAA1EC8E3B}" srcOrd="3" destOrd="0" parTransId="{78D107DA-07BD-40ED-8835-54BC9C46ECD8}" sibTransId="{C965BE7D-E002-4A28-BC05-D96C7D3D0171}"/>
    <dgm:cxn modelId="{F8892FAF-FC66-4C15-B76B-6C10B85B2E42}" type="presOf" srcId="{1F3B373E-B6A1-4A61-9044-B8DAA1EC8E3B}" destId="{C3B00310-6AD6-4434-A88F-C330517ADAFD}" srcOrd="0" destOrd="0" presId="urn:microsoft.com/office/officeart/2018/5/layout/IconCircleLabelList"/>
    <dgm:cxn modelId="{BCF59EB2-024C-45B5-A384-2BA25CAF9D55}" srcId="{EA331561-EA44-47BA-8839-7D0F974600E7}" destId="{AA2EFD57-F4AB-4C2B-BB8D-AEB810A1C43C}" srcOrd="2" destOrd="0" parTransId="{190B4219-362B-471A-95FE-D919849D3FF9}" sibTransId="{00D47CAB-2848-4CDE-9A5B-4056ECB6A0B1}"/>
    <dgm:cxn modelId="{8A8EE5D8-4DF8-4044-AEFD-363084E3B7DC}" type="presOf" srcId="{EA331561-EA44-47BA-8839-7D0F974600E7}" destId="{E67C9008-6F9C-4110-A2FA-E6C3E26431B0}" srcOrd="0" destOrd="0" presId="urn:microsoft.com/office/officeart/2018/5/layout/IconCircleLabelList"/>
    <dgm:cxn modelId="{E6752CEE-CCEA-4286-ABCF-0EDE094133B4}" type="presOf" srcId="{AA2EFD57-F4AB-4C2B-BB8D-AEB810A1C43C}" destId="{3A48C07A-E8B2-4179-A25C-5F40A753EF43}" srcOrd="0" destOrd="0" presId="urn:microsoft.com/office/officeart/2018/5/layout/IconCircleLabelList"/>
    <dgm:cxn modelId="{68221691-FFF0-40E1-A9F5-64A21A9DA40A}" type="presParOf" srcId="{E67C9008-6F9C-4110-A2FA-E6C3E26431B0}" destId="{C46DFFB0-F149-43DF-9156-37D467D86152}" srcOrd="0" destOrd="0" presId="urn:microsoft.com/office/officeart/2018/5/layout/IconCircleLabelList"/>
    <dgm:cxn modelId="{E7F27A07-0B27-4ADE-A19A-4952A907F204}" type="presParOf" srcId="{C46DFFB0-F149-43DF-9156-37D467D86152}" destId="{CB644835-D521-45B4-9990-00BFE0E343EC}" srcOrd="0" destOrd="0" presId="urn:microsoft.com/office/officeart/2018/5/layout/IconCircleLabelList"/>
    <dgm:cxn modelId="{C13BFF68-42AB-442F-A561-A7FAA61977D3}" type="presParOf" srcId="{C46DFFB0-F149-43DF-9156-37D467D86152}" destId="{9B64B7FF-9572-47C2-B6A4-3326A550C1FC}" srcOrd="1" destOrd="0" presId="urn:microsoft.com/office/officeart/2018/5/layout/IconCircleLabelList"/>
    <dgm:cxn modelId="{69059F55-4B70-4AAC-81EA-360D4594373A}" type="presParOf" srcId="{C46DFFB0-F149-43DF-9156-37D467D86152}" destId="{B840DA62-0ED0-4F73-9981-496E11BA3CA3}" srcOrd="2" destOrd="0" presId="urn:microsoft.com/office/officeart/2018/5/layout/IconCircleLabelList"/>
    <dgm:cxn modelId="{F6AADC9E-3614-47A9-AC19-B55324CCC792}" type="presParOf" srcId="{C46DFFB0-F149-43DF-9156-37D467D86152}" destId="{DDB79337-C078-47D8-A275-9D0F8D1EF02A}" srcOrd="3" destOrd="0" presId="urn:microsoft.com/office/officeart/2018/5/layout/IconCircleLabelList"/>
    <dgm:cxn modelId="{BBE149C5-DB10-4731-87E0-39442F462BF0}" type="presParOf" srcId="{E67C9008-6F9C-4110-A2FA-E6C3E26431B0}" destId="{EFEEAEE1-8CDC-4B7D-8289-051E669C6802}" srcOrd="1" destOrd="0" presId="urn:microsoft.com/office/officeart/2018/5/layout/IconCircleLabelList"/>
    <dgm:cxn modelId="{1111E66D-DE6B-4EA6-94CB-BFFD879E8374}" type="presParOf" srcId="{E67C9008-6F9C-4110-A2FA-E6C3E26431B0}" destId="{838532E3-EBC0-4FDF-A84F-890B7B3E87F5}" srcOrd="2" destOrd="0" presId="urn:microsoft.com/office/officeart/2018/5/layout/IconCircleLabelList"/>
    <dgm:cxn modelId="{1B370B07-915F-4CDA-88A2-B612F7D8D011}" type="presParOf" srcId="{838532E3-EBC0-4FDF-A84F-890B7B3E87F5}" destId="{9C386F28-37D3-4E6E-9266-C7711F81A185}" srcOrd="0" destOrd="0" presId="urn:microsoft.com/office/officeart/2018/5/layout/IconCircleLabelList"/>
    <dgm:cxn modelId="{282000D2-941C-4CEC-BBA0-A1F9E9A36391}" type="presParOf" srcId="{838532E3-EBC0-4FDF-A84F-890B7B3E87F5}" destId="{4CD1092C-6EF0-4A0B-91EC-50EBF052C3AC}" srcOrd="1" destOrd="0" presId="urn:microsoft.com/office/officeart/2018/5/layout/IconCircleLabelList"/>
    <dgm:cxn modelId="{9AB911B8-FBA9-4323-913D-8B07638396E8}" type="presParOf" srcId="{838532E3-EBC0-4FDF-A84F-890B7B3E87F5}" destId="{B3EC3F08-F13D-4B6B-B1B9-7C2E9E2F2067}" srcOrd="2" destOrd="0" presId="urn:microsoft.com/office/officeart/2018/5/layout/IconCircleLabelList"/>
    <dgm:cxn modelId="{534DC5CD-DD1E-44D3-8F33-3C2140E078DC}" type="presParOf" srcId="{838532E3-EBC0-4FDF-A84F-890B7B3E87F5}" destId="{99627435-B9CE-41D1-8BF1-970A5FB84CE0}" srcOrd="3" destOrd="0" presId="urn:microsoft.com/office/officeart/2018/5/layout/IconCircleLabelList"/>
    <dgm:cxn modelId="{E467BDE0-11C2-415A-A74F-6B4890EEAB6E}" type="presParOf" srcId="{E67C9008-6F9C-4110-A2FA-E6C3E26431B0}" destId="{F4F6C11E-9625-4D07-9C4D-F322D34587CE}" srcOrd="3" destOrd="0" presId="urn:microsoft.com/office/officeart/2018/5/layout/IconCircleLabelList"/>
    <dgm:cxn modelId="{3222FA84-F505-438D-BCF6-41E36F008729}" type="presParOf" srcId="{E67C9008-6F9C-4110-A2FA-E6C3E26431B0}" destId="{D7BA8173-0E28-4E38-8E4C-71136FE2CD43}" srcOrd="4" destOrd="0" presId="urn:microsoft.com/office/officeart/2018/5/layout/IconCircleLabelList"/>
    <dgm:cxn modelId="{9BE1748D-EAE3-4AA8-9CEF-422F99080F8E}" type="presParOf" srcId="{D7BA8173-0E28-4E38-8E4C-71136FE2CD43}" destId="{014896B1-40E8-4E83-9800-C09BB29CC6F4}" srcOrd="0" destOrd="0" presId="urn:microsoft.com/office/officeart/2018/5/layout/IconCircleLabelList"/>
    <dgm:cxn modelId="{CAD0E7C9-8570-441A-AA1D-AFAD2C106FBA}" type="presParOf" srcId="{D7BA8173-0E28-4E38-8E4C-71136FE2CD43}" destId="{C3E4A271-8402-4F9C-9CA3-9C80EC682763}" srcOrd="1" destOrd="0" presId="urn:microsoft.com/office/officeart/2018/5/layout/IconCircleLabelList"/>
    <dgm:cxn modelId="{2D650BB3-AA24-4228-B089-F04D5FC126E3}" type="presParOf" srcId="{D7BA8173-0E28-4E38-8E4C-71136FE2CD43}" destId="{48693564-C814-4917-AB54-3F08CD9FCC72}" srcOrd="2" destOrd="0" presId="urn:microsoft.com/office/officeart/2018/5/layout/IconCircleLabelList"/>
    <dgm:cxn modelId="{494D5803-EC66-4D4E-BD5B-562F7AD50A03}" type="presParOf" srcId="{D7BA8173-0E28-4E38-8E4C-71136FE2CD43}" destId="{3A48C07A-E8B2-4179-A25C-5F40A753EF43}" srcOrd="3" destOrd="0" presId="urn:microsoft.com/office/officeart/2018/5/layout/IconCircleLabelList"/>
    <dgm:cxn modelId="{693224C2-307E-4AE5-893F-6CC6F4567D62}" type="presParOf" srcId="{E67C9008-6F9C-4110-A2FA-E6C3E26431B0}" destId="{58CBD105-3705-4DF2-9FC5-656D38AC90AB}" srcOrd="5" destOrd="0" presId="urn:microsoft.com/office/officeart/2018/5/layout/IconCircleLabelList"/>
    <dgm:cxn modelId="{3C45EBDA-BA7A-446A-8ADC-1FEDAB1F3FB0}" type="presParOf" srcId="{E67C9008-6F9C-4110-A2FA-E6C3E26431B0}" destId="{6C2B74C7-E380-438F-B967-AE07965CA0C7}" srcOrd="6" destOrd="0" presId="urn:microsoft.com/office/officeart/2018/5/layout/IconCircleLabelList"/>
    <dgm:cxn modelId="{09F41940-39EC-4A9C-AC92-23DD3BB5BF67}" type="presParOf" srcId="{6C2B74C7-E380-438F-B967-AE07965CA0C7}" destId="{F2B1BC47-0279-4C8A-80E8-A28C2642FD41}" srcOrd="0" destOrd="0" presId="urn:microsoft.com/office/officeart/2018/5/layout/IconCircleLabelList"/>
    <dgm:cxn modelId="{D4D9D009-DAE1-4637-8AF8-2D73BC6774BA}" type="presParOf" srcId="{6C2B74C7-E380-438F-B967-AE07965CA0C7}" destId="{7DB69342-395E-4FCC-8372-C281C6FE6D54}" srcOrd="1" destOrd="0" presId="urn:microsoft.com/office/officeart/2018/5/layout/IconCircleLabelList"/>
    <dgm:cxn modelId="{770B81AD-12F2-4409-9562-A1AB3754ED3B}" type="presParOf" srcId="{6C2B74C7-E380-438F-B967-AE07965CA0C7}" destId="{49659E93-77DA-4544-ADD0-1352A857DD70}" srcOrd="2" destOrd="0" presId="urn:microsoft.com/office/officeart/2018/5/layout/IconCircleLabelList"/>
    <dgm:cxn modelId="{DD4AE8C2-9928-4AE6-97B9-BBA212F0E167}" type="presParOf" srcId="{6C2B74C7-E380-438F-B967-AE07965CA0C7}" destId="{C3B00310-6AD6-4434-A88F-C330517ADAF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FD140-40A4-4DE8-ABDE-DBA09C9C4591}">
      <dsp:nvSpPr>
        <dsp:cNvPr id="0" name=""/>
        <dsp:cNvSpPr/>
      </dsp:nvSpPr>
      <dsp:spPr>
        <a:xfrm>
          <a:off x="611820" y="98356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0251C-278B-4525-B0D0-BEBDE69F5B27}">
      <dsp:nvSpPr>
        <dsp:cNvPr id="0" name=""/>
        <dsp:cNvSpPr/>
      </dsp:nvSpPr>
      <dsp:spPr>
        <a:xfrm>
          <a:off x="116820" y="20637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Predict equipment demand 14 days ahead</a:t>
          </a:r>
          <a:endParaRPr lang="en-US" sz="1100" kern="1200"/>
        </a:p>
      </dsp:txBody>
      <dsp:txXfrm>
        <a:off x="116820" y="2063758"/>
        <a:ext cx="1800000" cy="720000"/>
      </dsp:txXfrm>
    </dsp:sp>
    <dsp:sp modelId="{74404BBE-200A-4DF1-95DC-10F36E5044FA}">
      <dsp:nvSpPr>
        <dsp:cNvPr id="0" name=""/>
        <dsp:cNvSpPr/>
      </dsp:nvSpPr>
      <dsp:spPr>
        <a:xfrm>
          <a:off x="2726820" y="98356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F138AA-887F-40F1-A4D4-F11F5DB5F36D}">
      <dsp:nvSpPr>
        <dsp:cNvPr id="0" name=""/>
        <dsp:cNvSpPr/>
      </dsp:nvSpPr>
      <dsp:spPr>
        <a:xfrm>
          <a:off x="2231820" y="20637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Branch-wise demand &amp; supply gap</a:t>
          </a:r>
          <a:endParaRPr lang="en-US" sz="1100" kern="1200"/>
        </a:p>
      </dsp:txBody>
      <dsp:txXfrm>
        <a:off x="2231820" y="2063758"/>
        <a:ext cx="1800000" cy="720000"/>
      </dsp:txXfrm>
    </dsp:sp>
    <dsp:sp modelId="{A891EEB6-DB1B-4DB6-BD3A-FEC8F36B1550}">
      <dsp:nvSpPr>
        <dsp:cNvPr id="0" name=""/>
        <dsp:cNvSpPr/>
      </dsp:nvSpPr>
      <dsp:spPr>
        <a:xfrm>
          <a:off x="4841820" y="98356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63BEF-6689-4BDD-A2D2-D99EAD6529A9}">
      <dsp:nvSpPr>
        <dsp:cNvPr id="0" name=""/>
        <dsp:cNvSpPr/>
      </dsp:nvSpPr>
      <dsp:spPr>
        <a:xfrm>
          <a:off x="4346820" y="206375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Example: </a:t>
          </a:r>
          <a:r>
            <a:rPr lang="en-GB" sz="1100" i="1" kern="1200"/>
            <a:t>“Demand for Excavators in Mumbai+18%, move 2 units from Pune.”</a:t>
          </a:r>
          <a:endParaRPr lang="en-US" sz="1100" kern="1200"/>
        </a:p>
      </dsp:txBody>
      <dsp:txXfrm>
        <a:off x="4346820" y="206375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9F85EA-0450-452B-84AA-1D2927A98BC7}">
      <dsp:nvSpPr>
        <dsp:cNvPr id="0" name=""/>
        <dsp:cNvSpPr/>
      </dsp:nvSpPr>
      <dsp:spPr>
        <a:xfrm>
          <a:off x="396377" y="1335096"/>
          <a:ext cx="1200937" cy="1200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C55A18-AAF4-4C4C-9C48-42A487CBA31C}">
      <dsp:nvSpPr>
        <dsp:cNvPr id="0" name=""/>
        <dsp:cNvSpPr/>
      </dsp:nvSpPr>
      <dsp:spPr>
        <a:xfrm>
          <a:off x="652315" y="1591033"/>
          <a:ext cx="689062" cy="689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78432-B263-4E61-80FE-57401514095C}">
      <dsp:nvSpPr>
        <dsp:cNvPr id="0" name=""/>
        <dsp:cNvSpPr/>
      </dsp:nvSpPr>
      <dsp:spPr>
        <a:xfrm>
          <a:off x="12471" y="291009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Total rental hours across all equipment</a:t>
          </a:r>
          <a:endParaRPr lang="en-US" sz="1300" kern="1200"/>
        </a:p>
      </dsp:txBody>
      <dsp:txXfrm>
        <a:off x="12471" y="2910096"/>
        <a:ext cx="1968750" cy="720000"/>
      </dsp:txXfrm>
    </dsp:sp>
    <dsp:sp modelId="{E2CFEFF6-1E83-4E58-A188-1EFBBA1D07B5}">
      <dsp:nvSpPr>
        <dsp:cNvPr id="0" name=""/>
        <dsp:cNvSpPr/>
      </dsp:nvSpPr>
      <dsp:spPr>
        <a:xfrm>
          <a:off x="2709659" y="1335096"/>
          <a:ext cx="1200937" cy="1200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C79498-AAAA-4051-B650-4F699F6C0247}">
      <dsp:nvSpPr>
        <dsp:cNvPr id="0" name=""/>
        <dsp:cNvSpPr/>
      </dsp:nvSpPr>
      <dsp:spPr>
        <a:xfrm>
          <a:off x="2965596" y="1591033"/>
          <a:ext cx="689062" cy="689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184EA-7517-4B88-BD05-F5AC544BE560}">
      <dsp:nvSpPr>
        <dsp:cNvPr id="0" name=""/>
        <dsp:cNvSpPr/>
      </dsp:nvSpPr>
      <dsp:spPr>
        <a:xfrm>
          <a:off x="2325752" y="291009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Breakdown: runtime, idle time, breakdown hours</a:t>
          </a:r>
          <a:endParaRPr lang="en-US" sz="1300" kern="1200"/>
        </a:p>
      </dsp:txBody>
      <dsp:txXfrm>
        <a:off x="2325752" y="2910096"/>
        <a:ext cx="1968750" cy="720000"/>
      </dsp:txXfrm>
    </dsp:sp>
    <dsp:sp modelId="{1D72988B-45B1-4D14-A762-5C26BC1A8A20}">
      <dsp:nvSpPr>
        <dsp:cNvPr id="0" name=""/>
        <dsp:cNvSpPr/>
      </dsp:nvSpPr>
      <dsp:spPr>
        <a:xfrm>
          <a:off x="5022940" y="1335096"/>
          <a:ext cx="1200937" cy="1200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24765-81AF-4CE7-8E7A-680FD9F7EF83}">
      <dsp:nvSpPr>
        <dsp:cNvPr id="0" name=""/>
        <dsp:cNvSpPr/>
      </dsp:nvSpPr>
      <dsp:spPr>
        <a:xfrm>
          <a:off x="5278877" y="1591033"/>
          <a:ext cx="689062" cy="689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D175C-8A37-4ABC-AE6D-D9CD5F5CEC01}">
      <dsp:nvSpPr>
        <dsp:cNvPr id="0" name=""/>
        <dsp:cNvSpPr/>
      </dsp:nvSpPr>
      <dsp:spPr>
        <a:xfrm>
          <a:off x="4639034" y="2910096"/>
          <a:ext cx="19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Utilization % (how effectively machines were used in last 14 days)</a:t>
          </a:r>
          <a:endParaRPr lang="en-US" sz="1300" kern="1200"/>
        </a:p>
      </dsp:txBody>
      <dsp:txXfrm>
        <a:off x="4639034" y="2910096"/>
        <a:ext cx="196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E38C3-A9AD-48FE-A458-4C03185F89D0}">
      <dsp:nvSpPr>
        <dsp:cNvPr id="0" name=""/>
        <dsp:cNvSpPr/>
      </dsp:nvSpPr>
      <dsp:spPr>
        <a:xfrm>
          <a:off x="666724" y="196068"/>
          <a:ext cx="2024437" cy="2024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C52DCE-1E49-46EB-8176-3513A90990BE}">
      <dsp:nvSpPr>
        <dsp:cNvPr id="0" name=""/>
        <dsp:cNvSpPr/>
      </dsp:nvSpPr>
      <dsp:spPr>
        <a:xfrm>
          <a:off x="1098162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69EDA-6D51-45BD-9ADE-D05D8B352128}">
      <dsp:nvSpPr>
        <dsp:cNvPr id="0" name=""/>
        <dsp:cNvSpPr/>
      </dsp:nvSpPr>
      <dsp:spPr>
        <a:xfrm>
          <a:off x="19568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Real-time anomaly + geofence alerts</a:t>
          </a:r>
          <a:endParaRPr lang="en-US" sz="2400" kern="1200"/>
        </a:p>
      </dsp:txBody>
      <dsp:txXfrm>
        <a:off x="19568" y="2851069"/>
        <a:ext cx="3318750" cy="720000"/>
      </dsp:txXfrm>
    </dsp:sp>
    <dsp:sp modelId="{04A67A32-7603-41D9-8384-81DC0EDC741C}">
      <dsp:nvSpPr>
        <dsp:cNvPr id="0" name=""/>
        <dsp:cNvSpPr/>
      </dsp:nvSpPr>
      <dsp:spPr>
        <a:xfrm>
          <a:off x="4566256" y="196068"/>
          <a:ext cx="2024437" cy="2024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C16E3-B41E-48BB-A244-1EA6C5D5DE0C}">
      <dsp:nvSpPr>
        <dsp:cNvPr id="0" name=""/>
        <dsp:cNvSpPr/>
      </dsp:nvSpPr>
      <dsp:spPr>
        <a:xfrm>
          <a:off x="4997693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552D22-6654-4C90-AD8A-0127081F228E}">
      <dsp:nvSpPr>
        <dsp:cNvPr id="0" name=""/>
        <dsp:cNvSpPr/>
      </dsp:nvSpPr>
      <dsp:spPr>
        <a:xfrm>
          <a:off x="3919100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Dealer notifications via WhatsApp/Email</a:t>
          </a:r>
          <a:endParaRPr lang="en-US" sz="2400" kern="1200"/>
        </a:p>
      </dsp:txBody>
      <dsp:txXfrm>
        <a:off x="3919100" y="2851069"/>
        <a:ext cx="3318750" cy="720000"/>
      </dsp:txXfrm>
    </dsp:sp>
    <dsp:sp modelId="{87761941-94BA-40D0-9380-23F7F3FFAC6D}">
      <dsp:nvSpPr>
        <dsp:cNvPr id="0" name=""/>
        <dsp:cNvSpPr/>
      </dsp:nvSpPr>
      <dsp:spPr>
        <a:xfrm>
          <a:off x="8465787" y="196068"/>
          <a:ext cx="2024437" cy="2024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387BC4-7C6E-4F6A-8BC6-1D0919B4CAEF}">
      <dsp:nvSpPr>
        <dsp:cNvPr id="0" name=""/>
        <dsp:cNvSpPr/>
      </dsp:nvSpPr>
      <dsp:spPr>
        <a:xfrm>
          <a:off x="8897225" y="627506"/>
          <a:ext cx="1161562" cy="1161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F5AE9-5352-4ADB-B710-EF447BAA6F46}">
      <dsp:nvSpPr>
        <dsp:cNvPr id="0" name=""/>
        <dsp:cNvSpPr/>
      </dsp:nvSpPr>
      <dsp:spPr>
        <a:xfrm>
          <a:off x="7818631" y="2851069"/>
          <a:ext cx="33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400" kern="1200"/>
            <a:t>Data secured with role-based access</a:t>
          </a:r>
          <a:endParaRPr lang="en-US" sz="2400" kern="1200"/>
        </a:p>
      </dsp:txBody>
      <dsp:txXfrm>
        <a:off x="7818631" y="2851069"/>
        <a:ext cx="33187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57C97-1F7A-4AEC-9D18-F4112EBE016B}">
      <dsp:nvSpPr>
        <dsp:cNvPr id="0" name=""/>
        <dsp:cNvSpPr/>
      </dsp:nvSpPr>
      <dsp:spPr>
        <a:xfrm>
          <a:off x="2365474" y="835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48242-10A0-4E94-A1DA-1CF6F04A726D}">
      <dsp:nvSpPr>
        <dsp:cNvPr id="0" name=""/>
        <dsp:cNvSpPr/>
      </dsp:nvSpPr>
      <dsp:spPr>
        <a:xfrm>
          <a:off x="2833474" y="55156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4024A-1CA7-44E1-ABBF-F52E83D715F0}">
      <dsp:nvSpPr>
        <dsp:cNvPr id="0" name=""/>
        <dsp:cNvSpPr/>
      </dsp:nvSpPr>
      <dsp:spPr>
        <a:xfrm>
          <a:off x="1663474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.</a:t>
          </a:r>
          <a:endParaRPr lang="en-US" sz="1300" kern="1200"/>
        </a:p>
      </dsp:txBody>
      <dsp:txXfrm>
        <a:off x="1663474" y="2963569"/>
        <a:ext cx="3600000" cy="720000"/>
      </dsp:txXfrm>
    </dsp:sp>
    <dsp:sp modelId="{805D9222-7628-476F-82CF-853258A8A03A}">
      <dsp:nvSpPr>
        <dsp:cNvPr id="0" name=""/>
        <dsp:cNvSpPr/>
      </dsp:nvSpPr>
      <dsp:spPr>
        <a:xfrm>
          <a:off x="6595475" y="83568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1E9F2-DE36-4144-A1B4-6402AD7CD07B}">
      <dsp:nvSpPr>
        <dsp:cNvPr id="0" name=""/>
        <dsp:cNvSpPr/>
      </dsp:nvSpPr>
      <dsp:spPr>
        <a:xfrm>
          <a:off x="7063475" y="55156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504B7E-5A15-4D11-A7E4-355A55656B05}">
      <dsp:nvSpPr>
        <dsp:cNvPr id="0" name=""/>
        <dsp:cNvSpPr/>
      </dsp:nvSpPr>
      <dsp:spPr>
        <a:xfrm>
          <a:off x="5893475" y="29635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300" kern="1200"/>
            <a:t>    Records fuel level and odometer reading at the start to ensure accurate billing, maintenance, </a:t>
          </a:r>
          <a:r>
            <a:rPr lang="en-GB" sz="1300" kern="1200" err="1"/>
            <a:t>andprevent</a:t>
          </a:r>
          <a:r>
            <a:rPr lang="en-GB" sz="1300" kern="1200"/>
            <a:t> misuse.</a:t>
          </a:r>
          <a:endParaRPr lang="en-US" sz="1300" kern="1200"/>
        </a:p>
      </dsp:txBody>
      <dsp:txXfrm>
        <a:off x="5893475" y="2963569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024704-7D67-4479-8B8E-9889C8073DE8}">
      <dsp:nvSpPr>
        <dsp:cNvPr id="0" name=""/>
        <dsp:cNvSpPr/>
      </dsp:nvSpPr>
      <dsp:spPr>
        <a:xfrm>
          <a:off x="914" y="1431623"/>
          <a:ext cx="3208760" cy="2037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03681-2AC9-43F2-A3C4-62F4F4490AB9}">
      <dsp:nvSpPr>
        <dsp:cNvPr id="0" name=""/>
        <dsp:cNvSpPr/>
      </dsp:nvSpPr>
      <dsp:spPr>
        <a:xfrm>
          <a:off x="357443" y="1770325"/>
          <a:ext cx="3208760" cy="2037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    Sends alerts for upcoming return deadlines and </a:t>
          </a:r>
          <a:r>
            <a:rPr lang="en-GB" sz="2100" kern="1200" err="1"/>
            <a:t>analyzes</a:t>
          </a:r>
          <a:r>
            <a:rPr lang="en-GB" sz="2100" kern="1200"/>
            <a:t> usage patterns to predict demand.</a:t>
          </a:r>
          <a:endParaRPr lang="en-US" sz="2100" kern="1200"/>
        </a:p>
      </dsp:txBody>
      <dsp:txXfrm>
        <a:off x="417121" y="1830003"/>
        <a:ext cx="3089404" cy="1918206"/>
      </dsp:txXfrm>
    </dsp:sp>
    <dsp:sp modelId="{032444DC-BA25-4823-9A94-CC8019AED0E1}">
      <dsp:nvSpPr>
        <dsp:cNvPr id="0" name=""/>
        <dsp:cNvSpPr/>
      </dsp:nvSpPr>
      <dsp:spPr>
        <a:xfrm>
          <a:off x="3922732" y="1431623"/>
          <a:ext cx="3208760" cy="203756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439334-7CB0-4836-A8B6-51194024ECCD}">
      <dsp:nvSpPr>
        <dsp:cNvPr id="0" name=""/>
        <dsp:cNvSpPr/>
      </dsp:nvSpPr>
      <dsp:spPr>
        <a:xfrm>
          <a:off x="4279261" y="1770325"/>
          <a:ext cx="3208760" cy="20375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    Reduces errors, improves transparency, and makes the rental process efficient and reliable</a:t>
          </a:r>
          <a:endParaRPr lang="en-US" sz="2100" kern="1200"/>
        </a:p>
      </dsp:txBody>
      <dsp:txXfrm>
        <a:off x="4338939" y="1830003"/>
        <a:ext cx="3089404" cy="1918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644835-D521-45B4-9990-00BFE0E343EC}">
      <dsp:nvSpPr>
        <dsp:cNvPr id="0" name=""/>
        <dsp:cNvSpPr/>
      </dsp:nvSpPr>
      <dsp:spPr>
        <a:xfrm>
          <a:off x="646127" y="97595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64B7FF-9572-47C2-B6A4-3326A550C1FC}">
      <dsp:nvSpPr>
        <dsp:cNvPr id="0" name=""/>
        <dsp:cNvSpPr/>
      </dsp:nvSpPr>
      <dsp:spPr>
        <a:xfrm>
          <a:off x="880127" y="33159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79337-C078-47D8-A275-9D0F8D1EF02A}">
      <dsp:nvSpPr>
        <dsp:cNvPr id="0" name=""/>
        <dsp:cNvSpPr/>
      </dsp:nvSpPr>
      <dsp:spPr>
        <a:xfrm>
          <a:off x="295127" y="1537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Saves dealer money (late fees, fuel misuse)</a:t>
          </a:r>
          <a:endParaRPr lang="en-US" sz="1600" kern="1200"/>
        </a:p>
      </dsp:txBody>
      <dsp:txXfrm>
        <a:off x="295127" y="1537596"/>
        <a:ext cx="1800000" cy="720000"/>
      </dsp:txXfrm>
    </dsp:sp>
    <dsp:sp modelId="{9C386F28-37D3-4E6E-9266-C7711F81A185}">
      <dsp:nvSpPr>
        <dsp:cNvPr id="0" name=""/>
        <dsp:cNvSpPr/>
      </dsp:nvSpPr>
      <dsp:spPr>
        <a:xfrm>
          <a:off x="2761127" y="97595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D1092C-6EF0-4A0B-91EC-50EBF052C3AC}">
      <dsp:nvSpPr>
        <dsp:cNvPr id="0" name=""/>
        <dsp:cNvSpPr/>
      </dsp:nvSpPr>
      <dsp:spPr>
        <a:xfrm>
          <a:off x="2995127" y="33159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27435-B9CE-41D1-8BF1-970A5FB84CE0}">
      <dsp:nvSpPr>
        <dsp:cNvPr id="0" name=""/>
        <dsp:cNvSpPr/>
      </dsp:nvSpPr>
      <dsp:spPr>
        <a:xfrm>
          <a:off x="2410127" y="1537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Improves planning &amp; fleet utilization</a:t>
          </a:r>
          <a:endParaRPr lang="en-US" sz="1600" kern="1200"/>
        </a:p>
      </dsp:txBody>
      <dsp:txXfrm>
        <a:off x="2410127" y="1537596"/>
        <a:ext cx="1800000" cy="720000"/>
      </dsp:txXfrm>
    </dsp:sp>
    <dsp:sp modelId="{014896B1-40E8-4E83-9800-C09BB29CC6F4}">
      <dsp:nvSpPr>
        <dsp:cNvPr id="0" name=""/>
        <dsp:cNvSpPr/>
      </dsp:nvSpPr>
      <dsp:spPr>
        <a:xfrm>
          <a:off x="4876127" y="97595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E4A271-8402-4F9C-9CA3-9C80EC682763}">
      <dsp:nvSpPr>
        <dsp:cNvPr id="0" name=""/>
        <dsp:cNvSpPr/>
      </dsp:nvSpPr>
      <dsp:spPr>
        <a:xfrm>
          <a:off x="5110127" y="33159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8C07A-E8B2-4179-A25C-5F40A753EF43}">
      <dsp:nvSpPr>
        <dsp:cNvPr id="0" name=""/>
        <dsp:cNvSpPr/>
      </dsp:nvSpPr>
      <dsp:spPr>
        <a:xfrm>
          <a:off x="4525128" y="1537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Increases operational efficiency</a:t>
          </a:r>
          <a:endParaRPr lang="en-US" sz="1600" kern="1200"/>
        </a:p>
      </dsp:txBody>
      <dsp:txXfrm>
        <a:off x="4525128" y="1537596"/>
        <a:ext cx="1800000" cy="720000"/>
      </dsp:txXfrm>
    </dsp:sp>
    <dsp:sp modelId="{F2B1BC47-0279-4C8A-80E8-A28C2642FD41}">
      <dsp:nvSpPr>
        <dsp:cNvPr id="0" name=""/>
        <dsp:cNvSpPr/>
      </dsp:nvSpPr>
      <dsp:spPr>
        <a:xfrm>
          <a:off x="2761127" y="2707596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69342-395E-4FCC-8372-C281C6FE6D54}">
      <dsp:nvSpPr>
        <dsp:cNvPr id="0" name=""/>
        <dsp:cNvSpPr/>
      </dsp:nvSpPr>
      <dsp:spPr>
        <a:xfrm>
          <a:off x="2995127" y="2941596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B00310-6AD6-4434-A88F-C330517ADAFD}">
      <dsp:nvSpPr>
        <dsp:cNvPr id="0" name=""/>
        <dsp:cNvSpPr/>
      </dsp:nvSpPr>
      <dsp:spPr>
        <a:xfrm>
          <a:off x="2410127" y="414759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Dealer-friendly insights</a:t>
          </a:r>
          <a:endParaRPr lang="en-US" sz="1600" kern="1200"/>
        </a:p>
      </dsp:txBody>
      <dsp:txXfrm>
        <a:off x="2410127" y="4147596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2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3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5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86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42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9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35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0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01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34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6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2" r:id="rId6"/>
    <p:sldLayoutId id="2147483708" r:id="rId7"/>
    <p:sldLayoutId id="2147483709" r:id="rId8"/>
    <p:sldLayoutId id="2147483710" r:id="rId9"/>
    <p:sldLayoutId id="2147483711" r:id="rId10"/>
    <p:sldLayoutId id="214748371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1208" y="978408"/>
            <a:ext cx="3397649" cy="3303764"/>
          </a:xfrm>
        </p:spPr>
        <p:txBody>
          <a:bodyPr anchor="t">
            <a:normAutofit/>
          </a:bodyPr>
          <a:lstStyle/>
          <a:p>
            <a:r>
              <a:rPr lang="en-GB" sz="4800"/>
              <a:t>Project Overview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354633"/>
            <a:ext cx="3397649" cy="170653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1500" b="1" i="0">
                <a:ea typeface="+mn-lt"/>
                <a:cs typeface="+mn-lt"/>
              </a:rPr>
              <a:t>Project Overview</a:t>
            </a:r>
            <a:endParaRPr lang="en-US" sz="15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GB" sz="1500" i="0">
                <a:ea typeface="+mn-lt"/>
                <a:cs typeface="+mn-lt"/>
              </a:rPr>
              <a:t>Problem in equipment rentals</a:t>
            </a:r>
            <a:endParaRPr lang="en-GB" sz="15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GB" sz="1500" i="0">
                <a:ea typeface="+mn-lt"/>
                <a:cs typeface="+mn-lt"/>
              </a:rPr>
              <a:t>Our Smart Rental Tracking solution</a:t>
            </a:r>
            <a:endParaRPr lang="en-GB" sz="1500"/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GB" sz="1500" i="0">
                <a:ea typeface="+mn-lt"/>
                <a:cs typeface="+mn-lt"/>
              </a:rPr>
              <a:t>Tech stack (</a:t>
            </a:r>
            <a:r>
              <a:rPr lang="en-GB" sz="1500" i="0" err="1">
                <a:ea typeface="+mn-lt"/>
                <a:cs typeface="+mn-lt"/>
              </a:rPr>
              <a:t>FastAPI</a:t>
            </a:r>
            <a:r>
              <a:rPr lang="en-GB" sz="1500" i="0">
                <a:ea typeface="+mn-lt"/>
                <a:cs typeface="+mn-lt"/>
              </a:rPr>
              <a:t>, PostgreSQL, Redis, React PWA)</a:t>
            </a:r>
            <a:endParaRPr lang="en-GB" sz="1500"/>
          </a:p>
          <a:p>
            <a:pPr>
              <a:lnSpc>
                <a:spcPct val="100000"/>
              </a:lnSpc>
            </a:pPr>
            <a:endParaRPr lang="en-GB" sz="150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Floorplan on a table">
            <a:extLst>
              <a:ext uri="{FF2B5EF4-FFF2-40B4-BE49-F238E27FC236}">
                <a16:creationId xmlns:a16="http://schemas.microsoft.com/office/drawing/2014/main" id="{4664BA84-12B1-C508-1C27-7BE5454174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3979" r="-7" b="23390"/>
          <a:stretch>
            <a:fillRect/>
          </a:stretch>
        </p:blipFill>
        <p:spPr>
          <a:xfrm>
            <a:off x="4119154" y="965741"/>
            <a:ext cx="7551931" cy="425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3F5E5-749B-98F7-7442-15934CB54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Advanced Analytics</a:t>
            </a:r>
            <a:endParaRPr lang="en-US"/>
          </a:p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9" name="Graphic 18" descr="Bar chart">
            <a:extLst>
              <a:ext uri="{FF2B5EF4-FFF2-40B4-BE49-F238E27FC236}">
                <a16:creationId xmlns:a16="http://schemas.microsoft.com/office/drawing/2014/main" id="{82D10DBB-3110-763C-FCA2-EAAB9AE8F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33A6-E4F5-75FA-CF44-77A2ABC7E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Utilization trends (14-day snapshot)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Heatmaps: demand vs equipment availability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Predictive insights for decision making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934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FDBC3C9-84C3-8180-A8DB-4E270D9BD1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3" r="6" b="14776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98D2A-57C3-C109-DFC7-8566E0ED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7"/>
            <a:ext cx="5021182" cy="33095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QR TRACKING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9326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D263-1AD4-125F-3542-8D0BB7E09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.    Each equipment has a unique QR code scanned at start and return to update status in a </a:t>
            </a:r>
            <a:r>
              <a:rPr lang="en-GB" err="1"/>
              <a:t>centralizeddatabase</a:t>
            </a:r>
            <a:r>
              <a:rPr lang="en-GB"/>
              <a:t>.</a:t>
            </a:r>
            <a:endParaRPr lang="en-US"/>
          </a:p>
          <a:p>
            <a:pPr marL="0" indent="0">
              <a:buNone/>
            </a:pPr>
            <a:r>
              <a:rPr lang="en-GB"/>
              <a:t>   </a:t>
            </a:r>
          </a:p>
        </p:txBody>
      </p:sp>
      <p:pic>
        <p:nvPicPr>
          <p:cNvPr id="7" name="Graphic 6" descr="Scanner">
            <a:extLst>
              <a:ext uri="{FF2B5EF4-FFF2-40B4-BE49-F238E27FC236}">
                <a16:creationId xmlns:a16="http://schemas.microsoft.com/office/drawing/2014/main" id="{C6AED9A8-D62D-F9E4-5DE2-CA5ABD6A1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88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0D234B-AF60-AE48-F617-69F714D47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457124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23988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93F86-F00A-B388-B54D-B6A15543C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GB" sz="4000"/>
              <a:t>QR TRACKING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8CE64F-629D-5E1D-9CC3-1141CACC6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07393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3718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ED1E4-50FD-FC8A-A7A5-F6F5BD33A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584804"/>
          </a:xfrm>
        </p:spPr>
        <p:txBody>
          <a:bodyPr>
            <a:normAutofit fontScale="90000"/>
          </a:bodyPr>
          <a:lstStyle/>
          <a:p>
            <a:r>
              <a:rPr lang="en-US"/>
              <a:t>FUTURE SCOPE &amp;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68DEE-2E6B-CF6E-2D51-367A598E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00371"/>
            <a:ext cx="11155680" cy="51621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Key Direction</a:t>
            </a:r>
            <a:endParaRPr lang="en-US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Transition from a static dashboard to a self-thinking system using Agentic AI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Agentic AI enables not only insights but also intelligent actions</a:t>
            </a:r>
            <a:endParaRPr lang="en-US"/>
          </a:p>
          <a:p>
            <a:pPr indent="0">
              <a:buNone/>
            </a:pPr>
            <a:r>
              <a:rPr lang="en-US" b="1">
                <a:ea typeface="+mn-lt"/>
                <a:cs typeface="+mn-lt"/>
              </a:rPr>
              <a:t>Applications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Predict demand increase in Site A and suggest reallocation of machines from Site B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Trigger automated reminders to customers when rentals are overdue</a:t>
            </a:r>
            <a:endParaRPr lang="en-US"/>
          </a:p>
          <a:p>
            <a:pPr indent="0">
              <a:buNone/>
            </a:pPr>
            <a:r>
              <a:rPr lang="en-US" b="1">
                <a:ea typeface="+mn-lt"/>
                <a:cs typeface="+mn-lt"/>
              </a:rPr>
              <a:t>Technical Approach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Connect backend data streams to an AI agent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Apply a combination of rule-based logic and machine learning models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Execute actions through APIs and automated notifications</a:t>
            </a:r>
            <a:endParaRPr lang="en-US"/>
          </a:p>
          <a:p>
            <a:pPr indent="0">
              <a:buNone/>
            </a:pPr>
            <a:r>
              <a:rPr lang="en-US" b="1">
                <a:ea typeface="+mn-lt"/>
                <a:cs typeface="+mn-lt"/>
              </a:rPr>
              <a:t>Vision</a:t>
            </a:r>
            <a:br>
              <a:rPr lang="en-US" b="1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Transform the system from a dashboard into a decision-making assistant for dealers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41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DC480-7FFF-D8D1-A945-DD0C55CAA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GB">
                <a:ea typeface="+mj-lt"/>
                <a:cs typeface="+mj-lt"/>
              </a:rPr>
              <a:t>Conclusion &amp; Benefits</a:t>
            </a:r>
            <a:endParaRPr lang="en-US"/>
          </a:p>
          <a:p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D641DC-67E7-452E-8BCC-357D809F39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6976005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2010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4DED7-60B0-71C6-9390-2E85304BD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304732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POWER HOUSE</a:t>
            </a:r>
            <a:br>
              <a:rPr lang="en-US" sz="4100"/>
            </a:br>
            <a:br>
              <a:rPr lang="en-US" sz="4100"/>
            </a:br>
            <a:br>
              <a:rPr lang="en-US" sz="4100"/>
            </a:br>
            <a:br>
              <a:rPr lang="en-US" sz="4100"/>
            </a:br>
            <a:endParaRPr lang="en-US" sz="41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Group">
            <a:extLst>
              <a:ext uri="{FF2B5EF4-FFF2-40B4-BE49-F238E27FC236}">
                <a16:creationId xmlns:a16="http://schemas.microsoft.com/office/drawing/2014/main" id="{61648FA1-A342-CADC-B22C-496695E2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2949" y="1605155"/>
            <a:ext cx="4439999" cy="4439999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F261CD1D-C921-4DD4-B856-8EA1D71A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9513" y="6209925"/>
            <a:ext cx="44547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2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CA3FB-AB52-6D8A-7CA4-FB4BB0663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Anomaly Detection</a:t>
            </a:r>
            <a:endParaRPr lang="en-US"/>
          </a:p>
          <a:p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Graphic 6" descr="Power">
            <a:extLst>
              <a:ext uri="{FF2B5EF4-FFF2-40B4-BE49-F238E27FC236}">
                <a16:creationId xmlns:a16="http://schemas.microsoft.com/office/drawing/2014/main" id="{025856F9-3939-3F90-7AFF-038BF9229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FE877-862B-8800-57A6-780B8F701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Detect fuel spikes, excess idle, telemetry gaps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Prevent theft/misuse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Example: </a:t>
            </a:r>
            <a:r>
              <a:rPr lang="en-GB" i="1"/>
              <a:t>“Fuel spike of 18L at 3AM on E112.”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3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1ABDA4C-062F-4E88-A079-2279A647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B7D38F-8218-4817-05C0-F076D5BF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9360" cy="146304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Usage Tracking</a:t>
            </a:r>
            <a:endParaRPr lang="en-US"/>
          </a:p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4FAD4-2EA0-4896-3AC3-A20968829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309360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Runtime vs Idle monitoring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Fuel consumption tracking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GPS-based location updates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Example insight: </a:t>
            </a:r>
            <a:r>
              <a:rPr lang="en-GB" i="1"/>
              <a:t>“E105 idled 62% yesterday atMetro Depot.”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1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FF5D4-388E-7642-54A2-F3581DA1E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Demand Forecast</a:t>
            </a:r>
            <a:endParaRPr lang="en-US"/>
          </a:p>
          <a:p>
            <a:endParaRPr lang="en-GB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A26BB699-37DF-F9E8-D4B6-E9A64FD10D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626364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Excavator">
            <a:extLst>
              <a:ext uri="{FF2B5EF4-FFF2-40B4-BE49-F238E27FC236}">
                <a16:creationId xmlns:a16="http://schemas.microsoft.com/office/drawing/2014/main" id="{EE6BA453-5028-B982-BE84-76B178696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37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E0091-D086-A804-FD92-B690580B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ea typeface="+mj-lt"/>
                <a:cs typeface="+mj-lt"/>
              </a:rPr>
              <a:t>Dealer Digest (Daily Summary)</a:t>
            </a:r>
            <a:endParaRPr lang="en-US"/>
          </a:p>
          <a:p>
            <a:pPr>
              <a:lnSpc>
                <a:spcPct val="90000"/>
              </a:lnSpc>
            </a:pP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9" name="Graphic 18" descr="Robot">
            <a:extLst>
              <a:ext uri="{FF2B5EF4-FFF2-40B4-BE49-F238E27FC236}">
                <a16:creationId xmlns:a16="http://schemas.microsoft.com/office/drawing/2014/main" id="{0ACE4C74-1E5F-D553-DB3F-C9A4F2A72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83BEB-D454-B38D-1F47-65D73FC5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24-hour summary on WhatsApp/Email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KPIs: runtime, fuel, anomalies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Example: </a:t>
            </a:r>
            <a:r>
              <a:rPr lang="en-GB" i="1"/>
              <a:t>“Bengaluru runtime +22% vsyesterday.”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877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AC6483-BEB3-C02D-CD91-E4D93E3D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r>
              <a:rPr lang="en-GB"/>
              <a:t>RENTAL 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DE0203-09B8-8023-664C-9509B7D3AA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349393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3030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DF5B2C-DB03-3AF8-C66D-7601CBE6F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300216" cy="13258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>
                <a:ea typeface="+mj-lt"/>
                <a:cs typeface="+mj-lt"/>
              </a:rPr>
              <a:t>Overdue Rentals &amp; Late Fees</a:t>
            </a:r>
            <a:endParaRPr lang="en-US"/>
          </a:p>
          <a:p>
            <a:pPr>
              <a:lnSpc>
                <a:spcPct val="90000"/>
              </a:lnSpc>
            </a:pP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71C494-8107-3D61-D611-4FBC7C22A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13612" y="611650"/>
            <a:ext cx="416052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7" name="Graphic 6" descr="Alarm Clock">
            <a:extLst>
              <a:ext uri="{FF2B5EF4-FFF2-40B4-BE49-F238E27FC236}">
                <a16:creationId xmlns:a16="http://schemas.microsoft.com/office/drawing/2014/main" id="{4B335AFF-4AE2-29B5-633E-CE385EB1F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2429691"/>
            <a:ext cx="3916313" cy="3916313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96E7FA-68FC-FE14-38E5-78AE6282E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136"/>
            <a:ext cx="4160520" cy="5257800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Auto-calculates late hours and charges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Dealer notifications for overdue rentals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Example: </a:t>
            </a:r>
            <a:r>
              <a:rPr lang="en-GB" i="1"/>
              <a:t>“Rental R-A12B3C overdue by 36h,Fee ₹18,000.”</a:t>
            </a:r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2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7BC3F9-E962-3780-2BEB-75C085697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Geo-Fencing</a:t>
            </a:r>
            <a:endParaRPr lang="en-US"/>
          </a:p>
          <a:p>
            <a:endParaRPr lang="en-GB"/>
          </a:p>
        </p:txBody>
      </p:sp>
      <p:sp>
        <p:nvSpPr>
          <p:cNvPr id="19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11DEF-7B18-E818-25CC-FDBFF4926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Equipment restricted to site boundaries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Alerts if machine moves outside allowed area</a:t>
            </a:r>
          </a:p>
          <a:p>
            <a:pPr marL="285750" indent="-285750">
              <a:spcBef>
                <a:spcPct val="0"/>
              </a:spcBef>
              <a:buFont typeface="Arial,Sans-Serif" panose="020B0604020202020204" pitchFamily="34" charset="0"/>
            </a:pPr>
            <a:r>
              <a:rPr lang="en-GB"/>
              <a:t>Prevents theft &amp; unauthorized usage</a:t>
            </a:r>
          </a:p>
          <a:p>
            <a:pPr>
              <a:spcBef>
                <a:spcPct val="0"/>
              </a:spcBef>
            </a:pPr>
            <a:endParaRPr lang="en-GB"/>
          </a:p>
          <a:p>
            <a:endParaRPr lang="en-GB"/>
          </a:p>
        </p:txBody>
      </p:sp>
      <p:pic>
        <p:nvPicPr>
          <p:cNvPr id="20" name="Graphic 19" descr="Fence">
            <a:extLst>
              <a:ext uri="{FF2B5EF4-FFF2-40B4-BE49-F238E27FC236}">
                <a16:creationId xmlns:a16="http://schemas.microsoft.com/office/drawing/2014/main" id="{2A1DE552-EAD6-7947-2036-0E376EB18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00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2C726-2DB1-2E0D-622C-EC5C97A40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GB">
                <a:ea typeface="+mj-lt"/>
                <a:cs typeface="+mj-lt"/>
              </a:rPr>
              <a:t>Security System</a:t>
            </a:r>
            <a:endParaRPr lang="en-US"/>
          </a:p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1DA0F56-A303-50B7-E260-F0A4131CB0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7306467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78706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GestaltVTI</vt:lpstr>
      <vt:lpstr>Project Overview</vt:lpstr>
      <vt:lpstr>Anomaly Detection </vt:lpstr>
      <vt:lpstr>Usage Tracking </vt:lpstr>
      <vt:lpstr>Demand Forecast </vt:lpstr>
      <vt:lpstr>Dealer Digest (Daily Summary) </vt:lpstr>
      <vt:lpstr>RENTAL SUMMARY</vt:lpstr>
      <vt:lpstr>Overdue Rentals &amp; Late Fees </vt:lpstr>
      <vt:lpstr>Geo-Fencing </vt:lpstr>
      <vt:lpstr>Security System </vt:lpstr>
      <vt:lpstr>Advanced Analytics </vt:lpstr>
      <vt:lpstr>QR TRACKING</vt:lpstr>
      <vt:lpstr>PowerPoint Presentation</vt:lpstr>
      <vt:lpstr>PowerPoint Presentation</vt:lpstr>
      <vt:lpstr>QR TRACKING</vt:lpstr>
      <vt:lpstr>FUTURE SCOPE &amp; IDEAS</vt:lpstr>
      <vt:lpstr>Conclusion &amp; Benefits </vt:lpstr>
      <vt:lpstr>POWER HOUSE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34</cp:revision>
  <dcterms:created xsi:type="dcterms:W3CDTF">2025-08-29T05:23:13Z</dcterms:created>
  <dcterms:modified xsi:type="dcterms:W3CDTF">2025-09-20T04:27:53Z</dcterms:modified>
</cp:coreProperties>
</file>