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layfair Display Medium"/>
      <p:regular r:id="rId32"/>
      <p:bold r:id="rId33"/>
      <p:italic r:id="rId34"/>
      <p:boldItalic r:id="rId35"/>
    </p:embeddedFont>
    <p:embeddedFont>
      <p:font typeface="Roboto"/>
      <p:regular r:id="rId36"/>
      <p:bold r:id="rId37"/>
      <p:italic r:id="rId38"/>
      <p:boldItalic r:id="rId39"/>
    </p:embeddedFont>
    <p:embeddedFont>
      <p:font typeface="Playfair Display"/>
      <p:regular r:id="rId40"/>
      <p:bold r:id="rId41"/>
      <p:italic r:id="rId42"/>
      <p:boldItalic r:id="rId43"/>
    </p:embeddedFont>
    <p:embeddedFont>
      <p:font typeface="Poppins"/>
      <p:regular r:id="rId44"/>
      <p:bold r:id="rId45"/>
      <p:italic r:id="rId46"/>
      <p:boldItalic r:id="rId47"/>
    </p:embeddedFont>
    <p:embeddedFont>
      <p:font typeface="Bebas Neue"/>
      <p:regular r:id="rId48"/>
    </p:embeddedFont>
    <p:embeddedFont>
      <p:font typeface="Livvic"/>
      <p:regular r:id="rId49"/>
      <p:bold r:id="rId50"/>
      <p:italic r:id="rId51"/>
      <p:boldItalic r:id="rId52"/>
    </p:embeddedFont>
    <p:embeddedFont>
      <p:font typeface="Poppins Medium"/>
      <p:regular r:id="rId53"/>
      <p:bold r:id="rId54"/>
      <p:italic r:id="rId55"/>
      <p:boldItalic r:id="rId56"/>
    </p:embeddedFont>
    <p:embeddedFont>
      <p:font typeface="Playfair Display ExtraBold"/>
      <p:bold r:id="rId57"/>
      <p:boldItalic r:id="rId58"/>
    </p:embeddedFont>
    <p:embeddedFont>
      <p:font typeface="Playfair Display SemiBold"/>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020DED-3FB1-43F6-B9D2-79DB316D6A0A}">
  <a:tblStyle styleId="{0C020DED-3FB1-43F6-B9D2-79DB316D6A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layfairDisplay-regular.fntdata"/><Relationship Id="rId42" Type="http://schemas.openxmlformats.org/officeDocument/2006/relationships/font" Target="fonts/PlayfairDisplay-italic.fntdata"/><Relationship Id="rId41" Type="http://schemas.openxmlformats.org/officeDocument/2006/relationships/font" Target="fonts/PlayfairDisplay-bold.fntdata"/><Relationship Id="rId44" Type="http://schemas.openxmlformats.org/officeDocument/2006/relationships/font" Target="fonts/Poppins-regular.fntdata"/><Relationship Id="rId43" Type="http://schemas.openxmlformats.org/officeDocument/2006/relationships/font" Target="fonts/PlayfairDisplay-boldItalic.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ebasNeue-regular.fntdata"/><Relationship Id="rId47" Type="http://schemas.openxmlformats.org/officeDocument/2006/relationships/font" Target="fonts/Poppins-boldItalic.fntdata"/><Relationship Id="rId49" Type="http://schemas.openxmlformats.org/officeDocument/2006/relationships/font" Target="fonts/Livv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PlayfairDisplayMedium-bold.fntdata"/><Relationship Id="rId32" Type="http://schemas.openxmlformats.org/officeDocument/2006/relationships/font" Target="fonts/PlayfairDisplayMedium-regular.fntdata"/><Relationship Id="rId35" Type="http://schemas.openxmlformats.org/officeDocument/2006/relationships/font" Target="fonts/PlayfairDisplayMedium-boldItalic.fntdata"/><Relationship Id="rId34" Type="http://schemas.openxmlformats.org/officeDocument/2006/relationships/font" Target="fonts/PlayfairDisplayMedium-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62" Type="http://schemas.openxmlformats.org/officeDocument/2006/relationships/font" Target="fonts/PlayfairDisplaySemiBold-boldItalic.fntdata"/><Relationship Id="rId61" Type="http://schemas.openxmlformats.org/officeDocument/2006/relationships/font" Target="fonts/PlayfairDisplaySemi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layfairDisplaySemi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vvic-italic.fntdata"/><Relationship Id="rId50" Type="http://schemas.openxmlformats.org/officeDocument/2006/relationships/font" Target="fonts/Livvic-bold.fntdata"/><Relationship Id="rId53" Type="http://schemas.openxmlformats.org/officeDocument/2006/relationships/font" Target="fonts/PoppinsMedium-regular.fntdata"/><Relationship Id="rId52" Type="http://schemas.openxmlformats.org/officeDocument/2006/relationships/font" Target="fonts/Livvic-boldItalic.fntdata"/><Relationship Id="rId11" Type="http://schemas.openxmlformats.org/officeDocument/2006/relationships/slide" Target="slides/slide6.xml"/><Relationship Id="rId55" Type="http://schemas.openxmlformats.org/officeDocument/2006/relationships/font" Target="fonts/PoppinsMedium-italic.fntdata"/><Relationship Id="rId10" Type="http://schemas.openxmlformats.org/officeDocument/2006/relationships/slide" Target="slides/slide5.xml"/><Relationship Id="rId54" Type="http://schemas.openxmlformats.org/officeDocument/2006/relationships/font" Target="fonts/PoppinsMedium-bold.fntdata"/><Relationship Id="rId13" Type="http://schemas.openxmlformats.org/officeDocument/2006/relationships/slide" Target="slides/slide8.xml"/><Relationship Id="rId57" Type="http://schemas.openxmlformats.org/officeDocument/2006/relationships/font" Target="fonts/PlayfairDisplayExtraBold-bold.fntdata"/><Relationship Id="rId12" Type="http://schemas.openxmlformats.org/officeDocument/2006/relationships/slide" Target="slides/slide7.xml"/><Relationship Id="rId56" Type="http://schemas.openxmlformats.org/officeDocument/2006/relationships/font" Target="fonts/PoppinsMedium-boldItalic.fntdata"/><Relationship Id="rId15" Type="http://schemas.openxmlformats.org/officeDocument/2006/relationships/slide" Target="slides/slide10.xml"/><Relationship Id="rId59" Type="http://schemas.openxmlformats.org/officeDocument/2006/relationships/font" Target="fonts/PlayfairDisplaySemiBold-regular.fntdata"/><Relationship Id="rId14" Type="http://schemas.openxmlformats.org/officeDocument/2006/relationships/slide" Target="slides/slide9.xml"/><Relationship Id="rId58" Type="http://schemas.openxmlformats.org/officeDocument/2006/relationships/font" Target="fonts/PlayfairDisplayExtra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f6a0c22a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f6a0c22a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6a0c22a3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6a0c22a3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105afc42a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105afc42a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f6a0c22a3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f6a0c22a3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f6a0c22a3f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f6a0c22a3f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f6a0c22a3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f6a0c22a3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f6a0c22a3f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f6a0c22a3f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f6a0c22a3f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f6a0c22a3f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12c68c536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12c68c536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f6a0c22a3f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f6a0c22a3f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2a1d582d0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2a1d582d0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f6a0c22a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f6a0c22a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2a1d582d0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2a1d582d0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2a1d582d0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2a1d582d0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2a1d582d0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2a1d582d0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2a1d582d0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22a1d582d0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212c68c536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212c68c536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12c68c536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12c68c536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f6a0c22a3f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f6a0c22a3f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2c68c536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12c68c536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2c68c536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2c68c536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f6a0c22a3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f6a0c22a3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f6a0c22a3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f6a0c22a3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14def9ff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14def9ff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f6a0c22a3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f6a0c22a3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f6a0c22a3f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f6a0c22a3f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1641550" y="3475338"/>
            <a:ext cx="5860800" cy="409500"/>
          </a:xfrm>
          <a:prstGeom prst="rect">
            <a:avLst/>
          </a:prstGeom>
          <a:solidFill>
            <a:schemeClr val="accent2"/>
          </a:solid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p:nvPr/>
        </p:nvSpPr>
        <p:spPr>
          <a:xfrm flipH="1" rot="10800000">
            <a:off x="-527875" y="-1091222"/>
            <a:ext cx="4596342"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txBox="1"/>
          <p:nvPr>
            <p:ph type="ctrTitle"/>
          </p:nvPr>
        </p:nvSpPr>
        <p:spPr>
          <a:xfrm>
            <a:off x="715100" y="801463"/>
            <a:ext cx="7713900" cy="25980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txBox="1"/>
          <p:nvPr>
            <p:ph hasCustomPrompt="1" type="title"/>
          </p:nvPr>
        </p:nvSpPr>
        <p:spPr>
          <a:xfrm>
            <a:off x="1972700" y="1603600"/>
            <a:ext cx="5198700" cy="1511100"/>
          </a:xfrm>
          <a:prstGeom prst="rect">
            <a:avLst/>
          </a:prstGeom>
          <a:solidFill>
            <a:schemeClr val="accent2"/>
          </a:solidFill>
        </p:spPr>
        <p:txBody>
          <a:bodyPr anchorCtr="0" anchor="ctr" bIns="91425" lIns="91425" spcFirstLastPara="1" rIns="91425" wrap="square" tIns="91425">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6" name="Google Shape;166;p11"/>
          <p:cNvSpPr txBox="1"/>
          <p:nvPr>
            <p:ph idx="1" type="subTitle"/>
          </p:nvPr>
        </p:nvSpPr>
        <p:spPr>
          <a:xfrm>
            <a:off x="1972650" y="3229300"/>
            <a:ext cx="5198700" cy="42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7" name="Google Shape;167;p11"/>
          <p:cNvSpPr/>
          <p:nvPr/>
        </p:nvSpPr>
        <p:spPr>
          <a:xfrm rot="10800000">
            <a:off x="-1099258" y="-1437382"/>
            <a:ext cx="4300158" cy="338730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4680012" y="3983502"/>
            <a:ext cx="5724690" cy="268128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00" y="4447450"/>
            <a:ext cx="17625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rot="-5400000">
            <a:off x="7858875" y="523500"/>
            <a:ext cx="1825800" cy="75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71" name="Shape 1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2" name="Shape 172"/>
        <p:cNvGrpSpPr/>
        <p:nvPr/>
      </p:nvGrpSpPr>
      <p:grpSpPr>
        <a:xfrm>
          <a:off x="0" y="0"/>
          <a:ext cx="0" cy="0"/>
          <a:chOff x="0" y="0"/>
          <a:chExt cx="0" cy="0"/>
        </a:xfrm>
      </p:grpSpPr>
      <p:sp>
        <p:nvSpPr>
          <p:cNvPr id="173" name="Google Shape;173;p13"/>
          <p:cNvSpPr txBox="1"/>
          <p:nvPr>
            <p:ph hasCustomPrompt="1" type="title"/>
          </p:nvPr>
        </p:nvSpPr>
        <p:spPr>
          <a:xfrm>
            <a:off x="827288" y="1490100"/>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p:nvPr>
            <p:ph idx="1" type="subTitle"/>
          </p:nvPr>
        </p:nvSpPr>
        <p:spPr>
          <a:xfrm>
            <a:off x="1496400" y="1638134"/>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 name="Google Shape;175;p13"/>
          <p:cNvSpPr txBox="1"/>
          <p:nvPr>
            <p:ph idx="2"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13"/>
          <p:cNvSpPr txBox="1"/>
          <p:nvPr>
            <p:ph idx="3" type="subTitle"/>
          </p:nvPr>
        </p:nvSpPr>
        <p:spPr>
          <a:xfrm>
            <a:off x="1496400" y="1423750"/>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13"/>
          <p:cNvSpPr txBox="1"/>
          <p:nvPr>
            <p:ph hasCustomPrompt="1" idx="4" type="title"/>
          </p:nvPr>
        </p:nvSpPr>
        <p:spPr>
          <a:xfrm>
            <a:off x="827288" y="258692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p:nvPr>
            <p:ph idx="5" type="subTitle"/>
          </p:nvPr>
        </p:nvSpPr>
        <p:spPr>
          <a:xfrm>
            <a:off x="1496400" y="2738942"/>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9" name="Google Shape;179;p13"/>
          <p:cNvSpPr txBox="1"/>
          <p:nvPr>
            <p:ph idx="6" type="subTitle"/>
          </p:nvPr>
        </p:nvSpPr>
        <p:spPr>
          <a:xfrm>
            <a:off x="1496400" y="2524558"/>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0" name="Google Shape;180;p13"/>
          <p:cNvSpPr txBox="1"/>
          <p:nvPr>
            <p:ph hasCustomPrompt="1" idx="7" type="title"/>
          </p:nvPr>
        </p:nvSpPr>
        <p:spPr>
          <a:xfrm>
            <a:off x="827288" y="368697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p:nvPr>
            <p:ph idx="8" type="subTitle"/>
          </p:nvPr>
        </p:nvSpPr>
        <p:spPr>
          <a:xfrm>
            <a:off x="1496400" y="3839750"/>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 name="Google Shape;182;p13"/>
          <p:cNvSpPr txBox="1"/>
          <p:nvPr>
            <p:ph idx="9" type="subTitle"/>
          </p:nvPr>
        </p:nvSpPr>
        <p:spPr>
          <a:xfrm>
            <a:off x="1496400" y="36253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3" name="Google Shape;183;p13"/>
          <p:cNvSpPr txBox="1"/>
          <p:nvPr>
            <p:ph hasCustomPrompt="1" idx="13" type="title"/>
          </p:nvPr>
        </p:nvSpPr>
        <p:spPr>
          <a:xfrm>
            <a:off x="4813238" y="1490100"/>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idx="14" type="subTitle"/>
          </p:nvPr>
        </p:nvSpPr>
        <p:spPr>
          <a:xfrm>
            <a:off x="5482350" y="1638134"/>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5" name="Google Shape;185;p13"/>
          <p:cNvSpPr txBox="1"/>
          <p:nvPr>
            <p:ph idx="15" type="subTitle"/>
          </p:nvPr>
        </p:nvSpPr>
        <p:spPr>
          <a:xfrm>
            <a:off x="5482350" y="1423750"/>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6" name="Google Shape;186;p13"/>
          <p:cNvSpPr txBox="1"/>
          <p:nvPr>
            <p:ph hasCustomPrompt="1" idx="16" type="title"/>
          </p:nvPr>
        </p:nvSpPr>
        <p:spPr>
          <a:xfrm>
            <a:off x="4813238" y="258692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idx="17" type="subTitle"/>
          </p:nvPr>
        </p:nvSpPr>
        <p:spPr>
          <a:xfrm>
            <a:off x="5482350" y="2738942"/>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13"/>
          <p:cNvSpPr txBox="1"/>
          <p:nvPr>
            <p:ph idx="18" type="subTitle"/>
          </p:nvPr>
        </p:nvSpPr>
        <p:spPr>
          <a:xfrm>
            <a:off x="5482350" y="2524558"/>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9" name="Google Shape;189;p13"/>
          <p:cNvSpPr txBox="1"/>
          <p:nvPr>
            <p:ph hasCustomPrompt="1" idx="19" type="title"/>
          </p:nvPr>
        </p:nvSpPr>
        <p:spPr>
          <a:xfrm>
            <a:off x="4813238" y="368697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p:nvPr>
            <p:ph idx="20" type="subTitle"/>
          </p:nvPr>
        </p:nvSpPr>
        <p:spPr>
          <a:xfrm>
            <a:off x="5482350" y="3839750"/>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1" name="Google Shape;191;p13"/>
          <p:cNvSpPr txBox="1"/>
          <p:nvPr>
            <p:ph idx="21" type="subTitle"/>
          </p:nvPr>
        </p:nvSpPr>
        <p:spPr>
          <a:xfrm>
            <a:off x="5482350" y="36253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2" name="Google Shape;192;p13"/>
          <p:cNvSpPr/>
          <p:nvPr/>
        </p:nvSpPr>
        <p:spPr>
          <a:xfrm rot="-1443">
            <a:off x="0" y="447"/>
            <a:ext cx="2143500" cy="27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7227" y="3785150"/>
            <a:ext cx="4459935" cy="3175123"/>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3"/>
          <p:cNvGrpSpPr/>
          <p:nvPr/>
        </p:nvGrpSpPr>
        <p:grpSpPr>
          <a:xfrm rot="-5400000">
            <a:off x="501725" y="4678425"/>
            <a:ext cx="69900" cy="579625"/>
            <a:chOff x="8904375" y="2444650"/>
            <a:chExt cx="69900" cy="579625"/>
          </a:xfrm>
        </p:grpSpPr>
        <p:sp>
          <p:nvSpPr>
            <p:cNvPr id="195" name="Google Shape;195;p13"/>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sp>
        <p:nvSpPr>
          <p:cNvPr id="200" name="Google Shape;200;p14"/>
          <p:cNvSpPr txBox="1"/>
          <p:nvPr>
            <p:ph type="title"/>
          </p:nvPr>
        </p:nvSpPr>
        <p:spPr>
          <a:xfrm>
            <a:off x="1096100" y="3307775"/>
            <a:ext cx="5187900" cy="5100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1" name="Google Shape;201;p14"/>
          <p:cNvSpPr txBox="1"/>
          <p:nvPr>
            <p:ph idx="1" type="subTitle"/>
          </p:nvPr>
        </p:nvSpPr>
        <p:spPr>
          <a:xfrm>
            <a:off x="1096100" y="1087537"/>
            <a:ext cx="5187900" cy="206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2" name="Google Shape;202;p14"/>
          <p:cNvSpPr/>
          <p:nvPr/>
        </p:nvSpPr>
        <p:spPr>
          <a:xfrm flipH="1" rot="10800000">
            <a:off x="-411712" y="-1680892"/>
            <a:ext cx="3969643" cy="3020168"/>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4"/>
          <p:cNvGrpSpPr/>
          <p:nvPr/>
        </p:nvGrpSpPr>
        <p:grpSpPr>
          <a:xfrm rot="5400000">
            <a:off x="1520867" y="-69697"/>
            <a:ext cx="289975" cy="919425"/>
            <a:chOff x="205050" y="142150"/>
            <a:chExt cx="289975" cy="919425"/>
          </a:xfrm>
        </p:grpSpPr>
        <p:sp>
          <p:nvSpPr>
            <p:cNvPr id="204" name="Google Shape;204;p14"/>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216" name="Shape 216"/>
        <p:cNvGrpSpPr/>
        <p:nvPr/>
      </p:nvGrpSpPr>
      <p:grpSpPr>
        <a:xfrm>
          <a:off x="0" y="0"/>
          <a:ext cx="0" cy="0"/>
          <a:chOff x="0" y="0"/>
          <a:chExt cx="0" cy="0"/>
        </a:xfrm>
      </p:grpSpPr>
      <p:sp>
        <p:nvSpPr>
          <p:cNvPr id="217" name="Google Shape;217;p1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8" name="Google Shape;218;p15"/>
          <p:cNvSpPr/>
          <p:nvPr/>
        </p:nvSpPr>
        <p:spPr>
          <a:xfrm flipH="1" rot="10800000">
            <a:off x="-518201" y="-782224"/>
            <a:ext cx="3264449" cy="152897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rot="-5400000">
            <a:off x="8148200" y="335075"/>
            <a:ext cx="1030200" cy="34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5"/>
          <p:cNvGrpSpPr/>
          <p:nvPr/>
        </p:nvGrpSpPr>
        <p:grpSpPr>
          <a:xfrm flipH="1">
            <a:off x="422946" y="136775"/>
            <a:ext cx="510050" cy="919425"/>
            <a:chOff x="257500" y="825775"/>
            <a:chExt cx="510050" cy="919425"/>
          </a:xfrm>
        </p:grpSpPr>
        <p:sp>
          <p:nvSpPr>
            <p:cNvPr id="221" name="Google Shape;221;p15"/>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239" name="Shape 239"/>
        <p:cNvGrpSpPr/>
        <p:nvPr/>
      </p:nvGrpSpPr>
      <p:grpSpPr>
        <a:xfrm>
          <a:off x="0" y="0"/>
          <a:ext cx="0" cy="0"/>
          <a:chOff x="0" y="0"/>
          <a:chExt cx="0" cy="0"/>
        </a:xfrm>
      </p:grpSpPr>
      <p:sp>
        <p:nvSpPr>
          <p:cNvPr id="240" name="Google Shape;240;p1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16"/>
          <p:cNvSpPr/>
          <p:nvPr/>
        </p:nvSpPr>
        <p:spPr>
          <a:xfrm rot="5400000">
            <a:off x="-1638303" y="-800180"/>
            <a:ext cx="3264449" cy="152897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5400000">
            <a:off x="7319218" y="-265262"/>
            <a:ext cx="2850876" cy="2168993"/>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6"/>
          <p:cNvGrpSpPr/>
          <p:nvPr/>
        </p:nvGrpSpPr>
        <p:grpSpPr>
          <a:xfrm>
            <a:off x="8599671" y="923075"/>
            <a:ext cx="289975" cy="919425"/>
            <a:chOff x="8786346" y="812300"/>
            <a:chExt cx="289975" cy="919425"/>
          </a:xfrm>
        </p:grpSpPr>
        <p:sp>
          <p:nvSpPr>
            <p:cNvPr id="244" name="Google Shape;244;p16"/>
            <p:cNvSpPr/>
            <p:nvPr/>
          </p:nvSpPr>
          <p:spPr>
            <a:xfrm flipH="1">
              <a:off x="8786346" y="81230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flipH="1">
              <a:off x="8786346" y="98220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flipH="1">
              <a:off x="8786346" y="115210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flipH="1">
              <a:off x="8786346" y="132200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flipH="1">
              <a:off x="8786346" y="149190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flipH="1">
              <a:off x="8786346" y="166180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flipH="1">
              <a:off x="9006396" y="81230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flipH="1">
              <a:off x="9006396" y="98220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flipH="1">
              <a:off x="9006396" y="115210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flipH="1">
              <a:off x="9006396" y="132200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flipH="1">
              <a:off x="9006396" y="149190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flipH="1">
              <a:off x="9006396" y="166180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6"/>
          <p:cNvSpPr/>
          <p:nvPr/>
        </p:nvSpPr>
        <p:spPr>
          <a:xfrm rot="10800000">
            <a:off x="-8600" y="4720225"/>
            <a:ext cx="1120500" cy="42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6"/>
          <p:cNvGrpSpPr/>
          <p:nvPr/>
        </p:nvGrpSpPr>
        <p:grpSpPr>
          <a:xfrm rot="-5400000">
            <a:off x="534550" y="11275"/>
            <a:ext cx="69900" cy="579625"/>
            <a:chOff x="8904375" y="2444650"/>
            <a:chExt cx="69900" cy="579625"/>
          </a:xfrm>
        </p:grpSpPr>
        <p:sp>
          <p:nvSpPr>
            <p:cNvPr id="258" name="Google Shape;258;p16"/>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62" name="Shape 262"/>
        <p:cNvGrpSpPr/>
        <p:nvPr/>
      </p:nvGrpSpPr>
      <p:grpSpPr>
        <a:xfrm>
          <a:off x="0" y="0"/>
          <a:ext cx="0" cy="0"/>
          <a:chOff x="0" y="0"/>
          <a:chExt cx="0" cy="0"/>
        </a:xfrm>
      </p:grpSpPr>
      <p:sp>
        <p:nvSpPr>
          <p:cNvPr id="263" name="Google Shape;263;p1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17"/>
          <p:cNvSpPr txBox="1"/>
          <p:nvPr>
            <p:ph idx="1" type="subTitle"/>
          </p:nvPr>
        </p:nvSpPr>
        <p:spPr>
          <a:xfrm>
            <a:off x="5459313" y="2607200"/>
            <a:ext cx="2891700" cy="10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5" name="Google Shape;265;p17"/>
          <p:cNvSpPr/>
          <p:nvPr>
            <p:ph idx="2" type="pic"/>
          </p:nvPr>
        </p:nvSpPr>
        <p:spPr>
          <a:xfrm>
            <a:off x="793088" y="1643600"/>
            <a:ext cx="4137600" cy="2964900"/>
          </a:xfrm>
          <a:prstGeom prst="roundRect">
            <a:avLst>
              <a:gd fmla="val 16667" name="adj"/>
            </a:avLst>
          </a:prstGeom>
          <a:noFill/>
          <a:ln>
            <a:noFill/>
          </a:ln>
        </p:spPr>
      </p:sp>
      <p:sp>
        <p:nvSpPr>
          <p:cNvPr id="266" name="Google Shape;266;p17"/>
          <p:cNvSpPr/>
          <p:nvPr/>
        </p:nvSpPr>
        <p:spPr>
          <a:xfrm rot="5399097">
            <a:off x="-803395" y="3823275"/>
            <a:ext cx="22830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267" name="Shape 267"/>
        <p:cNvGrpSpPr/>
        <p:nvPr/>
      </p:nvGrpSpPr>
      <p:grpSpPr>
        <a:xfrm>
          <a:off x="0" y="0"/>
          <a:ext cx="0" cy="0"/>
          <a:chOff x="0" y="0"/>
          <a:chExt cx="0" cy="0"/>
        </a:xfrm>
      </p:grpSpPr>
      <p:sp>
        <p:nvSpPr>
          <p:cNvPr id="268" name="Google Shape;268;p18"/>
          <p:cNvSpPr txBox="1"/>
          <p:nvPr>
            <p:ph type="title"/>
          </p:nvPr>
        </p:nvSpPr>
        <p:spPr>
          <a:xfrm>
            <a:off x="5373263" y="1455014"/>
            <a:ext cx="2772600" cy="1107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9" name="Google Shape;269;p18"/>
          <p:cNvSpPr txBox="1"/>
          <p:nvPr>
            <p:ph idx="1" type="subTitle"/>
          </p:nvPr>
        </p:nvSpPr>
        <p:spPr>
          <a:xfrm>
            <a:off x="5373263" y="2606112"/>
            <a:ext cx="2772600" cy="101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0" name="Google Shape;270;p18"/>
          <p:cNvSpPr/>
          <p:nvPr/>
        </p:nvSpPr>
        <p:spPr>
          <a:xfrm>
            <a:off x="0" y="4698500"/>
            <a:ext cx="2714100" cy="4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513950" y="715075"/>
            <a:ext cx="1848000" cy="3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
    <p:spTree>
      <p:nvGrpSpPr>
        <p:cNvPr id="272" name="Shape 272"/>
        <p:cNvGrpSpPr/>
        <p:nvPr/>
      </p:nvGrpSpPr>
      <p:grpSpPr>
        <a:xfrm>
          <a:off x="0" y="0"/>
          <a:ext cx="0" cy="0"/>
          <a:chOff x="0" y="0"/>
          <a:chExt cx="0" cy="0"/>
        </a:xfrm>
      </p:grpSpPr>
      <p:sp>
        <p:nvSpPr>
          <p:cNvPr id="273" name="Google Shape;273;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19"/>
          <p:cNvSpPr txBox="1"/>
          <p:nvPr>
            <p:ph idx="1" type="subTitle"/>
          </p:nvPr>
        </p:nvSpPr>
        <p:spPr>
          <a:xfrm>
            <a:off x="1185313" y="2640525"/>
            <a:ext cx="3003900" cy="17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5" name="Google Shape;275;p19"/>
          <p:cNvSpPr txBox="1"/>
          <p:nvPr>
            <p:ph idx="2" type="subTitle"/>
          </p:nvPr>
        </p:nvSpPr>
        <p:spPr>
          <a:xfrm>
            <a:off x="1185313" y="2426175"/>
            <a:ext cx="30039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6" name="Google Shape;276;p19"/>
          <p:cNvSpPr txBox="1"/>
          <p:nvPr>
            <p:ph idx="3" type="subTitle"/>
          </p:nvPr>
        </p:nvSpPr>
        <p:spPr>
          <a:xfrm>
            <a:off x="4954788" y="2640525"/>
            <a:ext cx="3003900" cy="17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7" name="Google Shape;277;p19"/>
          <p:cNvSpPr txBox="1"/>
          <p:nvPr>
            <p:ph idx="4" type="subTitle"/>
          </p:nvPr>
        </p:nvSpPr>
        <p:spPr>
          <a:xfrm>
            <a:off x="4954788" y="2426175"/>
            <a:ext cx="30039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8" name="Google Shape;278;p19"/>
          <p:cNvSpPr/>
          <p:nvPr/>
        </p:nvSpPr>
        <p:spPr>
          <a:xfrm flipH="1">
            <a:off x="4782600" y="4296878"/>
            <a:ext cx="4596342"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rot="-5400000">
            <a:off x="-440950" y="3989875"/>
            <a:ext cx="1920900" cy="39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flipH="1" rot="10800000">
            <a:off x="-958424" y="-681819"/>
            <a:ext cx="3394241" cy="2582393"/>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281" name="Shape 281"/>
        <p:cNvGrpSpPr/>
        <p:nvPr/>
      </p:nvGrpSpPr>
      <p:grpSpPr>
        <a:xfrm>
          <a:off x="0" y="0"/>
          <a:ext cx="0" cy="0"/>
          <a:chOff x="0" y="0"/>
          <a:chExt cx="0" cy="0"/>
        </a:xfrm>
      </p:grpSpPr>
      <p:sp>
        <p:nvSpPr>
          <p:cNvPr id="282" name="Google Shape;282;p2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20"/>
          <p:cNvSpPr txBox="1"/>
          <p:nvPr>
            <p:ph idx="1" type="subTitle"/>
          </p:nvPr>
        </p:nvSpPr>
        <p:spPr>
          <a:xfrm>
            <a:off x="872875" y="3549625"/>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4" name="Google Shape;284;p20"/>
          <p:cNvSpPr txBox="1"/>
          <p:nvPr>
            <p:ph idx="2" type="subTitle"/>
          </p:nvPr>
        </p:nvSpPr>
        <p:spPr>
          <a:xfrm>
            <a:off x="872875" y="3335275"/>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5" name="Google Shape;285;p20"/>
          <p:cNvSpPr txBox="1"/>
          <p:nvPr>
            <p:ph idx="3" type="subTitle"/>
          </p:nvPr>
        </p:nvSpPr>
        <p:spPr>
          <a:xfrm>
            <a:off x="3489300" y="3549625"/>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6" name="Google Shape;286;p20"/>
          <p:cNvSpPr txBox="1"/>
          <p:nvPr>
            <p:ph idx="4" type="subTitle"/>
          </p:nvPr>
        </p:nvSpPr>
        <p:spPr>
          <a:xfrm>
            <a:off x="3489300" y="3335275"/>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7" name="Google Shape;287;p20"/>
          <p:cNvSpPr txBox="1"/>
          <p:nvPr>
            <p:ph idx="5" type="subTitle"/>
          </p:nvPr>
        </p:nvSpPr>
        <p:spPr>
          <a:xfrm>
            <a:off x="6105725" y="3549625"/>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8" name="Google Shape;288;p20"/>
          <p:cNvSpPr txBox="1"/>
          <p:nvPr>
            <p:ph idx="6" type="subTitle"/>
          </p:nvPr>
        </p:nvSpPr>
        <p:spPr>
          <a:xfrm>
            <a:off x="6105725" y="3335275"/>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9" name="Google Shape;289;p20"/>
          <p:cNvSpPr/>
          <p:nvPr/>
        </p:nvSpPr>
        <p:spPr>
          <a:xfrm>
            <a:off x="-227327" y="4457023"/>
            <a:ext cx="3265610" cy="1529519"/>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rot="-5400000">
            <a:off x="-208625" y="620425"/>
            <a:ext cx="1600500" cy="34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2017950" y="2882285"/>
            <a:ext cx="51081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p:nvPr>
            <p:ph hasCustomPrompt="1" idx="2" type="title"/>
          </p:nvPr>
        </p:nvSpPr>
        <p:spPr>
          <a:xfrm>
            <a:off x="3787200" y="1129800"/>
            <a:ext cx="1569600" cy="1568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 name="Google Shape;29;p3"/>
          <p:cNvSpPr txBox="1"/>
          <p:nvPr>
            <p:ph idx="1" type="subTitle"/>
          </p:nvPr>
        </p:nvSpPr>
        <p:spPr>
          <a:xfrm>
            <a:off x="2017950" y="3718444"/>
            <a:ext cx="51081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 name="Google Shape;30;p3"/>
          <p:cNvSpPr/>
          <p:nvPr/>
        </p:nvSpPr>
        <p:spPr>
          <a:xfrm flipH="1">
            <a:off x="-595608" y="3573075"/>
            <a:ext cx="4300158" cy="338730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533563" y="3088600"/>
            <a:ext cx="510050" cy="919425"/>
            <a:chOff x="257500" y="825775"/>
            <a:chExt cx="510050" cy="919425"/>
          </a:xfrm>
        </p:grpSpPr>
        <p:sp>
          <p:nvSpPr>
            <p:cNvPr id="32" name="Google Shape;32;p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3"/>
          <p:cNvSpPr/>
          <p:nvPr/>
        </p:nvSpPr>
        <p:spPr>
          <a:xfrm rot="10800000">
            <a:off x="4846137" y="-1482932"/>
            <a:ext cx="5724690" cy="268128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3"/>
          <p:cNvGrpSpPr/>
          <p:nvPr/>
        </p:nvGrpSpPr>
        <p:grpSpPr>
          <a:xfrm rot="-5400000">
            <a:off x="7787500" y="-170500"/>
            <a:ext cx="289975" cy="919425"/>
            <a:chOff x="205050" y="142150"/>
            <a:chExt cx="289975" cy="919425"/>
          </a:xfrm>
        </p:grpSpPr>
        <p:sp>
          <p:nvSpPr>
            <p:cNvPr id="52" name="Google Shape;52;p3"/>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91" name="Shape 291"/>
        <p:cNvGrpSpPr/>
        <p:nvPr/>
      </p:nvGrpSpPr>
      <p:grpSpPr>
        <a:xfrm>
          <a:off x="0" y="0"/>
          <a:ext cx="0" cy="0"/>
          <a:chOff x="0" y="0"/>
          <a:chExt cx="0" cy="0"/>
        </a:xfrm>
      </p:grpSpPr>
      <p:sp>
        <p:nvSpPr>
          <p:cNvPr id="292" name="Google Shape;292;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3" name="Google Shape;293;p21"/>
          <p:cNvSpPr txBox="1"/>
          <p:nvPr>
            <p:ph idx="1" type="subTitle"/>
          </p:nvPr>
        </p:nvSpPr>
        <p:spPr>
          <a:xfrm>
            <a:off x="1764563" y="17159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4" name="Google Shape;294;p21"/>
          <p:cNvSpPr txBox="1"/>
          <p:nvPr>
            <p:ph idx="2" type="subTitle"/>
          </p:nvPr>
        </p:nvSpPr>
        <p:spPr>
          <a:xfrm>
            <a:off x="1764563" y="15015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5" name="Google Shape;295;p21"/>
          <p:cNvSpPr txBox="1"/>
          <p:nvPr>
            <p:ph idx="3" type="subTitle"/>
          </p:nvPr>
        </p:nvSpPr>
        <p:spPr>
          <a:xfrm>
            <a:off x="1764563" y="32845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6" name="Google Shape;296;p21"/>
          <p:cNvSpPr txBox="1"/>
          <p:nvPr>
            <p:ph idx="4" type="subTitle"/>
          </p:nvPr>
        </p:nvSpPr>
        <p:spPr>
          <a:xfrm>
            <a:off x="1764563" y="30701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7" name="Google Shape;297;p21"/>
          <p:cNvSpPr txBox="1"/>
          <p:nvPr>
            <p:ph idx="5" type="subTitle"/>
          </p:nvPr>
        </p:nvSpPr>
        <p:spPr>
          <a:xfrm>
            <a:off x="6061963" y="17159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8" name="Google Shape;298;p21"/>
          <p:cNvSpPr txBox="1"/>
          <p:nvPr>
            <p:ph idx="6" type="subTitle"/>
          </p:nvPr>
        </p:nvSpPr>
        <p:spPr>
          <a:xfrm>
            <a:off x="6061963" y="15015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9" name="Google Shape;299;p21"/>
          <p:cNvSpPr txBox="1"/>
          <p:nvPr>
            <p:ph idx="7" type="subTitle"/>
          </p:nvPr>
        </p:nvSpPr>
        <p:spPr>
          <a:xfrm>
            <a:off x="6061963" y="32845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0" name="Google Shape;300;p21"/>
          <p:cNvSpPr txBox="1"/>
          <p:nvPr>
            <p:ph idx="8" type="subTitle"/>
          </p:nvPr>
        </p:nvSpPr>
        <p:spPr>
          <a:xfrm>
            <a:off x="6061963" y="30701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21"/>
          <p:cNvSpPr/>
          <p:nvPr/>
        </p:nvSpPr>
        <p:spPr>
          <a:xfrm rot="-9182791">
            <a:off x="6451991" y="-747140"/>
            <a:ext cx="3830783" cy="1794229"/>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rot="5398519">
            <a:off x="-290387" y="493100"/>
            <a:ext cx="13923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rot="10800000">
            <a:off x="8100000" y="4853150"/>
            <a:ext cx="1044000" cy="28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flipH="1">
            <a:off x="-329445" y="4176277"/>
            <a:ext cx="2215118" cy="1744924"/>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1"/>
          <p:cNvGrpSpPr/>
          <p:nvPr/>
        </p:nvGrpSpPr>
        <p:grpSpPr>
          <a:xfrm rot="10800000">
            <a:off x="8515125" y="442525"/>
            <a:ext cx="289975" cy="919425"/>
            <a:chOff x="205050" y="142150"/>
            <a:chExt cx="289975" cy="919425"/>
          </a:xfrm>
        </p:grpSpPr>
        <p:sp>
          <p:nvSpPr>
            <p:cNvPr id="306" name="Google Shape;306;p21"/>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18" name="Shape 318"/>
        <p:cNvGrpSpPr/>
        <p:nvPr/>
      </p:nvGrpSpPr>
      <p:grpSpPr>
        <a:xfrm>
          <a:off x="0" y="0"/>
          <a:ext cx="0" cy="0"/>
          <a:chOff x="0" y="0"/>
          <a:chExt cx="0" cy="0"/>
        </a:xfrm>
      </p:grpSpPr>
      <p:sp>
        <p:nvSpPr>
          <p:cNvPr id="319" name="Google Shape;319;p2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0" name="Google Shape;320;p22"/>
          <p:cNvSpPr txBox="1"/>
          <p:nvPr>
            <p:ph idx="1" type="subTitle"/>
          </p:nvPr>
        </p:nvSpPr>
        <p:spPr>
          <a:xfrm>
            <a:off x="746200" y="19185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1" name="Google Shape;321;p22"/>
          <p:cNvSpPr txBox="1"/>
          <p:nvPr>
            <p:ph idx="2" type="subTitle"/>
          </p:nvPr>
        </p:nvSpPr>
        <p:spPr>
          <a:xfrm>
            <a:off x="746200" y="17041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2" name="Google Shape;322;p22"/>
          <p:cNvSpPr txBox="1"/>
          <p:nvPr>
            <p:ph idx="3" type="subTitle"/>
          </p:nvPr>
        </p:nvSpPr>
        <p:spPr>
          <a:xfrm>
            <a:off x="3363150" y="19185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3" name="Google Shape;323;p22"/>
          <p:cNvSpPr txBox="1"/>
          <p:nvPr>
            <p:ph idx="4" type="subTitle"/>
          </p:nvPr>
        </p:nvSpPr>
        <p:spPr>
          <a:xfrm>
            <a:off x="3363150" y="17041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 name="Google Shape;324;p22"/>
          <p:cNvSpPr txBox="1"/>
          <p:nvPr>
            <p:ph idx="5" type="subTitle"/>
          </p:nvPr>
        </p:nvSpPr>
        <p:spPr>
          <a:xfrm>
            <a:off x="5980100" y="19185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5" name="Google Shape;325;p22"/>
          <p:cNvSpPr txBox="1"/>
          <p:nvPr>
            <p:ph idx="6" type="subTitle"/>
          </p:nvPr>
        </p:nvSpPr>
        <p:spPr>
          <a:xfrm>
            <a:off x="5980100" y="17041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6" name="Google Shape;326;p22"/>
          <p:cNvSpPr txBox="1"/>
          <p:nvPr>
            <p:ph idx="7" type="subTitle"/>
          </p:nvPr>
        </p:nvSpPr>
        <p:spPr>
          <a:xfrm>
            <a:off x="746200" y="33436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7" name="Google Shape;327;p22"/>
          <p:cNvSpPr txBox="1"/>
          <p:nvPr>
            <p:ph idx="8" type="subTitle"/>
          </p:nvPr>
        </p:nvSpPr>
        <p:spPr>
          <a:xfrm>
            <a:off x="746200" y="31292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8" name="Google Shape;328;p22"/>
          <p:cNvSpPr txBox="1"/>
          <p:nvPr>
            <p:ph idx="9" type="subTitle"/>
          </p:nvPr>
        </p:nvSpPr>
        <p:spPr>
          <a:xfrm>
            <a:off x="3363150" y="33436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9" name="Google Shape;329;p22"/>
          <p:cNvSpPr txBox="1"/>
          <p:nvPr>
            <p:ph idx="13" type="subTitle"/>
          </p:nvPr>
        </p:nvSpPr>
        <p:spPr>
          <a:xfrm>
            <a:off x="3363150" y="31292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0" name="Google Shape;330;p22"/>
          <p:cNvSpPr txBox="1"/>
          <p:nvPr>
            <p:ph idx="14" type="subTitle"/>
          </p:nvPr>
        </p:nvSpPr>
        <p:spPr>
          <a:xfrm>
            <a:off x="5980100" y="33436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1" name="Google Shape;331;p22"/>
          <p:cNvSpPr txBox="1"/>
          <p:nvPr>
            <p:ph idx="15" type="subTitle"/>
          </p:nvPr>
        </p:nvSpPr>
        <p:spPr>
          <a:xfrm>
            <a:off x="5980100" y="31292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2"/>
          <p:cNvSpPr/>
          <p:nvPr/>
        </p:nvSpPr>
        <p:spPr>
          <a:xfrm flipH="1" rot="10800000">
            <a:off x="5440689" y="-1643428"/>
            <a:ext cx="3913985" cy="308296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rot="-5400000">
            <a:off x="-751400" y="885800"/>
            <a:ext cx="2148300" cy="34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7373625" y="4660000"/>
            <a:ext cx="1770300" cy="3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17137" y="4488100"/>
            <a:ext cx="3480285"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2"/>
          <p:cNvGrpSpPr/>
          <p:nvPr/>
        </p:nvGrpSpPr>
        <p:grpSpPr>
          <a:xfrm rot="10800000">
            <a:off x="8462188" y="971000"/>
            <a:ext cx="510050" cy="919425"/>
            <a:chOff x="257500" y="825775"/>
            <a:chExt cx="510050" cy="919425"/>
          </a:xfrm>
        </p:grpSpPr>
        <p:sp>
          <p:nvSpPr>
            <p:cNvPr id="337" name="Google Shape;337;p22"/>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55" name="Shape 355"/>
        <p:cNvGrpSpPr/>
        <p:nvPr/>
      </p:nvGrpSpPr>
      <p:grpSpPr>
        <a:xfrm>
          <a:off x="0" y="0"/>
          <a:ext cx="0" cy="0"/>
          <a:chOff x="0" y="0"/>
          <a:chExt cx="0" cy="0"/>
        </a:xfrm>
      </p:grpSpPr>
      <p:sp>
        <p:nvSpPr>
          <p:cNvPr id="356" name="Google Shape;356;p23"/>
          <p:cNvSpPr txBox="1"/>
          <p:nvPr>
            <p:ph hasCustomPrompt="1" type="title"/>
          </p:nvPr>
        </p:nvSpPr>
        <p:spPr>
          <a:xfrm>
            <a:off x="1275150" y="1444753"/>
            <a:ext cx="1350300" cy="52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57" name="Google Shape;357;p23"/>
          <p:cNvSpPr txBox="1"/>
          <p:nvPr>
            <p:ph idx="2"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23"/>
          <p:cNvSpPr txBox="1"/>
          <p:nvPr>
            <p:ph idx="1" type="subTitle"/>
          </p:nvPr>
        </p:nvSpPr>
        <p:spPr>
          <a:xfrm>
            <a:off x="867600" y="2305550"/>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9" name="Google Shape;359;p23"/>
          <p:cNvSpPr txBox="1"/>
          <p:nvPr>
            <p:ph idx="3" type="subTitle"/>
          </p:nvPr>
        </p:nvSpPr>
        <p:spPr>
          <a:xfrm>
            <a:off x="867600" y="2091200"/>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3"/>
          <p:cNvSpPr txBox="1"/>
          <p:nvPr>
            <p:ph hasCustomPrompt="1" idx="4" type="title"/>
          </p:nvPr>
        </p:nvSpPr>
        <p:spPr>
          <a:xfrm>
            <a:off x="3896900" y="1444753"/>
            <a:ext cx="1350300" cy="52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1" name="Google Shape;361;p23"/>
          <p:cNvSpPr txBox="1"/>
          <p:nvPr>
            <p:ph idx="5" type="subTitle"/>
          </p:nvPr>
        </p:nvSpPr>
        <p:spPr>
          <a:xfrm>
            <a:off x="3489350" y="2305550"/>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2" name="Google Shape;362;p23"/>
          <p:cNvSpPr txBox="1"/>
          <p:nvPr>
            <p:ph idx="6" type="subTitle"/>
          </p:nvPr>
        </p:nvSpPr>
        <p:spPr>
          <a:xfrm>
            <a:off x="3489350" y="2091200"/>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3"/>
          <p:cNvSpPr txBox="1"/>
          <p:nvPr>
            <p:ph hasCustomPrompt="1" idx="7" type="title"/>
          </p:nvPr>
        </p:nvSpPr>
        <p:spPr>
          <a:xfrm>
            <a:off x="6518650" y="1444753"/>
            <a:ext cx="1350300" cy="52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4" name="Google Shape;364;p23"/>
          <p:cNvSpPr txBox="1"/>
          <p:nvPr>
            <p:ph idx="8" type="subTitle"/>
          </p:nvPr>
        </p:nvSpPr>
        <p:spPr>
          <a:xfrm>
            <a:off x="6111100" y="2305550"/>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5" name="Google Shape;365;p23"/>
          <p:cNvSpPr txBox="1"/>
          <p:nvPr>
            <p:ph idx="9" type="subTitle"/>
          </p:nvPr>
        </p:nvSpPr>
        <p:spPr>
          <a:xfrm>
            <a:off x="6111100" y="2091200"/>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6" name="Google Shape;366;p23"/>
          <p:cNvSpPr/>
          <p:nvPr/>
        </p:nvSpPr>
        <p:spPr>
          <a:xfrm rot="-9500089">
            <a:off x="6993399" y="-343681"/>
            <a:ext cx="3394280" cy="2582423"/>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1327426" y="4506243"/>
            <a:ext cx="3437698" cy="1610120"/>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0" y="0"/>
            <a:ext cx="2301900" cy="46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3"/>
          <p:cNvGrpSpPr/>
          <p:nvPr/>
        </p:nvGrpSpPr>
        <p:grpSpPr>
          <a:xfrm flipH="1" rot="10800000">
            <a:off x="209950" y="3893190"/>
            <a:ext cx="510050" cy="919425"/>
            <a:chOff x="257500" y="825775"/>
            <a:chExt cx="510050" cy="919425"/>
          </a:xfrm>
        </p:grpSpPr>
        <p:sp>
          <p:nvSpPr>
            <p:cNvPr id="370" name="Google Shape;370;p2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88" name="Shape 388"/>
        <p:cNvGrpSpPr/>
        <p:nvPr/>
      </p:nvGrpSpPr>
      <p:grpSpPr>
        <a:xfrm>
          <a:off x="0" y="0"/>
          <a:ext cx="0" cy="0"/>
          <a:chOff x="0" y="0"/>
          <a:chExt cx="0" cy="0"/>
        </a:xfrm>
      </p:grpSpPr>
      <p:sp>
        <p:nvSpPr>
          <p:cNvPr id="389" name="Google Shape;389;p24"/>
          <p:cNvSpPr txBox="1"/>
          <p:nvPr>
            <p:ph type="title"/>
          </p:nvPr>
        </p:nvSpPr>
        <p:spPr>
          <a:xfrm>
            <a:off x="2024200" y="514725"/>
            <a:ext cx="5095500" cy="9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0" name="Google Shape;390;p24"/>
          <p:cNvSpPr txBox="1"/>
          <p:nvPr>
            <p:ph idx="1" type="subTitle"/>
          </p:nvPr>
        </p:nvSpPr>
        <p:spPr>
          <a:xfrm>
            <a:off x="2024150" y="1625750"/>
            <a:ext cx="50955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24"/>
          <p:cNvSpPr/>
          <p:nvPr/>
        </p:nvSpPr>
        <p:spPr>
          <a:xfrm>
            <a:off x="-776550" y="4087225"/>
            <a:ext cx="3480285"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7625825" y="3004225"/>
            <a:ext cx="15183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0" y="2289825"/>
            <a:ext cx="12102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4"/>
          <p:cNvGrpSpPr/>
          <p:nvPr/>
        </p:nvGrpSpPr>
        <p:grpSpPr>
          <a:xfrm rot="10800000">
            <a:off x="671963" y="3892950"/>
            <a:ext cx="510050" cy="919425"/>
            <a:chOff x="257500" y="825775"/>
            <a:chExt cx="510050" cy="919425"/>
          </a:xfrm>
        </p:grpSpPr>
        <p:sp>
          <p:nvSpPr>
            <p:cNvPr id="395" name="Google Shape;395;p24"/>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4"/>
          <p:cNvSpPr txBox="1"/>
          <p:nvPr/>
        </p:nvSpPr>
        <p:spPr>
          <a:xfrm>
            <a:off x="2024207" y="3577289"/>
            <a:ext cx="50955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ivvic"/>
                <a:ea typeface="Livvic"/>
                <a:cs typeface="Livvic"/>
                <a:sym typeface="Livvic"/>
              </a:rPr>
              <a:t>CREDITS:</a:t>
            </a:r>
            <a:r>
              <a:rPr lang="en" sz="1200">
                <a:solidFill>
                  <a:schemeClr val="dk1"/>
                </a:solidFill>
                <a:latin typeface="Livvic"/>
                <a:ea typeface="Livvic"/>
                <a:cs typeface="Livvic"/>
                <a:sym typeface="Livvic"/>
              </a:rPr>
              <a:t> This presentation template was created by </a:t>
            </a:r>
            <a:r>
              <a:rPr b="1" lang="en" sz="1200">
                <a:solidFill>
                  <a:schemeClr val="hlink"/>
                </a:solidFill>
                <a:uFill>
                  <a:noFill/>
                </a:uFill>
                <a:latin typeface="Livvic"/>
                <a:ea typeface="Livvic"/>
                <a:cs typeface="Livvic"/>
                <a:sym typeface="Livvic"/>
                <a:hlinkClick r:id="rId2"/>
              </a:rPr>
              <a:t>Slidesgo</a:t>
            </a:r>
            <a:r>
              <a:rPr lang="en" sz="1200">
                <a:solidFill>
                  <a:schemeClr val="dk1"/>
                </a:solidFill>
                <a:latin typeface="Livvic"/>
                <a:ea typeface="Livvic"/>
                <a:cs typeface="Livvic"/>
                <a:sym typeface="Livvic"/>
              </a:rPr>
              <a:t>, and includes icons by </a:t>
            </a:r>
            <a:r>
              <a:rPr b="1" lang="en" sz="1200">
                <a:solidFill>
                  <a:schemeClr val="hlink"/>
                </a:solidFill>
                <a:uFill>
                  <a:noFill/>
                </a:uFill>
                <a:latin typeface="Livvic"/>
                <a:ea typeface="Livvic"/>
                <a:cs typeface="Livvic"/>
                <a:sym typeface="Livvic"/>
                <a:hlinkClick r:id="rId3"/>
              </a:rPr>
              <a:t>Flaticon</a:t>
            </a:r>
            <a:r>
              <a:rPr lang="en" sz="1200">
                <a:solidFill>
                  <a:schemeClr val="dk1"/>
                </a:solidFill>
                <a:latin typeface="Livvic"/>
                <a:ea typeface="Livvic"/>
                <a:cs typeface="Livvic"/>
                <a:sym typeface="Livvic"/>
              </a:rPr>
              <a:t>, and infographics &amp; images by </a:t>
            </a:r>
            <a:r>
              <a:rPr b="1" lang="en" sz="1200">
                <a:solidFill>
                  <a:schemeClr val="hlink"/>
                </a:solidFill>
                <a:uFill>
                  <a:noFill/>
                </a:uFill>
                <a:latin typeface="Livvic"/>
                <a:ea typeface="Livvic"/>
                <a:cs typeface="Livvic"/>
                <a:sym typeface="Livvic"/>
                <a:hlinkClick r:id="rId4"/>
              </a:rPr>
              <a:t>Freepik</a:t>
            </a:r>
            <a:r>
              <a:rPr lang="en" sz="1200">
                <a:solidFill>
                  <a:schemeClr val="dk1"/>
                </a:solidFill>
                <a:latin typeface="Livvic"/>
                <a:ea typeface="Livvic"/>
                <a:cs typeface="Livvic"/>
                <a:sym typeface="Livvic"/>
              </a:rPr>
              <a:t> </a:t>
            </a:r>
            <a:endParaRPr b="1" sz="1200">
              <a:solidFill>
                <a:schemeClr val="dk1"/>
              </a:solidFill>
              <a:latin typeface="Livvic"/>
              <a:ea typeface="Livvic"/>
              <a:cs typeface="Livvic"/>
              <a:sym typeface="Livv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14" name="Shape 414"/>
        <p:cNvGrpSpPr/>
        <p:nvPr/>
      </p:nvGrpSpPr>
      <p:grpSpPr>
        <a:xfrm>
          <a:off x="0" y="0"/>
          <a:ext cx="0" cy="0"/>
          <a:chOff x="0" y="0"/>
          <a:chExt cx="0" cy="0"/>
        </a:xfrm>
      </p:grpSpPr>
      <p:sp>
        <p:nvSpPr>
          <p:cNvPr id="415" name="Google Shape;415;p25"/>
          <p:cNvSpPr/>
          <p:nvPr/>
        </p:nvSpPr>
        <p:spPr>
          <a:xfrm>
            <a:off x="-776550" y="4087225"/>
            <a:ext cx="3480285"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0" y="2289825"/>
            <a:ext cx="12102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flipH="1" rot="10800000">
            <a:off x="5400589" y="-1322603"/>
            <a:ext cx="3913985" cy="308296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44" name="Shape 444"/>
        <p:cNvGrpSpPr/>
        <p:nvPr/>
      </p:nvGrpSpPr>
      <p:grpSpPr>
        <a:xfrm>
          <a:off x="0" y="0"/>
          <a:ext cx="0" cy="0"/>
          <a:chOff x="0" y="0"/>
          <a:chExt cx="0" cy="0"/>
        </a:xfrm>
      </p:grpSpPr>
      <p:sp>
        <p:nvSpPr>
          <p:cNvPr id="445" name="Google Shape;445;p26"/>
          <p:cNvSpPr/>
          <p:nvPr/>
        </p:nvSpPr>
        <p:spPr>
          <a:xfrm rot="10800000">
            <a:off x="-1099258" y="-1473882"/>
            <a:ext cx="4300158" cy="338730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flipH="1">
            <a:off x="4680012" y="3983502"/>
            <a:ext cx="5724690" cy="268128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flipH="1">
            <a:off x="-100" y="4447450"/>
            <a:ext cx="17625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flipH="1" rot="-5400000">
            <a:off x="7848600" y="538800"/>
            <a:ext cx="1834200" cy="75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26"/>
          <p:cNvGrpSpPr/>
          <p:nvPr/>
        </p:nvGrpSpPr>
        <p:grpSpPr>
          <a:xfrm flipH="1" rot="10800000">
            <a:off x="533563" y="947526"/>
            <a:ext cx="510050" cy="919425"/>
            <a:chOff x="257500" y="825775"/>
            <a:chExt cx="510050" cy="919425"/>
          </a:xfrm>
        </p:grpSpPr>
        <p:sp>
          <p:nvSpPr>
            <p:cNvPr id="450" name="Google Shape;450;p26"/>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6"/>
          <p:cNvGrpSpPr/>
          <p:nvPr/>
        </p:nvGrpSpPr>
        <p:grpSpPr>
          <a:xfrm flipH="1" rot="-5400000">
            <a:off x="6790525" y="4254451"/>
            <a:ext cx="289975" cy="919425"/>
            <a:chOff x="205050" y="142150"/>
            <a:chExt cx="289975" cy="919425"/>
          </a:xfrm>
        </p:grpSpPr>
        <p:sp>
          <p:nvSpPr>
            <p:cNvPr id="469" name="Google Shape;469;p26"/>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4"/>
          <p:cNvSpPr txBox="1"/>
          <p:nvPr>
            <p:ph idx="1" type="body"/>
          </p:nvPr>
        </p:nvSpPr>
        <p:spPr>
          <a:xfrm>
            <a:off x="720000" y="1152475"/>
            <a:ext cx="7704000" cy="2777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Char char="●"/>
              <a:defRPr sz="12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66" name="Google Shape;66;p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4"/>
          <p:cNvSpPr/>
          <p:nvPr/>
        </p:nvSpPr>
        <p:spPr>
          <a:xfrm>
            <a:off x="0" y="0"/>
            <a:ext cx="2063100" cy="26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rot="-5398638">
            <a:off x="7610182" y="926825"/>
            <a:ext cx="2272200" cy="39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5"/>
          <p:cNvSpPr txBox="1"/>
          <p:nvPr>
            <p:ph idx="1" type="subTitle"/>
          </p:nvPr>
        </p:nvSpPr>
        <p:spPr>
          <a:xfrm>
            <a:off x="1013150" y="1724525"/>
            <a:ext cx="2985900" cy="362100"/>
          </a:xfrm>
          <a:prstGeom prst="rect">
            <a:avLst/>
          </a:prstGeom>
          <a:solidFill>
            <a:schemeClr val="accen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1" name="Google Shape;71;p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5"/>
          <p:cNvSpPr txBox="1"/>
          <p:nvPr>
            <p:ph idx="2" type="body"/>
          </p:nvPr>
        </p:nvSpPr>
        <p:spPr>
          <a:xfrm>
            <a:off x="838850" y="2100410"/>
            <a:ext cx="3334500" cy="170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000000"/>
              </a:buClr>
              <a:buSzPts val="1400"/>
              <a:buFont typeface="Arial"/>
              <a:buChar char="○"/>
              <a:defRPr>
                <a:solidFill>
                  <a:srgbClr val="434343"/>
                </a:solidFill>
              </a:defRPr>
            </a:lvl2pPr>
            <a:lvl3pPr indent="-317500" lvl="2" marL="1371600" rtl="0">
              <a:lnSpc>
                <a:spcPct val="115000"/>
              </a:lnSpc>
              <a:spcBef>
                <a:spcPts val="0"/>
              </a:spcBef>
              <a:spcAft>
                <a:spcPts val="0"/>
              </a:spcAft>
              <a:buClr>
                <a:srgbClr val="000000"/>
              </a:buClr>
              <a:buSzPts val="1400"/>
              <a:buFont typeface="Arial"/>
              <a:buChar char="■"/>
              <a:defRPr>
                <a:solidFill>
                  <a:srgbClr val="434343"/>
                </a:solidFill>
              </a:defRPr>
            </a:lvl3pPr>
            <a:lvl4pPr indent="-317500" lvl="3" marL="1828800" rtl="0">
              <a:lnSpc>
                <a:spcPct val="115000"/>
              </a:lnSpc>
              <a:spcBef>
                <a:spcPts val="0"/>
              </a:spcBef>
              <a:spcAft>
                <a:spcPts val="0"/>
              </a:spcAft>
              <a:buClr>
                <a:srgbClr val="000000"/>
              </a:buClr>
              <a:buSzPts val="1400"/>
              <a:buFont typeface="Arial"/>
              <a:buChar char="●"/>
              <a:defRPr>
                <a:solidFill>
                  <a:srgbClr val="434343"/>
                </a:solidFill>
              </a:defRPr>
            </a:lvl4pPr>
            <a:lvl5pPr indent="-317500" lvl="4" marL="2286000" rtl="0">
              <a:lnSpc>
                <a:spcPct val="115000"/>
              </a:lnSpc>
              <a:spcBef>
                <a:spcPts val="0"/>
              </a:spcBef>
              <a:spcAft>
                <a:spcPts val="0"/>
              </a:spcAft>
              <a:buClr>
                <a:srgbClr val="000000"/>
              </a:buClr>
              <a:buSzPts val="1400"/>
              <a:buFont typeface="Arial"/>
              <a:buChar char="○"/>
              <a:defRPr>
                <a:solidFill>
                  <a:srgbClr val="434343"/>
                </a:solidFill>
              </a:defRPr>
            </a:lvl5pPr>
            <a:lvl6pPr indent="-317500" lvl="5" marL="2743200" rtl="0">
              <a:lnSpc>
                <a:spcPct val="115000"/>
              </a:lnSpc>
              <a:spcBef>
                <a:spcPts val="0"/>
              </a:spcBef>
              <a:spcAft>
                <a:spcPts val="0"/>
              </a:spcAft>
              <a:buClr>
                <a:srgbClr val="000000"/>
              </a:buClr>
              <a:buSzPts val="1400"/>
              <a:buFont typeface="Arial"/>
              <a:buChar char="■"/>
              <a:defRPr>
                <a:solidFill>
                  <a:srgbClr val="434343"/>
                </a:solidFill>
              </a:defRPr>
            </a:lvl6pPr>
            <a:lvl7pPr indent="-317500" lvl="6" marL="3200400" rtl="0">
              <a:lnSpc>
                <a:spcPct val="115000"/>
              </a:lnSpc>
              <a:spcBef>
                <a:spcPts val="0"/>
              </a:spcBef>
              <a:spcAft>
                <a:spcPts val="0"/>
              </a:spcAft>
              <a:buClr>
                <a:srgbClr val="000000"/>
              </a:buClr>
              <a:buSzPts val="1400"/>
              <a:buFont typeface="Arial"/>
              <a:buChar char="●"/>
              <a:defRPr>
                <a:solidFill>
                  <a:srgbClr val="434343"/>
                </a:solidFill>
              </a:defRPr>
            </a:lvl7pPr>
            <a:lvl8pPr indent="-317500" lvl="7" marL="3657600" rtl="0">
              <a:lnSpc>
                <a:spcPct val="115000"/>
              </a:lnSpc>
              <a:spcBef>
                <a:spcPts val="0"/>
              </a:spcBef>
              <a:spcAft>
                <a:spcPts val="0"/>
              </a:spcAft>
              <a:buClr>
                <a:srgbClr val="000000"/>
              </a:buClr>
              <a:buSzPts val="1400"/>
              <a:buFont typeface="Arial"/>
              <a:buChar char="○"/>
              <a:defRPr>
                <a:solidFill>
                  <a:srgbClr val="434343"/>
                </a:solidFill>
              </a:defRPr>
            </a:lvl8pPr>
            <a:lvl9pPr indent="-317500" lvl="8" marL="4114800" rtl="0">
              <a:lnSpc>
                <a:spcPct val="115000"/>
              </a:lnSpc>
              <a:spcBef>
                <a:spcPts val="0"/>
              </a:spcBef>
              <a:spcAft>
                <a:spcPts val="0"/>
              </a:spcAft>
              <a:buClr>
                <a:srgbClr val="000000"/>
              </a:buClr>
              <a:buSzPts val="1400"/>
              <a:buFont typeface="Arial"/>
              <a:buChar char="■"/>
              <a:defRPr>
                <a:solidFill>
                  <a:srgbClr val="434343"/>
                </a:solidFill>
              </a:defRPr>
            </a:lvl9pPr>
          </a:lstStyle>
          <a:p/>
        </p:txBody>
      </p:sp>
      <p:sp>
        <p:nvSpPr>
          <p:cNvPr id="73" name="Google Shape;73;p5"/>
          <p:cNvSpPr txBox="1"/>
          <p:nvPr>
            <p:ph idx="3" type="subTitle"/>
          </p:nvPr>
        </p:nvSpPr>
        <p:spPr>
          <a:xfrm>
            <a:off x="5144950" y="1724525"/>
            <a:ext cx="2985900" cy="362100"/>
          </a:xfrm>
          <a:prstGeom prst="rect">
            <a:avLst/>
          </a:prstGeom>
          <a:solidFill>
            <a:schemeClr val="accen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4" name="Google Shape;74;p5"/>
          <p:cNvSpPr txBox="1"/>
          <p:nvPr>
            <p:ph idx="4" type="body"/>
          </p:nvPr>
        </p:nvSpPr>
        <p:spPr>
          <a:xfrm>
            <a:off x="4970650" y="2100410"/>
            <a:ext cx="3334500" cy="170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Arial"/>
              <a:buChar char="●"/>
              <a:defRPr>
                <a:solidFill>
                  <a:srgbClr val="434343"/>
                </a:solidFill>
              </a:defRPr>
            </a:lvl1pPr>
            <a:lvl2pPr indent="-317500" lvl="1" marL="914400" rtl="0">
              <a:lnSpc>
                <a:spcPct val="115000"/>
              </a:lnSpc>
              <a:spcBef>
                <a:spcPts val="0"/>
              </a:spcBef>
              <a:spcAft>
                <a:spcPts val="0"/>
              </a:spcAft>
              <a:buClr>
                <a:srgbClr val="000000"/>
              </a:buClr>
              <a:buSzPts val="1400"/>
              <a:buFont typeface="Arial"/>
              <a:buChar char="○"/>
              <a:defRPr>
                <a:solidFill>
                  <a:srgbClr val="434343"/>
                </a:solidFill>
              </a:defRPr>
            </a:lvl2pPr>
            <a:lvl3pPr indent="-317500" lvl="2" marL="1371600" rtl="0">
              <a:lnSpc>
                <a:spcPct val="115000"/>
              </a:lnSpc>
              <a:spcBef>
                <a:spcPts val="0"/>
              </a:spcBef>
              <a:spcAft>
                <a:spcPts val="0"/>
              </a:spcAft>
              <a:buClr>
                <a:srgbClr val="000000"/>
              </a:buClr>
              <a:buSzPts val="1400"/>
              <a:buFont typeface="Arial"/>
              <a:buChar char="■"/>
              <a:defRPr>
                <a:solidFill>
                  <a:srgbClr val="434343"/>
                </a:solidFill>
              </a:defRPr>
            </a:lvl3pPr>
            <a:lvl4pPr indent="-317500" lvl="3" marL="1828800" rtl="0">
              <a:lnSpc>
                <a:spcPct val="115000"/>
              </a:lnSpc>
              <a:spcBef>
                <a:spcPts val="0"/>
              </a:spcBef>
              <a:spcAft>
                <a:spcPts val="0"/>
              </a:spcAft>
              <a:buClr>
                <a:srgbClr val="000000"/>
              </a:buClr>
              <a:buSzPts val="1400"/>
              <a:buFont typeface="Arial"/>
              <a:buChar char="●"/>
              <a:defRPr>
                <a:solidFill>
                  <a:srgbClr val="434343"/>
                </a:solidFill>
              </a:defRPr>
            </a:lvl4pPr>
            <a:lvl5pPr indent="-317500" lvl="4" marL="2286000" rtl="0">
              <a:lnSpc>
                <a:spcPct val="115000"/>
              </a:lnSpc>
              <a:spcBef>
                <a:spcPts val="0"/>
              </a:spcBef>
              <a:spcAft>
                <a:spcPts val="0"/>
              </a:spcAft>
              <a:buClr>
                <a:srgbClr val="000000"/>
              </a:buClr>
              <a:buSzPts val="1400"/>
              <a:buFont typeface="Arial"/>
              <a:buChar char="○"/>
              <a:defRPr>
                <a:solidFill>
                  <a:srgbClr val="434343"/>
                </a:solidFill>
              </a:defRPr>
            </a:lvl5pPr>
            <a:lvl6pPr indent="-317500" lvl="5" marL="2743200" rtl="0">
              <a:lnSpc>
                <a:spcPct val="115000"/>
              </a:lnSpc>
              <a:spcBef>
                <a:spcPts val="0"/>
              </a:spcBef>
              <a:spcAft>
                <a:spcPts val="0"/>
              </a:spcAft>
              <a:buClr>
                <a:srgbClr val="000000"/>
              </a:buClr>
              <a:buSzPts val="1400"/>
              <a:buFont typeface="Arial"/>
              <a:buChar char="■"/>
              <a:defRPr>
                <a:solidFill>
                  <a:srgbClr val="434343"/>
                </a:solidFill>
              </a:defRPr>
            </a:lvl6pPr>
            <a:lvl7pPr indent="-317500" lvl="6" marL="3200400" rtl="0">
              <a:lnSpc>
                <a:spcPct val="115000"/>
              </a:lnSpc>
              <a:spcBef>
                <a:spcPts val="0"/>
              </a:spcBef>
              <a:spcAft>
                <a:spcPts val="0"/>
              </a:spcAft>
              <a:buClr>
                <a:srgbClr val="000000"/>
              </a:buClr>
              <a:buSzPts val="1400"/>
              <a:buFont typeface="Arial"/>
              <a:buChar char="●"/>
              <a:defRPr>
                <a:solidFill>
                  <a:srgbClr val="434343"/>
                </a:solidFill>
              </a:defRPr>
            </a:lvl7pPr>
            <a:lvl8pPr indent="-317500" lvl="7" marL="3657600" rtl="0">
              <a:lnSpc>
                <a:spcPct val="115000"/>
              </a:lnSpc>
              <a:spcBef>
                <a:spcPts val="0"/>
              </a:spcBef>
              <a:spcAft>
                <a:spcPts val="0"/>
              </a:spcAft>
              <a:buClr>
                <a:srgbClr val="000000"/>
              </a:buClr>
              <a:buSzPts val="1400"/>
              <a:buFont typeface="Arial"/>
              <a:buChar char="○"/>
              <a:defRPr>
                <a:solidFill>
                  <a:srgbClr val="434343"/>
                </a:solidFill>
              </a:defRPr>
            </a:lvl8pPr>
            <a:lvl9pPr indent="-317500" lvl="8" marL="4114800" rtl="0">
              <a:lnSpc>
                <a:spcPct val="115000"/>
              </a:lnSpc>
              <a:spcBef>
                <a:spcPts val="0"/>
              </a:spcBef>
              <a:spcAft>
                <a:spcPts val="0"/>
              </a:spcAft>
              <a:buClr>
                <a:srgbClr val="000000"/>
              </a:buClr>
              <a:buSzPts val="1400"/>
              <a:buFont typeface="Arial"/>
              <a:buChar char="■"/>
              <a:defRPr>
                <a:solidFill>
                  <a:srgbClr val="434343"/>
                </a:solidFill>
              </a:defRPr>
            </a:lvl9pPr>
          </a:lstStyle>
          <a:p/>
        </p:txBody>
      </p:sp>
      <p:sp>
        <p:nvSpPr>
          <p:cNvPr id="75" name="Google Shape;75;p5"/>
          <p:cNvSpPr/>
          <p:nvPr/>
        </p:nvSpPr>
        <p:spPr>
          <a:xfrm flipH="1" rot="10800000">
            <a:off x="-451050" y="-1687625"/>
            <a:ext cx="4119313" cy="2932627"/>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flipH="1" rot="-5398182">
            <a:off x="8010299" y="539250"/>
            <a:ext cx="1701600" cy="62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0" y="4510325"/>
            <a:ext cx="1981500" cy="34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5"/>
          <p:cNvGrpSpPr/>
          <p:nvPr/>
        </p:nvGrpSpPr>
        <p:grpSpPr>
          <a:xfrm flipH="1">
            <a:off x="365179" y="188275"/>
            <a:ext cx="289975" cy="919425"/>
            <a:chOff x="205050" y="142150"/>
            <a:chExt cx="289975" cy="919425"/>
          </a:xfrm>
        </p:grpSpPr>
        <p:sp>
          <p:nvSpPr>
            <p:cNvPr id="79" name="Google Shape;79;p5"/>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6"/>
          <p:cNvSpPr/>
          <p:nvPr/>
        </p:nvSpPr>
        <p:spPr>
          <a:xfrm flipH="1" rot="10800000">
            <a:off x="-1289399" y="-701997"/>
            <a:ext cx="2999735" cy="2282247"/>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flipH="1">
            <a:off x="5274547" y="3867875"/>
            <a:ext cx="4119313" cy="2932627"/>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rot="5397625">
            <a:off x="-36476" y="4526830"/>
            <a:ext cx="8685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7"/>
          <p:cNvSpPr txBox="1"/>
          <p:nvPr>
            <p:ph idx="1" type="body"/>
          </p:nvPr>
        </p:nvSpPr>
        <p:spPr>
          <a:xfrm>
            <a:off x="720000" y="1588850"/>
            <a:ext cx="5129700" cy="239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8" name="Google Shape;98;p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7"/>
          <p:cNvSpPr/>
          <p:nvPr/>
        </p:nvSpPr>
        <p:spPr>
          <a:xfrm>
            <a:off x="0" y="4666425"/>
            <a:ext cx="2243400" cy="47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rot="10800000">
            <a:off x="6299798" y="-936711"/>
            <a:ext cx="4034103" cy="1889459"/>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txBox="1"/>
          <p:nvPr>
            <p:ph type="title"/>
          </p:nvPr>
        </p:nvSpPr>
        <p:spPr>
          <a:xfrm>
            <a:off x="1636900" y="1307100"/>
            <a:ext cx="58701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3" name="Google Shape;103;p8"/>
          <p:cNvSpPr/>
          <p:nvPr/>
        </p:nvSpPr>
        <p:spPr>
          <a:xfrm>
            <a:off x="-478499" y="3122162"/>
            <a:ext cx="3907215" cy="2972672"/>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8"/>
          <p:cNvGrpSpPr/>
          <p:nvPr/>
        </p:nvGrpSpPr>
        <p:grpSpPr>
          <a:xfrm>
            <a:off x="533563" y="3434050"/>
            <a:ext cx="510050" cy="919425"/>
            <a:chOff x="257500" y="825775"/>
            <a:chExt cx="510050" cy="919425"/>
          </a:xfrm>
        </p:grpSpPr>
        <p:sp>
          <p:nvSpPr>
            <p:cNvPr id="105" name="Google Shape;105;p8"/>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8"/>
          <p:cNvSpPr/>
          <p:nvPr/>
        </p:nvSpPr>
        <p:spPr>
          <a:xfrm rot="-10051593">
            <a:off x="6565895" y="-699648"/>
            <a:ext cx="4596334" cy="215279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9"/>
          <p:cNvSpPr txBox="1"/>
          <p:nvPr>
            <p:ph type="title"/>
          </p:nvPr>
        </p:nvSpPr>
        <p:spPr>
          <a:xfrm>
            <a:off x="2101550" y="1709400"/>
            <a:ext cx="4941000" cy="64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9"/>
          <p:cNvSpPr txBox="1"/>
          <p:nvPr>
            <p:ph idx="1" type="subTitle"/>
          </p:nvPr>
        </p:nvSpPr>
        <p:spPr>
          <a:xfrm>
            <a:off x="2101550" y="2336375"/>
            <a:ext cx="4941000" cy="10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9"/>
          <p:cNvSpPr/>
          <p:nvPr/>
        </p:nvSpPr>
        <p:spPr>
          <a:xfrm rot="10800000">
            <a:off x="3475427" y="-2254626"/>
            <a:ext cx="5668570" cy="4035576"/>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9"/>
          <p:cNvGrpSpPr/>
          <p:nvPr/>
        </p:nvGrpSpPr>
        <p:grpSpPr>
          <a:xfrm>
            <a:off x="7829325" y="170475"/>
            <a:ext cx="510050" cy="919425"/>
            <a:chOff x="257500" y="825775"/>
            <a:chExt cx="510050" cy="919425"/>
          </a:xfrm>
        </p:grpSpPr>
        <p:sp>
          <p:nvSpPr>
            <p:cNvPr id="129" name="Google Shape;129;p9"/>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9"/>
          <p:cNvSpPr/>
          <p:nvPr/>
        </p:nvSpPr>
        <p:spPr>
          <a:xfrm>
            <a:off x="5" y="3467378"/>
            <a:ext cx="2999735" cy="2282247"/>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9"/>
          <p:cNvGrpSpPr/>
          <p:nvPr/>
        </p:nvGrpSpPr>
        <p:grpSpPr>
          <a:xfrm flipH="1">
            <a:off x="419829" y="3467375"/>
            <a:ext cx="289975" cy="919425"/>
            <a:chOff x="205050" y="142150"/>
            <a:chExt cx="289975" cy="919425"/>
          </a:xfrm>
        </p:grpSpPr>
        <p:sp>
          <p:nvSpPr>
            <p:cNvPr id="149" name="Google Shape;149;p9"/>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ph idx="2" type="pic"/>
          </p:nvPr>
        </p:nvSpPr>
        <p:spPr>
          <a:xfrm>
            <a:off x="0" y="-1300"/>
            <a:ext cx="9151800" cy="5143500"/>
          </a:xfrm>
          <a:prstGeom prst="rect">
            <a:avLst/>
          </a:prstGeom>
          <a:noFill/>
          <a:ln>
            <a:noFill/>
          </a:ln>
        </p:spPr>
      </p:sp>
      <p:sp>
        <p:nvSpPr>
          <p:cNvPr id="163" name="Google Shape;163;p10"/>
          <p:cNvSpPr txBox="1"/>
          <p:nvPr>
            <p:ph type="title"/>
          </p:nvPr>
        </p:nvSpPr>
        <p:spPr>
          <a:xfrm>
            <a:off x="720000" y="535000"/>
            <a:ext cx="7704000" cy="6165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indent="-317500" lvl="1" marL="914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indent="-317500" lvl="2" marL="1371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indent="-317500" lvl="3" marL="1828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indent="-317500" lvl="4" marL="22860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indent="-317500" lvl="5" marL="2743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indent="-317500" lvl="6" marL="3200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indent="-317500" lvl="7" marL="3657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indent="-317500" lvl="8" marL="4114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gif"/><Relationship Id="rId4"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84" name="Shape 484"/>
        <p:cNvGrpSpPr/>
        <p:nvPr/>
      </p:nvGrpSpPr>
      <p:grpSpPr>
        <a:xfrm>
          <a:off x="0" y="0"/>
          <a:ext cx="0" cy="0"/>
          <a:chOff x="0" y="0"/>
          <a:chExt cx="0" cy="0"/>
        </a:xfrm>
      </p:grpSpPr>
      <p:sp>
        <p:nvSpPr>
          <p:cNvPr id="485" name="Google Shape;485;p27"/>
          <p:cNvSpPr/>
          <p:nvPr/>
        </p:nvSpPr>
        <p:spPr>
          <a:xfrm>
            <a:off x="4338825" y="2953250"/>
            <a:ext cx="4931099" cy="3884224"/>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rot="-5400000">
            <a:off x="-1233775" y="3260075"/>
            <a:ext cx="3024900" cy="75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txBox="1"/>
          <p:nvPr>
            <p:ph type="ctrTitle"/>
          </p:nvPr>
        </p:nvSpPr>
        <p:spPr>
          <a:xfrm>
            <a:off x="715100" y="-493925"/>
            <a:ext cx="8042400" cy="259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000">
                <a:solidFill>
                  <a:srgbClr val="000000"/>
                </a:solidFill>
                <a:latin typeface="Playfair Display SemiBold"/>
                <a:ea typeface="Playfair Display SemiBold"/>
                <a:cs typeface="Playfair Display SemiBold"/>
                <a:sym typeface="Playfair Display SemiBold"/>
              </a:rPr>
              <a:t>THIRD GENERATION  ATM </a:t>
            </a:r>
            <a:r>
              <a:rPr b="0" lang="en" sz="4000">
                <a:solidFill>
                  <a:srgbClr val="000000"/>
                </a:solidFill>
                <a:latin typeface="Playfair Display SemiBold"/>
                <a:ea typeface="Playfair Display SemiBold"/>
                <a:cs typeface="Playfair Display SemiBold"/>
                <a:sym typeface="Playfair Display SemiBold"/>
              </a:rPr>
              <a:t>MACHINE USING ADVANCED IMAGE PROCESSING </a:t>
            </a:r>
            <a:endParaRPr b="0" sz="7000">
              <a:solidFill>
                <a:schemeClr val="dk1"/>
              </a:solidFill>
              <a:latin typeface="Playfair Display SemiBold"/>
              <a:ea typeface="Playfair Display SemiBold"/>
              <a:cs typeface="Playfair Display SemiBold"/>
              <a:sym typeface="Playfair Display SemiBold"/>
            </a:endParaRPr>
          </a:p>
        </p:txBody>
      </p:sp>
      <p:grpSp>
        <p:nvGrpSpPr>
          <p:cNvPr id="488" name="Google Shape;488;p27"/>
          <p:cNvGrpSpPr/>
          <p:nvPr/>
        </p:nvGrpSpPr>
        <p:grpSpPr>
          <a:xfrm rot="5400000">
            <a:off x="7707025" y="4148775"/>
            <a:ext cx="510050" cy="919425"/>
            <a:chOff x="257500" y="825775"/>
            <a:chExt cx="510050" cy="919425"/>
          </a:xfrm>
        </p:grpSpPr>
        <p:sp>
          <p:nvSpPr>
            <p:cNvPr id="489" name="Google Shape;489;p27"/>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7"/>
          <p:cNvSpPr txBox="1"/>
          <p:nvPr/>
        </p:nvSpPr>
        <p:spPr>
          <a:xfrm>
            <a:off x="996875" y="2552800"/>
            <a:ext cx="2931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PRESENTED BY :</a:t>
            </a:r>
            <a:endParaRPr b="1">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Medium"/>
                <a:ea typeface="Playfair Display Medium"/>
                <a:cs typeface="Playfair Display Medium"/>
                <a:sym typeface="Playfair Display Medium"/>
              </a:rPr>
              <a:t>GOKULA KRISHNAN.V</a:t>
            </a:r>
            <a:r>
              <a:rPr lang="en">
                <a:latin typeface="Playfair Display"/>
                <a:ea typeface="Playfair Display"/>
                <a:cs typeface="Playfair Display"/>
                <a:sym typeface="Playfair Display"/>
              </a:rPr>
              <a:t> (820319104017)</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Medium"/>
              <a:buAutoNum type="arabicPeriod"/>
            </a:pPr>
            <a:r>
              <a:rPr lang="en">
                <a:latin typeface="Playfair Display Medium"/>
                <a:ea typeface="Playfair Display Medium"/>
                <a:cs typeface="Playfair Display Medium"/>
                <a:sym typeface="Playfair Display Medium"/>
              </a:rPr>
              <a:t>SATHISH.S</a:t>
            </a:r>
            <a:endParaRPr>
              <a:latin typeface="Playfair Display Medium"/>
              <a:ea typeface="Playfair Display Medium"/>
              <a:cs typeface="Playfair Display Medium"/>
              <a:sym typeface="Playfair Display Medium"/>
            </a:endParaRPr>
          </a:p>
          <a:p>
            <a:pPr indent="0" lvl="0" marL="457200" rtl="0" algn="l">
              <a:spcBef>
                <a:spcPts val="0"/>
              </a:spcBef>
              <a:spcAft>
                <a:spcPts val="0"/>
              </a:spcAft>
              <a:buNone/>
            </a:pPr>
            <a:r>
              <a:rPr lang="en">
                <a:latin typeface="Playfair Display"/>
                <a:ea typeface="Playfair Display"/>
                <a:cs typeface="Playfair Display"/>
                <a:sym typeface="Playfair Display"/>
              </a:rPr>
              <a:t>(820319104037)</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Medium"/>
              <a:buAutoNum type="arabicPeriod"/>
            </a:pPr>
            <a:r>
              <a:rPr lang="en">
                <a:latin typeface="Playfair Display Medium"/>
                <a:ea typeface="Playfair Display Medium"/>
                <a:cs typeface="Playfair Display Medium"/>
                <a:sym typeface="Playfair Display Medium"/>
              </a:rPr>
              <a:t>VISHWA VENGADESH.D</a:t>
            </a:r>
            <a:endParaRPr>
              <a:latin typeface="Playfair Display Medium"/>
              <a:ea typeface="Playfair Display Medium"/>
              <a:cs typeface="Playfair Display Medium"/>
              <a:sym typeface="Playfair Display Medium"/>
            </a:endParaRPr>
          </a:p>
          <a:p>
            <a:pPr indent="0" lvl="0" marL="457200" rtl="0" algn="l">
              <a:spcBef>
                <a:spcPts val="0"/>
              </a:spcBef>
              <a:spcAft>
                <a:spcPts val="0"/>
              </a:spcAft>
              <a:buNone/>
            </a:pPr>
            <a:r>
              <a:rPr lang="en">
                <a:latin typeface="Playfair Display"/>
                <a:ea typeface="Playfair Display"/>
                <a:cs typeface="Playfair Display"/>
                <a:sym typeface="Playfair Display"/>
              </a:rPr>
              <a:t>(820319104048)</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Medium"/>
              <a:buAutoNum type="arabicPeriod"/>
            </a:pPr>
            <a:r>
              <a:rPr lang="en">
                <a:latin typeface="Playfair Display Medium"/>
                <a:ea typeface="Playfair Display Medium"/>
                <a:cs typeface="Playfair Display Medium"/>
                <a:sym typeface="Playfair Display Medium"/>
              </a:rPr>
              <a:t>TAMIL SELVAN.S</a:t>
            </a:r>
            <a:endParaRPr>
              <a:latin typeface="Playfair Display Medium"/>
              <a:ea typeface="Playfair Display Medium"/>
              <a:cs typeface="Playfair Display Medium"/>
              <a:sym typeface="Playfair Display Medium"/>
            </a:endParaRPr>
          </a:p>
          <a:p>
            <a:pPr indent="0" lvl="0" marL="457200" rtl="0" algn="l">
              <a:spcBef>
                <a:spcPts val="0"/>
              </a:spcBef>
              <a:spcAft>
                <a:spcPts val="0"/>
              </a:spcAft>
              <a:buNone/>
            </a:pPr>
            <a:r>
              <a:rPr lang="en">
                <a:latin typeface="Playfair Display"/>
                <a:ea typeface="Playfair Display"/>
                <a:cs typeface="Playfair Display"/>
                <a:sym typeface="Playfair Display"/>
              </a:rPr>
              <a:t>(820319104303)</a:t>
            </a:r>
            <a:endParaRPr>
              <a:latin typeface="Playfair Display"/>
              <a:ea typeface="Playfair Display"/>
              <a:cs typeface="Playfair Display"/>
              <a:sym typeface="Playfair Display"/>
            </a:endParaRPr>
          </a:p>
        </p:txBody>
      </p:sp>
      <p:sp>
        <p:nvSpPr>
          <p:cNvPr id="508" name="Google Shape;508;p27"/>
          <p:cNvSpPr txBox="1"/>
          <p:nvPr/>
        </p:nvSpPr>
        <p:spPr>
          <a:xfrm>
            <a:off x="5155125" y="3601425"/>
            <a:ext cx="329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GUIDED BY :</a:t>
            </a:r>
            <a:endParaRPr b="1">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         </a:t>
            </a:r>
            <a:r>
              <a:rPr lang="en">
                <a:latin typeface="Playfair Display Medium"/>
                <a:ea typeface="Playfair Display Medium"/>
                <a:cs typeface="Playfair Display Medium"/>
                <a:sym typeface="Playfair Display Medium"/>
              </a:rPr>
              <a:t>ARUNPANDIYAN.A</a:t>
            </a:r>
            <a:endParaRPr>
              <a:latin typeface="Playfair Display Medium"/>
              <a:ea typeface="Playfair Display Medium"/>
              <a:cs typeface="Playfair Display Medium"/>
              <a:sym typeface="Playfair Display Medium"/>
            </a:endParaRPr>
          </a:p>
          <a:p>
            <a:pPr indent="0" lvl="0" marL="0" rtl="0" algn="l">
              <a:spcBef>
                <a:spcPts val="0"/>
              </a:spcBef>
              <a:spcAft>
                <a:spcPts val="0"/>
              </a:spcAft>
              <a:buNone/>
            </a:pPr>
            <a:r>
              <a:rPr lang="en">
                <a:latin typeface="Playfair Display"/>
                <a:ea typeface="Playfair Display"/>
                <a:cs typeface="Playfair Display"/>
                <a:sym typeface="Playfair Display"/>
              </a:rPr>
              <a:t>ASSISTANT PROFESSOR / CSE</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509" name="Google Shape;509;p27"/>
          <p:cNvSpPr txBox="1"/>
          <p:nvPr/>
        </p:nvSpPr>
        <p:spPr>
          <a:xfrm>
            <a:off x="3087050" y="2027875"/>
            <a:ext cx="329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BATCH : N</a:t>
            </a:r>
            <a:endParaRPr sz="30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6"/>
          <p:cNvSpPr txBox="1"/>
          <p:nvPr>
            <p:ph idx="1" type="body"/>
          </p:nvPr>
        </p:nvSpPr>
        <p:spPr>
          <a:xfrm>
            <a:off x="720000" y="1284050"/>
            <a:ext cx="6892500" cy="2937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a:solidFill>
                  <a:srgbClr val="374151"/>
                </a:solidFill>
                <a:latin typeface="Playfair Display"/>
                <a:ea typeface="Playfair Display"/>
                <a:cs typeface="Playfair Display"/>
                <a:sym typeface="Playfair Display"/>
              </a:rPr>
              <a:t>5.Queue management: </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Computer vision techniques can be used to monitor the number of customers waiting in line and estimate the time it will take to serve them. This information can be used to optimize the operation of the ATM machine and improve the customer experience.</a:t>
            </a:r>
            <a:endParaRPr>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t/>
            </a:r>
            <a:endParaRPr>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b="1" lang="en">
                <a:solidFill>
                  <a:srgbClr val="374151"/>
                </a:solidFill>
                <a:latin typeface="Playfair Display"/>
                <a:ea typeface="Playfair Display"/>
                <a:cs typeface="Playfair Display"/>
                <a:sym typeface="Playfair Display"/>
              </a:rPr>
              <a:t>6.Real-time security monitoring:</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Computer vision techniques can be used to monitor the ATM machine and surrounding area in real-time, alerting security personnel to any suspicious activity.</a:t>
            </a:r>
            <a:endParaRPr>
              <a:solidFill>
                <a:srgbClr val="000000"/>
              </a:solidFill>
              <a:latin typeface="Playfair Display"/>
              <a:ea typeface="Playfair Display"/>
              <a:cs typeface="Playfair Display"/>
              <a:sym typeface="Playfair Display"/>
            </a:endParaRPr>
          </a:p>
        </p:txBody>
      </p:sp>
      <p:sp>
        <p:nvSpPr>
          <p:cNvPr id="737" name="Google Shape;737;p36"/>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343541"/>
                </a:solidFill>
                <a:latin typeface="Playfair Display"/>
                <a:ea typeface="Playfair Display"/>
                <a:cs typeface="Playfair Display"/>
                <a:sym typeface="Playfair Display"/>
              </a:rPr>
              <a:t>PROPOSED </a:t>
            </a:r>
            <a:r>
              <a:rPr lang="en" sz="4000">
                <a:solidFill>
                  <a:srgbClr val="000000"/>
                </a:solidFill>
                <a:latin typeface="Playfair Display"/>
                <a:ea typeface="Playfair Display"/>
                <a:cs typeface="Playfair Display"/>
                <a:sym typeface="Playfair Display"/>
              </a:rPr>
              <a:t>SYSTEM</a:t>
            </a:r>
            <a:endParaRPr sz="4400">
              <a:solidFill>
                <a:srgbClr val="000000"/>
              </a:solidFill>
              <a:latin typeface="Playfair Display"/>
              <a:ea typeface="Playfair Display"/>
              <a:cs typeface="Playfair Display"/>
              <a:sym typeface="Playfair Display"/>
            </a:endParaRPr>
          </a:p>
        </p:txBody>
      </p:sp>
      <p:sp>
        <p:nvSpPr>
          <p:cNvPr id="738" name="Google Shape;738;p36"/>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36"/>
          <p:cNvGrpSpPr/>
          <p:nvPr/>
        </p:nvGrpSpPr>
        <p:grpSpPr>
          <a:xfrm flipH="1">
            <a:off x="7945930" y="2290550"/>
            <a:ext cx="510050" cy="919425"/>
            <a:chOff x="257500" y="825775"/>
            <a:chExt cx="510050" cy="919425"/>
          </a:xfrm>
        </p:grpSpPr>
        <p:sp>
          <p:nvSpPr>
            <p:cNvPr id="740" name="Google Shape;740;p36"/>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6"/>
          <p:cNvGrpSpPr/>
          <p:nvPr/>
        </p:nvGrpSpPr>
        <p:grpSpPr>
          <a:xfrm rot="-5400000">
            <a:off x="7840313" y="-192600"/>
            <a:ext cx="289975" cy="919425"/>
            <a:chOff x="205050" y="142150"/>
            <a:chExt cx="289975" cy="919425"/>
          </a:xfrm>
        </p:grpSpPr>
        <p:sp>
          <p:nvSpPr>
            <p:cNvPr id="759" name="Google Shape;759;p36"/>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36"/>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7"/>
          <p:cNvSpPr txBox="1"/>
          <p:nvPr>
            <p:ph idx="3" type="subTitle"/>
          </p:nvPr>
        </p:nvSpPr>
        <p:spPr>
          <a:xfrm>
            <a:off x="4624275" y="1650275"/>
            <a:ext cx="3824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SOFTWARE REQUIREMENT</a:t>
            </a:r>
            <a:endParaRPr sz="1700"/>
          </a:p>
        </p:txBody>
      </p:sp>
      <p:sp>
        <p:nvSpPr>
          <p:cNvPr id="777" name="Google Shape;777;p37"/>
          <p:cNvSpPr txBox="1"/>
          <p:nvPr>
            <p:ph idx="1" type="subTitle"/>
          </p:nvPr>
        </p:nvSpPr>
        <p:spPr>
          <a:xfrm>
            <a:off x="720000" y="1651025"/>
            <a:ext cx="3459000" cy="5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HARD</a:t>
            </a:r>
            <a:r>
              <a:rPr lang="en" sz="1600"/>
              <a:t>WARE REQUIREMENT</a:t>
            </a:r>
            <a:endParaRPr sz="1600"/>
          </a:p>
        </p:txBody>
      </p:sp>
      <p:sp>
        <p:nvSpPr>
          <p:cNvPr id="778" name="Google Shape;778;p37"/>
          <p:cNvSpPr txBox="1"/>
          <p:nvPr>
            <p:ph type="title"/>
          </p:nvPr>
        </p:nvSpPr>
        <p:spPr>
          <a:xfrm>
            <a:off x="720000" y="718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a:t>
            </a:r>
            <a:endParaRPr/>
          </a:p>
        </p:txBody>
      </p:sp>
      <p:sp>
        <p:nvSpPr>
          <p:cNvPr id="779" name="Google Shape;779;p37"/>
          <p:cNvSpPr txBox="1"/>
          <p:nvPr>
            <p:ph idx="2" type="body"/>
          </p:nvPr>
        </p:nvSpPr>
        <p:spPr>
          <a:xfrm>
            <a:off x="695000" y="2385003"/>
            <a:ext cx="3622200" cy="170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Processor  :  Processor Intel CORE i3</a:t>
            </a:r>
            <a:endParaRPr sz="1600">
              <a:solidFill>
                <a:srgbClr val="44546A"/>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RAM  :  4 GB</a:t>
            </a:r>
            <a:endParaRPr sz="1600">
              <a:solidFill>
                <a:srgbClr val="44546A"/>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Internet Connection  :     20 mbps</a:t>
            </a:r>
            <a:endParaRPr sz="1600">
              <a:solidFill>
                <a:schemeClr val="dk1"/>
              </a:solidFill>
              <a:latin typeface="Playfair Display"/>
              <a:ea typeface="Playfair Display"/>
              <a:cs typeface="Playfair Display"/>
              <a:sym typeface="Playfair Display"/>
            </a:endParaRPr>
          </a:p>
        </p:txBody>
      </p:sp>
      <p:sp>
        <p:nvSpPr>
          <p:cNvPr id="780" name="Google Shape;780;p37"/>
          <p:cNvSpPr txBox="1"/>
          <p:nvPr>
            <p:ph idx="4" type="body"/>
          </p:nvPr>
        </p:nvSpPr>
        <p:spPr>
          <a:xfrm>
            <a:off x="4624280" y="2364413"/>
            <a:ext cx="4027200" cy="170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Operating System  :     Windows, Mac, Linux</a:t>
            </a:r>
            <a:endParaRPr sz="1600">
              <a:solidFill>
                <a:srgbClr val="44546A"/>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Language   :   Python 3.7 (opencv)</a:t>
            </a:r>
            <a:endParaRPr sz="1600">
              <a:solidFill>
                <a:srgbClr val="44546A"/>
              </a:solidFill>
              <a:latin typeface="Playfair Display"/>
              <a:ea typeface="Playfair Display"/>
              <a:cs typeface="Playfair Display"/>
              <a:sym typeface="Playfair Display"/>
            </a:endParaRPr>
          </a:p>
          <a:p>
            <a:pPr indent="0" lvl="0" marL="0" rtl="0" algn="l">
              <a:spcBef>
                <a:spcPts val="0"/>
              </a:spcBef>
              <a:spcAft>
                <a:spcPts val="1000"/>
              </a:spcAft>
              <a:buNone/>
            </a:pPr>
            <a:r>
              <a:t/>
            </a:r>
            <a:endParaRPr sz="1600">
              <a:solidFill>
                <a:schemeClr val="dk1"/>
              </a:solidFill>
              <a:latin typeface="Playfair Display"/>
              <a:ea typeface="Playfair Display"/>
              <a:cs typeface="Playfair Display"/>
              <a:sym typeface="Playfair Display"/>
            </a:endParaRPr>
          </a:p>
        </p:txBody>
      </p:sp>
      <p:sp>
        <p:nvSpPr>
          <p:cNvPr id="781" name="Google Shape;781;p37"/>
          <p:cNvSpPr/>
          <p:nvPr/>
        </p:nvSpPr>
        <p:spPr>
          <a:xfrm rot="-829556">
            <a:off x="6442996" y="3501318"/>
            <a:ext cx="3498020" cy="2317369"/>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37"/>
          <p:cNvGrpSpPr/>
          <p:nvPr/>
        </p:nvGrpSpPr>
        <p:grpSpPr>
          <a:xfrm rot="5400000">
            <a:off x="7552963" y="4081463"/>
            <a:ext cx="510050" cy="919425"/>
            <a:chOff x="257500" y="825775"/>
            <a:chExt cx="510050" cy="919425"/>
          </a:xfrm>
        </p:grpSpPr>
        <p:sp>
          <p:nvSpPr>
            <p:cNvPr id="783" name="Google Shape;783;p37"/>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8"/>
          <p:cNvSpPr txBox="1"/>
          <p:nvPr>
            <p:ph type="title"/>
          </p:nvPr>
        </p:nvSpPr>
        <p:spPr>
          <a:xfrm>
            <a:off x="720000" y="215925"/>
            <a:ext cx="7704000" cy="83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Playfair Display"/>
                <a:ea typeface="Playfair Display"/>
                <a:cs typeface="Playfair Display"/>
                <a:sym typeface="Playfair Display"/>
              </a:rPr>
              <a:t>BLOCK DIAGRAM</a:t>
            </a:r>
            <a:endParaRPr sz="5500">
              <a:latin typeface="Playfair Display"/>
              <a:ea typeface="Playfair Display"/>
              <a:cs typeface="Playfair Display"/>
              <a:sym typeface="Playfair Display"/>
            </a:endParaRPr>
          </a:p>
          <a:p>
            <a:pPr indent="0" lvl="0" marL="0" rtl="0" algn="ctr">
              <a:spcBef>
                <a:spcPts val="0"/>
              </a:spcBef>
              <a:spcAft>
                <a:spcPts val="0"/>
              </a:spcAft>
              <a:buNone/>
            </a:pPr>
            <a:r>
              <a:t/>
            </a:r>
            <a:endParaRPr sz="4400">
              <a:solidFill>
                <a:srgbClr val="000000"/>
              </a:solidFill>
              <a:latin typeface="Playfair Display"/>
              <a:ea typeface="Playfair Display"/>
              <a:cs typeface="Playfair Display"/>
              <a:sym typeface="Playfair Display"/>
            </a:endParaRPr>
          </a:p>
        </p:txBody>
      </p:sp>
      <p:sp>
        <p:nvSpPr>
          <p:cNvPr id="806" name="Google Shape;806;p38"/>
          <p:cNvSpPr/>
          <p:nvPr/>
        </p:nvSpPr>
        <p:spPr>
          <a:xfrm>
            <a:off x="5953650" y="430334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8" name="Google Shape;808;p38"/>
          <p:cNvPicPr preferRelativeResize="0"/>
          <p:nvPr/>
        </p:nvPicPr>
        <p:blipFill rotWithShape="1">
          <a:blip r:embed="rId3">
            <a:alphaModFix/>
          </a:blip>
          <a:srcRect b="0" l="0" r="0" t="2723"/>
          <a:stretch/>
        </p:blipFill>
        <p:spPr>
          <a:xfrm>
            <a:off x="497700" y="1289625"/>
            <a:ext cx="8099724" cy="347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9"/>
          <p:cNvSpPr txBox="1"/>
          <p:nvPr>
            <p:ph idx="1" type="body"/>
          </p:nvPr>
        </p:nvSpPr>
        <p:spPr>
          <a:xfrm>
            <a:off x="720000" y="1055450"/>
            <a:ext cx="6892500" cy="2937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700">
                <a:solidFill>
                  <a:srgbClr val="000000"/>
                </a:solidFill>
                <a:latin typeface="Playfair Display"/>
                <a:ea typeface="Playfair Display"/>
                <a:cs typeface="Playfair Display"/>
                <a:sym typeface="Playfair Display"/>
              </a:rPr>
              <a:t>1.</a:t>
            </a:r>
            <a:r>
              <a:rPr b="1" lang="en" sz="1700">
                <a:solidFill>
                  <a:srgbClr val="374151"/>
                </a:solidFill>
                <a:latin typeface="Playfair Display"/>
                <a:ea typeface="Playfair Display"/>
                <a:cs typeface="Playfair Display"/>
                <a:sym typeface="Playfair Display"/>
              </a:rPr>
              <a:t>Face Recognition:</a:t>
            </a:r>
            <a:r>
              <a:rPr lang="en" sz="1700">
                <a:solidFill>
                  <a:srgbClr val="374151"/>
                </a:solidFill>
                <a:latin typeface="Playfair Display"/>
                <a:ea typeface="Playfair Display"/>
                <a:cs typeface="Playfair Display"/>
                <a:sym typeface="Playfair Display"/>
              </a:rPr>
              <a:t> </a:t>
            </a:r>
            <a:endParaRPr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Face recognition technology is used to identify the user before allowing access to the ATM machine. The user's face is captured using a camera and matched against a database of known faces to verify their identity.</a:t>
            </a:r>
            <a:endParaRPr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t/>
            </a:r>
            <a:endParaRPr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b="1" lang="en" sz="1700">
                <a:solidFill>
                  <a:srgbClr val="000000"/>
                </a:solidFill>
                <a:latin typeface="Playfair Display"/>
                <a:ea typeface="Playfair Display"/>
                <a:cs typeface="Playfair Display"/>
                <a:sym typeface="Playfair Display"/>
              </a:rPr>
              <a:t>2.</a:t>
            </a:r>
            <a:r>
              <a:rPr b="1" lang="en" sz="1700">
                <a:solidFill>
                  <a:srgbClr val="374151"/>
                </a:solidFill>
                <a:latin typeface="Playfair Display"/>
                <a:ea typeface="Playfair Display"/>
                <a:cs typeface="Playfair Display"/>
                <a:sym typeface="Playfair Display"/>
              </a:rPr>
              <a:t>Object Detection: </a:t>
            </a:r>
            <a:endParaRPr b="1"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Object detection techniques are used to identify any suspicious objects or movements near the ATM machine. This can help prevent theft or vandalism.</a:t>
            </a:r>
            <a:endParaRPr sz="1700">
              <a:solidFill>
                <a:srgbClr val="000000"/>
              </a:solidFill>
              <a:latin typeface="Playfair Display"/>
              <a:ea typeface="Playfair Display"/>
              <a:cs typeface="Playfair Display"/>
              <a:sym typeface="Playfair Display"/>
            </a:endParaRPr>
          </a:p>
        </p:txBody>
      </p:sp>
      <p:sp>
        <p:nvSpPr>
          <p:cNvPr id="814" name="Google Shape;814;p39"/>
          <p:cNvSpPr txBox="1"/>
          <p:nvPr>
            <p:ph type="title"/>
          </p:nvPr>
        </p:nvSpPr>
        <p:spPr>
          <a:xfrm>
            <a:off x="720000" y="382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MODULE EXPLANATION</a:t>
            </a:r>
            <a:endParaRPr sz="4400">
              <a:solidFill>
                <a:srgbClr val="000000"/>
              </a:solidFill>
              <a:latin typeface="Playfair Display"/>
              <a:ea typeface="Playfair Display"/>
              <a:cs typeface="Playfair Display"/>
              <a:sym typeface="Playfair Display"/>
            </a:endParaRPr>
          </a:p>
        </p:txBody>
      </p:sp>
      <p:sp>
        <p:nvSpPr>
          <p:cNvPr id="815" name="Google Shape;815;p39"/>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39"/>
          <p:cNvGrpSpPr/>
          <p:nvPr/>
        </p:nvGrpSpPr>
        <p:grpSpPr>
          <a:xfrm flipH="1">
            <a:off x="7945930" y="2290550"/>
            <a:ext cx="510050" cy="919425"/>
            <a:chOff x="257500" y="825775"/>
            <a:chExt cx="510050" cy="919425"/>
          </a:xfrm>
        </p:grpSpPr>
        <p:sp>
          <p:nvSpPr>
            <p:cNvPr id="817" name="Google Shape;817;p39"/>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39"/>
          <p:cNvGrpSpPr/>
          <p:nvPr/>
        </p:nvGrpSpPr>
        <p:grpSpPr>
          <a:xfrm rot="-5400000">
            <a:off x="7840313" y="-192600"/>
            <a:ext cx="289975" cy="919425"/>
            <a:chOff x="205050" y="142150"/>
            <a:chExt cx="289975" cy="919425"/>
          </a:xfrm>
        </p:grpSpPr>
        <p:sp>
          <p:nvSpPr>
            <p:cNvPr id="836" name="Google Shape;836;p39"/>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39"/>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0"/>
          <p:cNvSpPr txBox="1"/>
          <p:nvPr>
            <p:ph idx="1" type="body"/>
          </p:nvPr>
        </p:nvSpPr>
        <p:spPr>
          <a:xfrm>
            <a:off x="720000" y="1284050"/>
            <a:ext cx="6892500" cy="32295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700">
                <a:solidFill>
                  <a:srgbClr val="374151"/>
                </a:solidFill>
                <a:latin typeface="Playfair Display"/>
                <a:ea typeface="Playfair Display"/>
                <a:cs typeface="Playfair Display"/>
                <a:sym typeface="Playfair Display"/>
              </a:rPr>
              <a:t>3.Motion Detection: </a:t>
            </a:r>
            <a:endParaRPr b="1"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Motion detection algorithms are used to detect liveness of a human and any unusual move</a:t>
            </a:r>
            <a:r>
              <a:rPr lang="en" sz="1700">
                <a:solidFill>
                  <a:srgbClr val="374151"/>
                </a:solidFill>
                <a:latin typeface="Playfair Display"/>
                <a:ea typeface="Playfair Display"/>
                <a:cs typeface="Playfair Display"/>
                <a:sym typeface="Playfair Display"/>
              </a:rPr>
              <a:t>ments near the ATM machine.</a:t>
            </a:r>
            <a:endParaRPr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t/>
            </a:r>
            <a:endParaRPr sz="1700">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b="1" lang="en">
                <a:solidFill>
                  <a:srgbClr val="374151"/>
                </a:solidFill>
                <a:latin typeface="Playfair Display"/>
                <a:ea typeface="Playfair Display"/>
                <a:cs typeface="Playfair Display"/>
                <a:sym typeface="Playfair Display"/>
              </a:rPr>
              <a:t>4</a:t>
            </a:r>
            <a:r>
              <a:rPr b="1" lang="en">
                <a:solidFill>
                  <a:srgbClr val="374151"/>
                </a:solidFill>
                <a:latin typeface="Playfair Display"/>
                <a:ea typeface="Playfair Display"/>
                <a:cs typeface="Playfair Display"/>
                <a:sym typeface="Playfair Display"/>
              </a:rPr>
              <a:t>.Fraud Detection:</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Machine learning algorithms are used to analyze user behavior and identify any suspicious activity, such as multiple failed login attempts or unusually large withdrawals.</a:t>
            </a:r>
            <a:endParaRPr>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t/>
            </a:r>
            <a:endParaRPr sz="1700">
              <a:solidFill>
                <a:srgbClr val="374151"/>
              </a:solidFill>
              <a:latin typeface="Playfair Display"/>
              <a:ea typeface="Playfair Display"/>
              <a:cs typeface="Playfair Display"/>
              <a:sym typeface="Playfair Display"/>
            </a:endParaRPr>
          </a:p>
        </p:txBody>
      </p:sp>
      <p:sp>
        <p:nvSpPr>
          <p:cNvPr id="854" name="Google Shape;854;p40"/>
          <p:cNvSpPr txBox="1"/>
          <p:nvPr>
            <p:ph type="title"/>
          </p:nvPr>
        </p:nvSpPr>
        <p:spPr>
          <a:xfrm>
            <a:off x="643800" y="382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MODULE EXPLANATION</a:t>
            </a:r>
            <a:endParaRPr sz="4400">
              <a:solidFill>
                <a:srgbClr val="000000"/>
              </a:solidFill>
              <a:latin typeface="Playfair Display"/>
              <a:ea typeface="Playfair Display"/>
              <a:cs typeface="Playfair Display"/>
              <a:sym typeface="Playfair Display"/>
            </a:endParaRPr>
          </a:p>
        </p:txBody>
      </p:sp>
      <p:sp>
        <p:nvSpPr>
          <p:cNvPr id="855" name="Google Shape;855;p40"/>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40"/>
          <p:cNvGrpSpPr/>
          <p:nvPr/>
        </p:nvGrpSpPr>
        <p:grpSpPr>
          <a:xfrm flipH="1">
            <a:off x="7945930" y="2290550"/>
            <a:ext cx="510050" cy="919425"/>
            <a:chOff x="257500" y="825775"/>
            <a:chExt cx="510050" cy="919425"/>
          </a:xfrm>
        </p:grpSpPr>
        <p:sp>
          <p:nvSpPr>
            <p:cNvPr id="857" name="Google Shape;857;p40"/>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0"/>
          <p:cNvGrpSpPr/>
          <p:nvPr/>
        </p:nvGrpSpPr>
        <p:grpSpPr>
          <a:xfrm rot="-5400000">
            <a:off x="7840313" y="-192600"/>
            <a:ext cx="289975" cy="919425"/>
            <a:chOff x="205050" y="142150"/>
            <a:chExt cx="289975" cy="919425"/>
          </a:xfrm>
        </p:grpSpPr>
        <p:sp>
          <p:nvSpPr>
            <p:cNvPr id="876" name="Google Shape;876;p40"/>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0"/>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40"/>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41"/>
          <p:cNvSpPr txBox="1"/>
          <p:nvPr>
            <p:ph idx="1" type="body"/>
          </p:nvPr>
        </p:nvSpPr>
        <p:spPr>
          <a:xfrm>
            <a:off x="720000" y="1360250"/>
            <a:ext cx="6892500" cy="2240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It is an Object Detection Algorithm used to identify faces in an image or a real time video. The algorithm uses edge or line detection features proposed by Viola and Jones in their research paper “Rapid Object Detection using a Boosted Cascade of Simple Features” published in 2001. The algorithm is given a lot of positive images consisting of faces, and a lot of negative images not consisting of any face to train on them. The model created from this training is available at the OpenCV GitHub repository.</a:t>
            </a:r>
            <a:endParaRPr>
              <a:solidFill>
                <a:srgbClr val="374151"/>
              </a:solidFill>
              <a:latin typeface="Playfair Display"/>
              <a:ea typeface="Playfair Display"/>
              <a:cs typeface="Playfair Display"/>
              <a:sym typeface="Playfair Display"/>
            </a:endParaRPr>
          </a:p>
        </p:txBody>
      </p:sp>
      <p:sp>
        <p:nvSpPr>
          <p:cNvPr id="894" name="Google Shape;894;p41"/>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HAAR CASCADE ALGORITHM </a:t>
            </a:r>
            <a:endParaRPr sz="4400">
              <a:solidFill>
                <a:srgbClr val="000000"/>
              </a:solidFill>
              <a:latin typeface="Playfair Display"/>
              <a:ea typeface="Playfair Display"/>
              <a:cs typeface="Playfair Display"/>
              <a:sym typeface="Playfair Display"/>
            </a:endParaRPr>
          </a:p>
        </p:txBody>
      </p:sp>
      <p:sp>
        <p:nvSpPr>
          <p:cNvPr id="895" name="Google Shape;895;p41"/>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41"/>
          <p:cNvGrpSpPr/>
          <p:nvPr/>
        </p:nvGrpSpPr>
        <p:grpSpPr>
          <a:xfrm flipH="1">
            <a:off x="7945930" y="2290550"/>
            <a:ext cx="510050" cy="919425"/>
            <a:chOff x="257500" y="825775"/>
            <a:chExt cx="510050" cy="919425"/>
          </a:xfrm>
        </p:grpSpPr>
        <p:sp>
          <p:nvSpPr>
            <p:cNvPr id="897" name="Google Shape;897;p41"/>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1"/>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1"/>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41"/>
          <p:cNvGrpSpPr/>
          <p:nvPr/>
        </p:nvGrpSpPr>
        <p:grpSpPr>
          <a:xfrm rot="-5400000">
            <a:off x="7840313" y="-192600"/>
            <a:ext cx="289975" cy="919425"/>
            <a:chOff x="205050" y="142150"/>
            <a:chExt cx="289975" cy="919425"/>
          </a:xfrm>
        </p:grpSpPr>
        <p:sp>
          <p:nvSpPr>
            <p:cNvPr id="916" name="Google Shape;916;p41"/>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1"/>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1"/>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1"/>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2"/>
          <p:cNvSpPr txBox="1"/>
          <p:nvPr>
            <p:ph idx="1" type="body"/>
          </p:nvPr>
        </p:nvSpPr>
        <p:spPr>
          <a:xfrm>
            <a:off x="720000" y="1029900"/>
            <a:ext cx="7140600" cy="15858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The first set of two rectangle features are responsible for finding out the edges in a horizontal or in a vertical direction (as shown below). The second set of three rectangle features are responsible for finding out if there is a lighter region surrounded by darker regions on either side or vice-versa. The third set of four rectangle features are responsible for finding out change of pixel intensities across diagonals.</a:t>
            </a:r>
            <a:endParaRPr>
              <a:solidFill>
                <a:srgbClr val="374151"/>
              </a:solidFill>
              <a:latin typeface="Playfair Display"/>
              <a:ea typeface="Playfair Display"/>
              <a:cs typeface="Playfair Display"/>
              <a:sym typeface="Playfair Display"/>
            </a:endParaRPr>
          </a:p>
        </p:txBody>
      </p:sp>
      <p:sp>
        <p:nvSpPr>
          <p:cNvPr id="934" name="Google Shape;934;p42"/>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HAAR CASCADE FEATURES</a:t>
            </a:r>
            <a:endParaRPr sz="4400">
              <a:solidFill>
                <a:srgbClr val="000000"/>
              </a:solidFill>
              <a:latin typeface="Playfair Display"/>
              <a:ea typeface="Playfair Display"/>
              <a:cs typeface="Playfair Display"/>
              <a:sym typeface="Playfair Display"/>
            </a:endParaRPr>
          </a:p>
        </p:txBody>
      </p:sp>
      <p:sp>
        <p:nvSpPr>
          <p:cNvPr id="935" name="Google Shape;935;p42"/>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42"/>
          <p:cNvGrpSpPr/>
          <p:nvPr/>
        </p:nvGrpSpPr>
        <p:grpSpPr>
          <a:xfrm flipH="1">
            <a:off x="7945930" y="2290550"/>
            <a:ext cx="510050" cy="919425"/>
            <a:chOff x="257500" y="825775"/>
            <a:chExt cx="510050" cy="919425"/>
          </a:xfrm>
        </p:grpSpPr>
        <p:sp>
          <p:nvSpPr>
            <p:cNvPr id="937" name="Google Shape;937;p42"/>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2"/>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42"/>
          <p:cNvGrpSpPr/>
          <p:nvPr/>
        </p:nvGrpSpPr>
        <p:grpSpPr>
          <a:xfrm rot="-5400000">
            <a:off x="7840313" y="-192600"/>
            <a:ext cx="289975" cy="919425"/>
            <a:chOff x="205050" y="142150"/>
            <a:chExt cx="289975" cy="919425"/>
          </a:xfrm>
        </p:grpSpPr>
        <p:sp>
          <p:nvSpPr>
            <p:cNvPr id="956" name="Google Shape;956;p4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42"/>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9" name="Google Shape;969;p42"/>
          <p:cNvPicPr preferRelativeResize="0"/>
          <p:nvPr/>
        </p:nvPicPr>
        <p:blipFill>
          <a:blip r:embed="rId3">
            <a:alphaModFix/>
          </a:blip>
          <a:stretch>
            <a:fillRect/>
          </a:stretch>
        </p:blipFill>
        <p:spPr>
          <a:xfrm>
            <a:off x="3063125" y="2905175"/>
            <a:ext cx="2556150" cy="216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43"/>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HAAR CASCADE FEATURES</a:t>
            </a:r>
            <a:endParaRPr sz="4400">
              <a:solidFill>
                <a:srgbClr val="000000"/>
              </a:solidFill>
              <a:latin typeface="Playfair Display"/>
              <a:ea typeface="Playfair Display"/>
              <a:cs typeface="Playfair Display"/>
              <a:sym typeface="Playfair Display"/>
            </a:endParaRPr>
          </a:p>
        </p:txBody>
      </p:sp>
      <p:sp>
        <p:nvSpPr>
          <p:cNvPr id="975" name="Google Shape;975;p43"/>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43"/>
          <p:cNvGrpSpPr/>
          <p:nvPr/>
        </p:nvGrpSpPr>
        <p:grpSpPr>
          <a:xfrm flipH="1">
            <a:off x="8479330" y="2290550"/>
            <a:ext cx="510050" cy="919425"/>
            <a:chOff x="257500" y="825775"/>
            <a:chExt cx="510050" cy="919425"/>
          </a:xfrm>
        </p:grpSpPr>
        <p:sp>
          <p:nvSpPr>
            <p:cNvPr id="977" name="Google Shape;977;p4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43"/>
          <p:cNvGrpSpPr/>
          <p:nvPr/>
        </p:nvGrpSpPr>
        <p:grpSpPr>
          <a:xfrm rot="-5400000">
            <a:off x="7840313" y="-192600"/>
            <a:ext cx="289975" cy="919425"/>
            <a:chOff x="205050" y="142150"/>
            <a:chExt cx="289975" cy="919425"/>
          </a:xfrm>
        </p:grpSpPr>
        <p:sp>
          <p:nvSpPr>
            <p:cNvPr id="996" name="Google Shape;996;p43"/>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8" name="Google Shape;1008;p43"/>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9" name="Google Shape;1009;p43"/>
          <p:cNvPicPr preferRelativeResize="0"/>
          <p:nvPr/>
        </p:nvPicPr>
        <p:blipFill>
          <a:blip r:embed="rId3">
            <a:alphaModFix/>
          </a:blip>
          <a:stretch>
            <a:fillRect/>
          </a:stretch>
        </p:blipFill>
        <p:spPr>
          <a:xfrm>
            <a:off x="1123826" y="2557650"/>
            <a:ext cx="2147851" cy="2409550"/>
          </a:xfrm>
          <a:prstGeom prst="rect">
            <a:avLst/>
          </a:prstGeom>
          <a:noFill/>
          <a:ln>
            <a:noFill/>
          </a:ln>
        </p:spPr>
      </p:pic>
      <p:sp>
        <p:nvSpPr>
          <p:cNvPr id="1010" name="Google Shape;1010;p43"/>
          <p:cNvSpPr txBox="1"/>
          <p:nvPr/>
        </p:nvSpPr>
        <p:spPr>
          <a:xfrm>
            <a:off x="374850" y="1066950"/>
            <a:ext cx="8394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Playfair Display"/>
                <a:ea typeface="Playfair Display"/>
                <a:cs typeface="Playfair Display"/>
                <a:sym typeface="Playfair Display"/>
              </a:rPr>
              <a:t>The objective here is to find out the sum of all the image pixels lying in the darker area of the haar feature and the sum of all the image pixels lying in the lighter area of the haar feature. And then find out their difference. Now if the image has an edge separating dark pixels on the right and light pixels on the left, then the haar value will be closer to 1. That means, we say that there is an edge detected if the haar value is closer to 1. In the example above, there is no edge as the haar value is far from 1.</a:t>
            </a:r>
            <a:endParaRPr>
              <a:latin typeface="Playfair Display"/>
              <a:ea typeface="Playfair Display"/>
              <a:cs typeface="Playfair Display"/>
              <a:sym typeface="Playfair Display"/>
            </a:endParaRPr>
          </a:p>
        </p:txBody>
      </p:sp>
      <p:pic>
        <p:nvPicPr>
          <p:cNvPr id="1011" name="Google Shape;1011;p43"/>
          <p:cNvPicPr preferRelativeResize="0"/>
          <p:nvPr/>
        </p:nvPicPr>
        <p:blipFill>
          <a:blip r:embed="rId4">
            <a:alphaModFix/>
          </a:blip>
          <a:stretch>
            <a:fillRect/>
          </a:stretch>
        </p:blipFill>
        <p:spPr>
          <a:xfrm>
            <a:off x="5094225" y="2558168"/>
            <a:ext cx="2147850" cy="24090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44"/>
          <p:cNvSpPr txBox="1"/>
          <p:nvPr>
            <p:ph type="title"/>
          </p:nvPr>
        </p:nvSpPr>
        <p:spPr>
          <a:xfrm>
            <a:off x="0" y="64300"/>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17" name="Google Shape;1017;p44"/>
          <p:cNvSpPr/>
          <p:nvPr/>
        </p:nvSpPr>
        <p:spPr>
          <a:xfrm>
            <a:off x="5530312" y="34412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44"/>
          <p:cNvGrpSpPr/>
          <p:nvPr/>
        </p:nvGrpSpPr>
        <p:grpSpPr>
          <a:xfrm rot="-5400000">
            <a:off x="7840313" y="-192600"/>
            <a:ext cx="289975" cy="919425"/>
            <a:chOff x="205050" y="142150"/>
            <a:chExt cx="289975" cy="919425"/>
          </a:xfrm>
        </p:grpSpPr>
        <p:sp>
          <p:nvSpPr>
            <p:cNvPr id="1019" name="Google Shape;1019;p44"/>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4"/>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4"/>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4"/>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44"/>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2" name="Google Shape;1032;p44"/>
          <p:cNvPicPr preferRelativeResize="0"/>
          <p:nvPr/>
        </p:nvPicPr>
        <p:blipFill>
          <a:blip r:embed="rId3">
            <a:alphaModFix/>
          </a:blip>
          <a:stretch>
            <a:fillRect/>
          </a:stretch>
        </p:blipFill>
        <p:spPr>
          <a:xfrm>
            <a:off x="1517325" y="1311600"/>
            <a:ext cx="5909075" cy="3323900"/>
          </a:xfrm>
          <a:prstGeom prst="rect">
            <a:avLst/>
          </a:prstGeom>
          <a:noFill/>
          <a:ln>
            <a:noFill/>
          </a:ln>
        </p:spPr>
      </p:pic>
      <p:sp>
        <p:nvSpPr>
          <p:cNvPr id="1033" name="Google Shape;1033;p44"/>
          <p:cNvSpPr txBox="1"/>
          <p:nvPr/>
        </p:nvSpPr>
        <p:spPr>
          <a:xfrm>
            <a:off x="2263800" y="802000"/>
            <a:ext cx="46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STEP </a:t>
            </a:r>
            <a:r>
              <a:rPr b="1" lang="en">
                <a:latin typeface="Playfair Display"/>
                <a:ea typeface="Playfair Display"/>
                <a:cs typeface="Playfair Display"/>
                <a:sym typeface="Playfair Display"/>
              </a:rPr>
              <a:t>1 </a:t>
            </a:r>
            <a:r>
              <a:rPr b="1" lang="en">
                <a:latin typeface="Playfair Display"/>
                <a:ea typeface="Playfair Display"/>
                <a:cs typeface="Playfair Display"/>
                <a:sym typeface="Playfair Display"/>
              </a:rPr>
              <a:t>: ENTER ACC</a:t>
            </a:r>
            <a:r>
              <a:rPr b="1" lang="en">
                <a:latin typeface="Playfair Display"/>
                <a:ea typeface="Playfair Display"/>
                <a:cs typeface="Playfair Display"/>
                <a:sym typeface="Playfair Display"/>
              </a:rPr>
              <a:t>OUNT DETAILS</a:t>
            </a:r>
            <a:endParaRPr b="1">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5"/>
          <p:cNvSpPr txBox="1"/>
          <p:nvPr>
            <p:ph type="title"/>
          </p:nvPr>
        </p:nvSpPr>
        <p:spPr>
          <a:xfrm>
            <a:off x="0" y="64300"/>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39" name="Google Shape;1039;p45"/>
          <p:cNvSpPr/>
          <p:nvPr/>
        </p:nvSpPr>
        <p:spPr>
          <a:xfrm>
            <a:off x="5530312" y="34412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45"/>
          <p:cNvGrpSpPr/>
          <p:nvPr/>
        </p:nvGrpSpPr>
        <p:grpSpPr>
          <a:xfrm rot="-5400000">
            <a:off x="7840313" y="-192600"/>
            <a:ext cx="289975" cy="919425"/>
            <a:chOff x="205050" y="142150"/>
            <a:chExt cx="289975" cy="919425"/>
          </a:xfrm>
        </p:grpSpPr>
        <p:sp>
          <p:nvSpPr>
            <p:cNvPr id="1041" name="Google Shape;1041;p45"/>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45"/>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txBox="1"/>
          <p:nvPr/>
        </p:nvSpPr>
        <p:spPr>
          <a:xfrm>
            <a:off x="2263800" y="802000"/>
            <a:ext cx="46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ExtraBold"/>
                <a:ea typeface="Playfair Display ExtraBold"/>
                <a:cs typeface="Playfair Display ExtraBold"/>
                <a:sym typeface="Playfair Display ExtraBold"/>
              </a:rPr>
              <a:t>STEP  2 : FACE DETECTION </a:t>
            </a:r>
            <a:r>
              <a:rPr lang="en">
                <a:latin typeface="Playfair Display ExtraBold"/>
                <a:ea typeface="Playfair Display ExtraBold"/>
                <a:cs typeface="Playfair Display ExtraBold"/>
                <a:sym typeface="Playfair Display ExtraBold"/>
              </a:rPr>
              <a:t>USING HAAR CASCADE</a:t>
            </a:r>
            <a:r>
              <a:rPr lang="en">
                <a:latin typeface="Playfair Display ExtraBold"/>
                <a:ea typeface="Playfair Display ExtraBold"/>
                <a:cs typeface="Playfair Display ExtraBold"/>
                <a:sym typeface="Playfair Display ExtraBold"/>
              </a:rPr>
              <a:t> </a:t>
            </a:r>
            <a:endParaRPr>
              <a:latin typeface="Playfair Display Medium"/>
              <a:ea typeface="Playfair Display Medium"/>
              <a:cs typeface="Playfair Display Medium"/>
              <a:sym typeface="Playfair Display Medium"/>
            </a:endParaRPr>
          </a:p>
        </p:txBody>
      </p:sp>
      <p:pic>
        <p:nvPicPr>
          <p:cNvPr id="1055" name="Google Shape;1055;p45"/>
          <p:cNvPicPr preferRelativeResize="0"/>
          <p:nvPr/>
        </p:nvPicPr>
        <p:blipFill>
          <a:blip r:embed="rId3">
            <a:alphaModFix/>
          </a:blip>
          <a:stretch>
            <a:fillRect/>
          </a:stretch>
        </p:blipFill>
        <p:spPr>
          <a:xfrm>
            <a:off x="1307850" y="1367200"/>
            <a:ext cx="5995926" cy="3184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8"/>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000000"/>
                </a:solidFill>
                <a:latin typeface="Playfair Display"/>
                <a:ea typeface="Playfair Display"/>
                <a:cs typeface="Playfair Display"/>
                <a:sym typeface="Playfair Display"/>
              </a:rPr>
              <a:t>ABSTRACT</a:t>
            </a:r>
            <a:endParaRPr>
              <a:latin typeface="Playfair Display"/>
              <a:ea typeface="Playfair Display"/>
              <a:cs typeface="Playfair Display"/>
              <a:sym typeface="Playfair Display"/>
            </a:endParaRPr>
          </a:p>
        </p:txBody>
      </p:sp>
      <p:sp>
        <p:nvSpPr>
          <p:cNvPr id="515" name="Google Shape;515;p28"/>
          <p:cNvSpPr txBox="1"/>
          <p:nvPr/>
        </p:nvSpPr>
        <p:spPr>
          <a:xfrm>
            <a:off x="720000" y="1078725"/>
            <a:ext cx="7704000" cy="3706500"/>
          </a:xfrm>
          <a:prstGeom prst="rect">
            <a:avLst/>
          </a:prstGeom>
          <a:noFill/>
          <a:ln>
            <a:noFill/>
          </a:ln>
        </p:spPr>
        <p:txBody>
          <a:bodyPr anchorCtr="0" anchor="t" bIns="91425" lIns="91425" spcFirstLastPara="1" rIns="0" wrap="square" tIns="91425">
            <a:noAutofit/>
          </a:bodyPr>
          <a:lstStyle/>
          <a:p>
            <a:pPr indent="-304800" lvl="0" marL="457200" rtl="0" algn="just">
              <a:lnSpc>
                <a:spcPct val="170000"/>
              </a:lnSpc>
              <a:spcBef>
                <a:spcPts val="1000"/>
              </a:spcBef>
              <a:spcAft>
                <a:spcPts val="0"/>
              </a:spcAft>
              <a:buSzPts val="1200"/>
              <a:buFont typeface="Playfair Display"/>
              <a:buChar char="➢"/>
            </a:pPr>
            <a:r>
              <a:rPr lang="en" sz="1200">
                <a:latin typeface="Playfair Display"/>
                <a:ea typeface="Playfair Display"/>
                <a:cs typeface="Playfair Display"/>
                <a:sym typeface="Playfair Display"/>
              </a:rPr>
              <a:t>Automated teller machines (ATMs) are well known devices typically used by individuals to carry out a variety of personal and business financial transactions and/or banking functions. </a:t>
            </a:r>
            <a:endParaRPr sz="1200">
              <a:latin typeface="Playfair Display"/>
              <a:ea typeface="Playfair Display"/>
              <a:cs typeface="Playfair Display"/>
              <a:sym typeface="Playfair Display"/>
            </a:endParaRPr>
          </a:p>
          <a:p>
            <a:pPr indent="-304800" lvl="0" marL="457200" rtl="0" algn="just">
              <a:lnSpc>
                <a:spcPct val="17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ATMs have become very popular with the general public for their availability and general user friendliness. ATMs are now found in many locations having a regular or high volume of consumer traffic. </a:t>
            </a:r>
            <a:endParaRPr sz="1200">
              <a:latin typeface="Playfair Display"/>
              <a:ea typeface="Playfair Display"/>
              <a:cs typeface="Playfair Display"/>
              <a:sym typeface="Playfair Display"/>
            </a:endParaRPr>
          </a:p>
          <a:p>
            <a:pPr indent="-304800" lvl="0" marL="457200" rtl="0" algn="just">
              <a:lnSpc>
                <a:spcPct val="17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For example, ATMs are typically found in restaurants, supermarkets, Convenience stores, malls, schools, gas stations, hotels, work locations, banking centers, airports, entertainment establishments, transportation facilities and a myriad of other locations. </a:t>
            </a:r>
            <a:endParaRPr sz="1200">
              <a:latin typeface="Playfair Display"/>
              <a:ea typeface="Playfair Display"/>
              <a:cs typeface="Playfair Display"/>
              <a:sym typeface="Playfair Display"/>
            </a:endParaRPr>
          </a:p>
          <a:p>
            <a:pPr indent="-304800" lvl="0" marL="457200" rtl="0" algn="just">
              <a:lnSpc>
                <a:spcPct val="17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ATMs are typically available to consumers on a continuous basis such that consumers have the ability to carry out their ATM financial transactions and/or banking functions at any time of the day and on any day of the week.for this purpose we are using face recognition step with haar cascade classifier to find out the features of face.when face is detected then it will give access to do transactions otherwise not allow.</a:t>
            </a:r>
            <a:endParaRPr sz="1200">
              <a:latin typeface="Playfair Display"/>
              <a:ea typeface="Playfair Display"/>
              <a:cs typeface="Playfair Display"/>
              <a:sym typeface="Playfair Display"/>
            </a:endParaRPr>
          </a:p>
        </p:txBody>
      </p:sp>
      <p:sp>
        <p:nvSpPr>
          <p:cNvPr id="516" name="Google Shape;516;p28"/>
          <p:cNvSpPr/>
          <p:nvPr/>
        </p:nvSpPr>
        <p:spPr>
          <a:xfrm>
            <a:off x="7838700" y="625750"/>
            <a:ext cx="1305300" cy="39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6"/>
          <p:cNvSpPr txBox="1"/>
          <p:nvPr>
            <p:ph type="title"/>
          </p:nvPr>
        </p:nvSpPr>
        <p:spPr>
          <a:xfrm>
            <a:off x="0" y="64300"/>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61" name="Google Shape;1061;p46"/>
          <p:cNvSpPr/>
          <p:nvPr/>
        </p:nvSpPr>
        <p:spPr>
          <a:xfrm>
            <a:off x="5530312" y="34412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2" name="Google Shape;1062;p46"/>
          <p:cNvGrpSpPr/>
          <p:nvPr/>
        </p:nvGrpSpPr>
        <p:grpSpPr>
          <a:xfrm rot="-5400000">
            <a:off x="7840313" y="-192600"/>
            <a:ext cx="289975" cy="919425"/>
            <a:chOff x="205050" y="142150"/>
            <a:chExt cx="289975" cy="919425"/>
          </a:xfrm>
        </p:grpSpPr>
        <p:sp>
          <p:nvSpPr>
            <p:cNvPr id="1063" name="Google Shape;1063;p46"/>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6"/>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6"/>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6"/>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46"/>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6"/>
          <p:cNvSpPr txBox="1"/>
          <p:nvPr/>
        </p:nvSpPr>
        <p:spPr>
          <a:xfrm>
            <a:off x="2263800" y="802000"/>
            <a:ext cx="46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ExtraBold"/>
                <a:ea typeface="Playfair Display ExtraBold"/>
                <a:cs typeface="Playfair Display ExtraBold"/>
                <a:sym typeface="Playfair Display ExtraBold"/>
              </a:rPr>
              <a:t>STEP  3 : PROC</a:t>
            </a:r>
            <a:r>
              <a:rPr lang="en">
                <a:latin typeface="Playfair Display ExtraBold"/>
                <a:ea typeface="Playfair Display ExtraBold"/>
                <a:cs typeface="Playfair Display ExtraBold"/>
                <a:sym typeface="Playfair Display ExtraBold"/>
              </a:rPr>
              <a:t>EED TO TRANSACTION</a:t>
            </a:r>
            <a:r>
              <a:rPr lang="en">
                <a:latin typeface="Playfair Display ExtraBold"/>
                <a:ea typeface="Playfair Display ExtraBold"/>
                <a:cs typeface="Playfair Display ExtraBold"/>
                <a:sym typeface="Playfair Display ExtraBold"/>
              </a:rPr>
              <a:t> </a:t>
            </a:r>
            <a:endParaRPr>
              <a:latin typeface="Playfair Display Medium"/>
              <a:ea typeface="Playfair Display Medium"/>
              <a:cs typeface="Playfair Display Medium"/>
              <a:sym typeface="Playfair Display Medium"/>
            </a:endParaRPr>
          </a:p>
        </p:txBody>
      </p:sp>
      <p:pic>
        <p:nvPicPr>
          <p:cNvPr id="1077" name="Google Shape;1077;p46"/>
          <p:cNvPicPr preferRelativeResize="0"/>
          <p:nvPr/>
        </p:nvPicPr>
        <p:blipFill>
          <a:blip r:embed="rId3">
            <a:alphaModFix/>
          </a:blip>
          <a:stretch>
            <a:fillRect/>
          </a:stretch>
        </p:blipFill>
        <p:spPr>
          <a:xfrm>
            <a:off x="1260187" y="1264350"/>
            <a:ext cx="6623626" cy="314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7"/>
          <p:cNvSpPr txBox="1"/>
          <p:nvPr>
            <p:ph type="title"/>
          </p:nvPr>
        </p:nvSpPr>
        <p:spPr>
          <a:xfrm>
            <a:off x="0" y="64300"/>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83" name="Google Shape;1083;p47"/>
          <p:cNvSpPr/>
          <p:nvPr/>
        </p:nvSpPr>
        <p:spPr>
          <a:xfrm>
            <a:off x="5530312" y="34412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47"/>
          <p:cNvGrpSpPr/>
          <p:nvPr/>
        </p:nvGrpSpPr>
        <p:grpSpPr>
          <a:xfrm rot="-5400000">
            <a:off x="7840313" y="-192600"/>
            <a:ext cx="289975" cy="919425"/>
            <a:chOff x="205050" y="142150"/>
            <a:chExt cx="289975" cy="919425"/>
          </a:xfrm>
        </p:grpSpPr>
        <p:sp>
          <p:nvSpPr>
            <p:cNvPr id="1085" name="Google Shape;1085;p47"/>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7"/>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7"/>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47"/>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7"/>
          <p:cNvSpPr txBox="1"/>
          <p:nvPr/>
        </p:nvSpPr>
        <p:spPr>
          <a:xfrm>
            <a:off x="2136100" y="1140000"/>
            <a:ext cx="461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layfair Display"/>
                <a:ea typeface="Playfair Display"/>
                <a:cs typeface="Playfair Display"/>
                <a:sym typeface="Playfair Display"/>
              </a:rPr>
              <a:t>STEP 1 : ENTER ACCOUNT DETAILS</a:t>
            </a:r>
            <a:endParaRPr>
              <a:latin typeface="Playfair Display Medium"/>
              <a:ea typeface="Playfair Display Medium"/>
              <a:cs typeface="Playfair Display Medium"/>
              <a:sym typeface="Playfair Display Medium"/>
            </a:endParaRPr>
          </a:p>
        </p:txBody>
      </p:sp>
      <p:pic>
        <p:nvPicPr>
          <p:cNvPr id="1099" name="Google Shape;1099;p47"/>
          <p:cNvPicPr preferRelativeResize="0"/>
          <p:nvPr/>
        </p:nvPicPr>
        <p:blipFill>
          <a:blip r:embed="rId3">
            <a:alphaModFix/>
          </a:blip>
          <a:stretch>
            <a:fillRect/>
          </a:stretch>
        </p:blipFill>
        <p:spPr>
          <a:xfrm>
            <a:off x="1541074" y="1540200"/>
            <a:ext cx="5806451" cy="3266125"/>
          </a:xfrm>
          <a:prstGeom prst="rect">
            <a:avLst/>
          </a:prstGeom>
          <a:noFill/>
          <a:ln>
            <a:noFill/>
          </a:ln>
        </p:spPr>
      </p:pic>
      <p:sp>
        <p:nvSpPr>
          <p:cNvPr id="1100" name="Google Shape;1100;p47"/>
          <p:cNvSpPr txBox="1"/>
          <p:nvPr/>
        </p:nvSpPr>
        <p:spPr>
          <a:xfrm>
            <a:off x="1395900" y="765575"/>
            <a:ext cx="600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layfair Display"/>
                <a:ea typeface="Playfair Display"/>
                <a:cs typeface="Playfair Display"/>
                <a:sym typeface="Playfair Display"/>
              </a:rPr>
              <a:t> TRANSACTION HANDLED BY KNOWN PERSON</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48"/>
          <p:cNvSpPr txBox="1"/>
          <p:nvPr>
            <p:ph type="title"/>
          </p:nvPr>
        </p:nvSpPr>
        <p:spPr>
          <a:xfrm>
            <a:off x="0" y="64300"/>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106" name="Google Shape;1106;p48"/>
          <p:cNvSpPr/>
          <p:nvPr/>
        </p:nvSpPr>
        <p:spPr>
          <a:xfrm>
            <a:off x="5530312" y="34412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7" name="Google Shape;1107;p48"/>
          <p:cNvGrpSpPr/>
          <p:nvPr/>
        </p:nvGrpSpPr>
        <p:grpSpPr>
          <a:xfrm rot="-5400000">
            <a:off x="7840313" y="-192600"/>
            <a:ext cx="289975" cy="919425"/>
            <a:chOff x="205050" y="142150"/>
            <a:chExt cx="289975" cy="919425"/>
          </a:xfrm>
        </p:grpSpPr>
        <p:sp>
          <p:nvSpPr>
            <p:cNvPr id="1108" name="Google Shape;1108;p48"/>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8"/>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8"/>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8"/>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8"/>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8"/>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48"/>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txBox="1"/>
          <p:nvPr/>
        </p:nvSpPr>
        <p:spPr>
          <a:xfrm>
            <a:off x="2263800" y="802000"/>
            <a:ext cx="46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STEP 2  : VERIFICATION KNOWN PERSON</a:t>
            </a:r>
            <a:endParaRPr>
              <a:latin typeface="Playfair Display Medium"/>
              <a:ea typeface="Playfair Display Medium"/>
              <a:cs typeface="Playfair Display Medium"/>
              <a:sym typeface="Playfair Display Medium"/>
            </a:endParaRPr>
          </a:p>
        </p:txBody>
      </p:sp>
      <p:pic>
        <p:nvPicPr>
          <p:cNvPr id="1122" name="Google Shape;1122;p48"/>
          <p:cNvPicPr preferRelativeResize="0"/>
          <p:nvPr/>
        </p:nvPicPr>
        <p:blipFill>
          <a:blip r:embed="rId3">
            <a:alphaModFix/>
          </a:blip>
          <a:stretch>
            <a:fillRect/>
          </a:stretch>
        </p:blipFill>
        <p:spPr>
          <a:xfrm>
            <a:off x="1628349" y="1278401"/>
            <a:ext cx="5607021" cy="31539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9"/>
          <p:cNvSpPr txBox="1"/>
          <p:nvPr>
            <p:ph type="title"/>
          </p:nvPr>
        </p:nvSpPr>
        <p:spPr>
          <a:xfrm>
            <a:off x="0" y="64300"/>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128" name="Google Shape;1128;p49"/>
          <p:cNvSpPr/>
          <p:nvPr/>
        </p:nvSpPr>
        <p:spPr>
          <a:xfrm>
            <a:off x="5530312" y="34412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49"/>
          <p:cNvGrpSpPr/>
          <p:nvPr/>
        </p:nvGrpSpPr>
        <p:grpSpPr>
          <a:xfrm rot="-5400000">
            <a:off x="7840313" y="-192600"/>
            <a:ext cx="289975" cy="919425"/>
            <a:chOff x="205050" y="142150"/>
            <a:chExt cx="289975" cy="919425"/>
          </a:xfrm>
        </p:grpSpPr>
        <p:sp>
          <p:nvSpPr>
            <p:cNvPr id="1130" name="Google Shape;1130;p49"/>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9"/>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9"/>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9"/>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9"/>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9"/>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9"/>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9"/>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9"/>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9"/>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9"/>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49"/>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9"/>
          <p:cNvSpPr txBox="1"/>
          <p:nvPr/>
        </p:nvSpPr>
        <p:spPr>
          <a:xfrm>
            <a:off x="2263800" y="802000"/>
            <a:ext cx="46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STEP 3  :  ACCESSING KNOWN PERSON </a:t>
            </a:r>
            <a:endParaRPr>
              <a:latin typeface="Playfair Display Medium"/>
              <a:ea typeface="Playfair Display Medium"/>
              <a:cs typeface="Playfair Display Medium"/>
              <a:sym typeface="Playfair Display Medium"/>
            </a:endParaRPr>
          </a:p>
        </p:txBody>
      </p:sp>
      <p:pic>
        <p:nvPicPr>
          <p:cNvPr id="1144" name="Google Shape;1144;p49"/>
          <p:cNvPicPr preferRelativeResize="0"/>
          <p:nvPr/>
        </p:nvPicPr>
        <p:blipFill>
          <a:blip r:embed="rId3">
            <a:alphaModFix/>
          </a:blip>
          <a:stretch>
            <a:fillRect/>
          </a:stretch>
        </p:blipFill>
        <p:spPr>
          <a:xfrm>
            <a:off x="1399750" y="1367200"/>
            <a:ext cx="5711149" cy="2988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50"/>
          <p:cNvSpPr txBox="1"/>
          <p:nvPr>
            <p:ph idx="1" type="body"/>
          </p:nvPr>
        </p:nvSpPr>
        <p:spPr>
          <a:xfrm>
            <a:off x="872400" y="801300"/>
            <a:ext cx="7140600" cy="4038600"/>
          </a:xfrm>
          <a:prstGeom prst="rect">
            <a:avLst/>
          </a:prstGeom>
        </p:spPr>
        <p:txBody>
          <a:bodyPr anchorCtr="0" anchor="t" bIns="91425" lIns="91425" spcFirstLastPara="1" rIns="91425" wrap="square" tIns="91425">
            <a:noAutofit/>
          </a:bodyPr>
          <a:lstStyle/>
          <a:p>
            <a:pPr indent="-323850" lvl="0" marL="457200" rtl="0" algn="just">
              <a:lnSpc>
                <a:spcPct val="90000"/>
              </a:lnSpc>
              <a:spcBef>
                <a:spcPts val="1000"/>
              </a:spcBef>
              <a:spcAft>
                <a:spcPts val="0"/>
              </a:spcAft>
              <a:buClr>
                <a:srgbClr val="000000"/>
              </a:buClr>
              <a:buSzPts val="1500"/>
              <a:buFont typeface="Playfair Display"/>
              <a:buChar char="★"/>
            </a:pPr>
            <a:r>
              <a:rPr lang="en" sz="1500">
                <a:solidFill>
                  <a:srgbClr val="000000"/>
                </a:solidFill>
                <a:latin typeface="Playfair Display"/>
                <a:ea typeface="Playfair Display"/>
                <a:cs typeface="Playfair Display"/>
                <a:sym typeface="Playfair Display"/>
              </a:rPr>
              <a:t>Using face recognition technology for ATM machine access is a promising approach to enhance security and convenience. In this project, we utilized the Haar Cascade algorithm to detect and recognize the faces of authorized users, allowing them to access their account without the need for a physical card.</a:t>
            </a:r>
            <a:endParaRPr sz="1500">
              <a:solidFill>
                <a:srgbClr val="000000"/>
              </a:solidFill>
              <a:latin typeface="Playfair Display"/>
              <a:ea typeface="Playfair Display"/>
              <a:cs typeface="Playfair Display"/>
              <a:sym typeface="Playfair Display"/>
            </a:endParaRPr>
          </a:p>
          <a:p>
            <a:pPr indent="-323850" lvl="0" marL="457200" rtl="0" algn="just">
              <a:lnSpc>
                <a:spcPct val="90000"/>
              </a:lnSpc>
              <a:spcBef>
                <a:spcPts val="0"/>
              </a:spcBef>
              <a:spcAft>
                <a:spcPts val="0"/>
              </a:spcAft>
              <a:buClr>
                <a:srgbClr val="000000"/>
              </a:buClr>
              <a:buSzPts val="1500"/>
              <a:buFont typeface="Playfair Display"/>
              <a:buChar char="★"/>
            </a:pPr>
            <a:r>
              <a:rPr lang="en" sz="1500">
                <a:solidFill>
                  <a:srgbClr val="000000"/>
                </a:solidFill>
                <a:latin typeface="Playfair Display"/>
                <a:ea typeface="Playfair Display"/>
                <a:cs typeface="Playfair Display"/>
                <a:sym typeface="Playfair Display"/>
              </a:rPr>
              <a:t>The project result showed that the Haar Cascade algorithm was successful in detecting and recognizing faces with a high level of accuracy. We trained the algorithm using a large dataset of facial images to improve its recognition performance. The trained model was then integrated into the ATM machine, allowing users to access their accounts by simply looking at the camera.</a:t>
            </a:r>
            <a:endParaRPr sz="1500">
              <a:solidFill>
                <a:srgbClr val="000000"/>
              </a:solidFill>
              <a:latin typeface="Playfair Display"/>
              <a:ea typeface="Playfair Display"/>
              <a:cs typeface="Playfair Display"/>
              <a:sym typeface="Playfair Display"/>
            </a:endParaRPr>
          </a:p>
          <a:p>
            <a:pPr indent="-323850" lvl="0" marL="457200" rtl="0" algn="just">
              <a:lnSpc>
                <a:spcPct val="90000"/>
              </a:lnSpc>
              <a:spcBef>
                <a:spcPts val="0"/>
              </a:spcBef>
              <a:spcAft>
                <a:spcPts val="0"/>
              </a:spcAft>
              <a:buClr>
                <a:srgbClr val="000000"/>
              </a:buClr>
              <a:buSzPts val="1500"/>
              <a:buFont typeface="Playfair Display"/>
              <a:buChar char="★"/>
            </a:pPr>
            <a:r>
              <a:rPr lang="en" sz="1500">
                <a:solidFill>
                  <a:srgbClr val="000000"/>
                </a:solidFill>
                <a:latin typeface="Playfair Display"/>
                <a:ea typeface="Playfair Display"/>
                <a:cs typeface="Playfair Display"/>
                <a:sym typeface="Playfair Display"/>
              </a:rPr>
              <a:t>The benefits of this approach include increased security, as it eliminates the risk of unauthorized access by stolen or lost cards, and convenience, as users no longer need to carry physical cards. It also reduces the risk of transmission of pathogens through physical contact with the ATM machine.</a:t>
            </a:r>
            <a:endParaRPr sz="1500">
              <a:solidFill>
                <a:srgbClr val="000000"/>
              </a:solidFill>
              <a:latin typeface="Playfair Display"/>
              <a:ea typeface="Playfair Display"/>
              <a:cs typeface="Playfair Display"/>
              <a:sym typeface="Playfair Display"/>
            </a:endParaRPr>
          </a:p>
        </p:txBody>
      </p:sp>
      <p:sp>
        <p:nvSpPr>
          <p:cNvPr id="1150" name="Google Shape;1150;p50"/>
          <p:cNvSpPr txBox="1"/>
          <p:nvPr>
            <p:ph type="title"/>
          </p:nvPr>
        </p:nvSpPr>
        <p:spPr>
          <a:xfrm>
            <a:off x="720000" y="228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RESULT &amp; DISCUSSION</a:t>
            </a:r>
            <a:endParaRPr sz="4400">
              <a:solidFill>
                <a:srgbClr val="000000"/>
              </a:solidFill>
              <a:latin typeface="Playfair Display"/>
              <a:ea typeface="Playfair Display"/>
              <a:cs typeface="Playfair Display"/>
              <a:sym typeface="Playfair Display"/>
            </a:endParaRPr>
          </a:p>
        </p:txBody>
      </p:sp>
      <p:sp>
        <p:nvSpPr>
          <p:cNvPr id="1151" name="Google Shape;1151;p50"/>
          <p:cNvSpPr/>
          <p:nvPr/>
        </p:nvSpPr>
        <p:spPr>
          <a:xfrm>
            <a:off x="5530312" y="36698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2" name="Google Shape;1152;p50"/>
          <p:cNvGrpSpPr/>
          <p:nvPr/>
        </p:nvGrpSpPr>
        <p:grpSpPr>
          <a:xfrm flipH="1">
            <a:off x="8250730" y="2290550"/>
            <a:ext cx="510050" cy="919425"/>
            <a:chOff x="257500" y="825775"/>
            <a:chExt cx="510050" cy="919425"/>
          </a:xfrm>
        </p:grpSpPr>
        <p:sp>
          <p:nvSpPr>
            <p:cNvPr id="1153" name="Google Shape;1153;p50"/>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0"/>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0"/>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0"/>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0"/>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0"/>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0"/>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0"/>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0"/>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0"/>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0"/>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0"/>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0"/>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50"/>
          <p:cNvGrpSpPr/>
          <p:nvPr/>
        </p:nvGrpSpPr>
        <p:grpSpPr>
          <a:xfrm rot="-5400000">
            <a:off x="7840313" y="-192600"/>
            <a:ext cx="289975" cy="919425"/>
            <a:chOff x="205050" y="142150"/>
            <a:chExt cx="289975" cy="919425"/>
          </a:xfrm>
        </p:grpSpPr>
        <p:sp>
          <p:nvSpPr>
            <p:cNvPr id="1172" name="Google Shape;1172;p50"/>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0"/>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0"/>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0"/>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0"/>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0"/>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0"/>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50"/>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51"/>
          <p:cNvSpPr txBox="1"/>
          <p:nvPr>
            <p:ph idx="1" type="body"/>
          </p:nvPr>
        </p:nvSpPr>
        <p:spPr>
          <a:xfrm>
            <a:off x="720000" y="1029900"/>
            <a:ext cx="7140600" cy="26349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rgbClr val="000000"/>
                </a:solidFill>
                <a:latin typeface="Playfair Display"/>
                <a:ea typeface="Playfair Display"/>
                <a:cs typeface="Playfair Display"/>
                <a:sym typeface="Playfair Display"/>
              </a:rPr>
              <a:t>This project is aimed to reduce the risk involved in ATM machines that were installed in remote area, also the issue related to fraudulent transaction like misusing others card to withdraw money and etc.</a:t>
            </a:r>
            <a:endParaRPr sz="1800">
              <a:solidFill>
                <a:srgbClr val="000000"/>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sz="1800">
                <a:solidFill>
                  <a:srgbClr val="000000"/>
                </a:solidFill>
                <a:latin typeface="Playfair Display"/>
                <a:ea typeface="Playfair Display"/>
                <a:cs typeface="Playfair Display"/>
                <a:sym typeface="Playfair Display"/>
              </a:rPr>
              <a:t> So in order to overcome these challenges, we have developed solution that will leverage the ML &amp; AI to restrict card access to only the authorized users those are identified by face recognition algorithm.</a:t>
            </a:r>
            <a:endParaRPr sz="1800">
              <a:solidFill>
                <a:srgbClr val="000000"/>
              </a:solidFill>
              <a:latin typeface="Playfair Display"/>
              <a:ea typeface="Playfair Display"/>
              <a:cs typeface="Playfair Display"/>
              <a:sym typeface="Playfair Display"/>
            </a:endParaRPr>
          </a:p>
        </p:txBody>
      </p:sp>
      <p:sp>
        <p:nvSpPr>
          <p:cNvPr id="1190" name="Google Shape;1190;p51"/>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CONCLUSION</a:t>
            </a:r>
            <a:endParaRPr sz="4400">
              <a:solidFill>
                <a:srgbClr val="000000"/>
              </a:solidFill>
              <a:latin typeface="Playfair Display"/>
              <a:ea typeface="Playfair Display"/>
              <a:cs typeface="Playfair Display"/>
              <a:sym typeface="Playfair Display"/>
            </a:endParaRPr>
          </a:p>
        </p:txBody>
      </p:sp>
      <p:sp>
        <p:nvSpPr>
          <p:cNvPr id="1191" name="Google Shape;1191;p51"/>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51"/>
          <p:cNvGrpSpPr/>
          <p:nvPr/>
        </p:nvGrpSpPr>
        <p:grpSpPr>
          <a:xfrm flipH="1">
            <a:off x="7945930" y="2290550"/>
            <a:ext cx="510050" cy="919425"/>
            <a:chOff x="257500" y="825775"/>
            <a:chExt cx="510050" cy="919425"/>
          </a:xfrm>
        </p:grpSpPr>
        <p:sp>
          <p:nvSpPr>
            <p:cNvPr id="1193" name="Google Shape;1193;p51"/>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1"/>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1"/>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1"/>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1"/>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1"/>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1"/>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1"/>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1"/>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1"/>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1"/>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1"/>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1"/>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1"/>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1"/>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1"/>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1"/>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1"/>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51"/>
          <p:cNvGrpSpPr/>
          <p:nvPr/>
        </p:nvGrpSpPr>
        <p:grpSpPr>
          <a:xfrm rot="-5400000">
            <a:off x="7840313" y="-192600"/>
            <a:ext cx="289975" cy="919425"/>
            <a:chOff x="205050" y="142150"/>
            <a:chExt cx="289975" cy="919425"/>
          </a:xfrm>
        </p:grpSpPr>
        <p:sp>
          <p:nvSpPr>
            <p:cNvPr id="1212" name="Google Shape;1212;p51"/>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1"/>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1"/>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1"/>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1"/>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1"/>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1"/>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1"/>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1"/>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1"/>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1"/>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51"/>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52"/>
          <p:cNvSpPr txBox="1"/>
          <p:nvPr>
            <p:ph idx="1" type="body"/>
          </p:nvPr>
        </p:nvSpPr>
        <p:spPr>
          <a:xfrm>
            <a:off x="720000" y="801300"/>
            <a:ext cx="7140600" cy="3867600"/>
          </a:xfrm>
          <a:prstGeom prst="rect">
            <a:avLst/>
          </a:prstGeom>
        </p:spPr>
        <p:txBody>
          <a:bodyPr anchorCtr="0" anchor="t" bIns="91425" lIns="91425" spcFirstLastPara="1" rIns="91425" wrap="square" tIns="91425">
            <a:noAutofit/>
          </a:bodyPr>
          <a:lstStyle/>
          <a:p>
            <a:pPr indent="-304800" lvl="0" marL="457200" rtl="0" algn="just">
              <a:lnSpc>
                <a:spcPct val="90000"/>
              </a:lnSpc>
              <a:spcBef>
                <a:spcPts val="100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I. Banerjee, S. Mookherjee, S. Saha, S. Ganguli, S. Kundu and D. Chakravarti, "Advanced ATM System Using Iris Scanner," 2019 International Conference on Opto-Electronics and Applied Optics (Optronix), Kolkata, India, 2019, pp. 1-3.doi: 10.1109/OPTRONIX.2019.8862388</a:t>
            </a:r>
            <a:endParaRPr sz="1200">
              <a:solidFill>
                <a:srgbClr val="000000"/>
              </a:solidFill>
              <a:latin typeface="Playfair Display Medium"/>
              <a:ea typeface="Playfair Display Medium"/>
              <a:cs typeface="Playfair Display Medium"/>
              <a:sym typeface="Playfair Display Medium"/>
            </a:endParaRPr>
          </a:p>
          <a:p>
            <a:pPr indent="-304800" lvl="0" marL="457200" rtl="0" algn="just">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S. Sankhwar and D. Pandey, "A Safeguard against ATM Fraud," 2016 IEEE 6th International Conference on Advanced Computing (IACC), Bhimavaram, India, 2016, pp. 701-705.doi: 10.1109/IACC.2016.135</a:t>
            </a:r>
            <a:endParaRPr sz="1200">
              <a:solidFill>
                <a:srgbClr val="000000"/>
              </a:solidFill>
              <a:latin typeface="Playfair Display Medium"/>
              <a:ea typeface="Playfair Display Medium"/>
              <a:cs typeface="Playfair Display Medium"/>
              <a:sym typeface="Playfair Display Medium"/>
            </a:endParaRPr>
          </a:p>
          <a:p>
            <a:pPr indent="-304800" lvl="0" marL="457200" rtl="0" algn="just">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Y. Cheng, W. Shang, L. Zhu and D. Zhang, "Design and implementation of ATM alarm data analysis system," 2016 IEEE/ACIS 15th International Conference on Computer and Information Science (ICIS), Okayama, Japan, 2016, pp. 1-3.doi: 10.1109/ICIS.2016.7550948</a:t>
            </a:r>
            <a:endParaRPr sz="1200">
              <a:solidFill>
                <a:srgbClr val="000000"/>
              </a:solidFill>
              <a:latin typeface="Playfair Display Medium"/>
              <a:ea typeface="Playfair Display Medium"/>
              <a:cs typeface="Playfair Display Medium"/>
              <a:sym typeface="Playfair Display Medium"/>
            </a:endParaRPr>
          </a:p>
          <a:p>
            <a:pPr indent="-304800" lvl="0" marL="457200" rtl="0" algn="just">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C. Porretti, R. Lahaije and D. Kolev, "A New Vision for ATM Security Management: The Security Management Platform," 2016 11th International Conference on Availability, Reliability and Security (ARES), Salzburg, Austria, 2016, pp. 493-498. doi: 10.1109/ARES.2016.50</a:t>
            </a:r>
            <a:endParaRPr sz="1200">
              <a:solidFill>
                <a:srgbClr val="000000"/>
              </a:solidFill>
              <a:latin typeface="Playfair Display Medium"/>
              <a:ea typeface="Playfair Display Medium"/>
              <a:cs typeface="Playfair Display Medium"/>
              <a:sym typeface="Playfair Display Medium"/>
            </a:endParaRPr>
          </a:p>
          <a:p>
            <a:pPr indent="-304800" lvl="0" marL="457200" rtl="0" algn="just">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 H. R. Babaei, O. Molalapata and A. A. Pandor, Face Recognition Application for Automatic Teller Machines (ATM), in ICIKM, 3rd ed. vol.45, pp.211-216, 2012.</a:t>
            </a:r>
            <a:endParaRPr sz="1200">
              <a:solidFill>
                <a:srgbClr val="000000"/>
              </a:solidFill>
              <a:latin typeface="Playfair Display Medium"/>
              <a:ea typeface="Playfair Display Medium"/>
              <a:cs typeface="Playfair Display Medium"/>
              <a:sym typeface="Playfair Display Medium"/>
            </a:endParaRPr>
          </a:p>
          <a:p>
            <a:pPr indent="-304800" lvl="0" marL="457200" rtl="0" algn="just">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Aru, O. Eze and I. Gozie, Facial Verification Technology for Use in ATM Transactions, in American Journal of Engineering Research (AJER), [Online] 2013, pp. 188-193, Available:http://www.ajer.org/papers/v2 (5)/Y02501880193.pdf ← K. </a:t>
            </a:r>
            <a:endParaRPr sz="1200">
              <a:solidFill>
                <a:srgbClr val="000000"/>
              </a:solidFill>
              <a:latin typeface="Playfair Display Medium"/>
              <a:ea typeface="Playfair Display Medium"/>
              <a:cs typeface="Playfair Display Medium"/>
              <a:sym typeface="Playfair Display Medium"/>
            </a:endParaRPr>
          </a:p>
        </p:txBody>
      </p:sp>
      <p:sp>
        <p:nvSpPr>
          <p:cNvPr id="1230" name="Google Shape;1230;p52"/>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REFERENCE</a:t>
            </a:r>
            <a:endParaRPr sz="4400">
              <a:solidFill>
                <a:srgbClr val="000000"/>
              </a:solidFill>
              <a:latin typeface="Playfair Display"/>
              <a:ea typeface="Playfair Display"/>
              <a:cs typeface="Playfair Display"/>
              <a:sym typeface="Playfair Display"/>
            </a:endParaRPr>
          </a:p>
        </p:txBody>
      </p:sp>
      <p:sp>
        <p:nvSpPr>
          <p:cNvPr id="1231" name="Google Shape;1231;p52"/>
          <p:cNvSpPr/>
          <p:nvPr/>
        </p:nvSpPr>
        <p:spPr>
          <a:xfrm>
            <a:off x="4242050" y="45031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52"/>
          <p:cNvGrpSpPr/>
          <p:nvPr/>
        </p:nvGrpSpPr>
        <p:grpSpPr>
          <a:xfrm flipH="1">
            <a:off x="7945930" y="2290550"/>
            <a:ext cx="510050" cy="919425"/>
            <a:chOff x="257500" y="825775"/>
            <a:chExt cx="510050" cy="919425"/>
          </a:xfrm>
        </p:grpSpPr>
        <p:sp>
          <p:nvSpPr>
            <p:cNvPr id="1233" name="Google Shape;1233;p52"/>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2"/>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2"/>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52"/>
          <p:cNvGrpSpPr/>
          <p:nvPr/>
        </p:nvGrpSpPr>
        <p:grpSpPr>
          <a:xfrm rot="-5400000">
            <a:off x="7840313" y="-192600"/>
            <a:ext cx="289975" cy="919425"/>
            <a:chOff x="205050" y="142150"/>
            <a:chExt cx="289975" cy="919425"/>
          </a:xfrm>
        </p:grpSpPr>
        <p:sp>
          <p:nvSpPr>
            <p:cNvPr id="1252" name="Google Shape;1252;p5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52"/>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9"/>
          <p:cNvSpPr txBox="1"/>
          <p:nvPr>
            <p:ph type="title"/>
          </p:nvPr>
        </p:nvSpPr>
        <p:spPr>
          <a:xfrm>
            <a:off x="1652163" y="68075"/>
            <a:ext cx="6499200" cy="62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layfair Display"/>
                <a:ea typeface="Playfair Display"/>
                <a:cs typeface="Playfair Display"/>
                <a:sym typeface="Playfair Display"/>
              </a:rPr>
              <a:t>LITERATURE SURVEY</a:t>
            </a:r>
            <a:endParaRPr>
              <a:latin typeface="Playfair Display"/>
              <a:ea typeface="Playfair Display"/>
              <a:cs typeface="Playfair Display"/>
              <a:sym typeface="Playfair Display"/>
            </a:endParaRPr>
          </a:p>
        </p:txBody>
      </p:sp>
      <p:sp>
        <p:nvSpPr>
          <p:cNvPr id="522" name="Google Shape;522;p29"/>
          <p:cNvSpPr/>
          <p:nvPr/>
        </p:nvSpPr>
        <p:spPr>
          <a:xfrm rot="-5400000">
            <a:off x="-620775" y="437975"/>
            <a:ext cx="1783200" cy="75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23" name="Google Shape;523;p29"/>
          <p:cNvGraphicFramePr/>
          <p:nvPr/>
        </p:nvGraphicFramePr>
        <p:xfrm>
          <a:off x="468225" y="523860"/>
          <a:ext cx="3000000" cy="3000000"/>
        </p:xfrm>
        <a:graphic>
          <a:graphicData uri="http://schemas.openxmlformats.org/drawingml/2006/table">
            <a:tbl>
              <a:tblPr>
                <a:noFill/>
                <a:tableStyleId>{0C020DED-3FB1-43F6-B9D2-79DB316D6A0A}</a:tableStyleId>
              </a:tblPr>
              <a:tblGrid>
                <a:gridCol w="1266550"/>
                <a:gridCol w="972300"/>
                <a:gridCol w="3441150"/>
                <a:gridCol w="2664325"/>
              </a:tblGrid>
              <a:tr h="505000">
                <a:tc>
                  <a:txBody>
                    <a:bodyPr/>
                    <a:lstStyle/>
                    <a:p>
                      <a:pPr indent="0" lvl="0" marL="0" rtl="0" algn="l">
                        <a:spcBef>
                          <a:spcPts val="0"/>
                        </a:spcBef>
                        <a:spcAft>
                          <a:spcPts val="0"/>
                        </a:spcAft>
                        <a:buNone/>
                      </a:pPr>
                      <a:r>
                        <a:rPr b="1" lang="en"/>
                        <a:t>Author </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Title </a:t>
                      </a:r>
                      <a:endParaRPr b="1"/>
                    </a:p>
                  </a:txBody>
                  <a:tcPr marT="91425" marB="91425" marR="91425" marL="91425"/>
                </a:tc>
                <a:tc>
                  <a:txBody>
                    <a:bodyPr/>
                    <a:lstStyle/>
                    <a:p>
                      <a:pPr indent="0" lvl="0" marL="0" rtl="0" algn="l">
                        <a:spcBef>
                          <a:spcPts val="0"/>
                        </a:spcBef>
                        <a:spcAft>
                          <a:spcPts val="0"/>
                        </a:spcAft>
                        <a:buNone/>
                      </a:pPr>
                      <a:r>
                        <a:rPr b="1" lang="en"/>
                        <a:t>Critique</a:t>
                      </a:r>
                      <a:endParaRPr b="1"/>
                    </a:p>
                  </a:txBody>
                  <a:tcPr marT="91425" marB="91425" marR="91425" marL="91425"/>
                </a:tc>
              </a:tr>
              <a:tr h="1248400">
                <a:tc>
                  <a:txBody>
                    <a:bodyPr/>
                    <a:lstStyle/>
                    <a:p>
                      <a:pPr indent="0" lvl="0" marL="0" rtl="0" algn="l">
                        <a:spcBef>
                          <a:spcPts val="0"/>
                        </a:spcBef>
                        <a:spcAft>
                          <a:spcPts val="0"/>
                        </a:spcAft>
                        <a:buNone/>
                      </a:pPr>
                      <a:r>
                        <a:rPr lang="en" sz="1150">
                          <a:latin typeface="Playfair Display"/>
                          <a:ea typeface="Playfair Display"/>
                          <a:cs typeface="Playfair Display"/>
                          <a:sym typeface="Playfair Display"/>
                        </a:rPr>
                        <a:t>Zitong Yu</a:t>
                      </a:r>
                      <a:endParaRPr sz="5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00">
                          <a:latin typeface="Playfair Display"/>
                          <a:ea typeface="Playfair Display"/>
                          <a:cs typeface="Playfair Display"/>
                          <a:sym typeface="Playfair Display"/>
                        </a:rPr>
                        <a:t>2022</a:t>
                      </a:r>
                      <a:endParaRPr sz="1000">
                        <a:latin typeface="Playfair Display"/>
                        <a:ea typeface="Playfair Display"/>
                        <a:cs typeface="Playfair Display"/>
                        <a:sym typeface="Playfair Display"/>
                      </a:endParaRPr>
                    </a:p>
                  </a:txBody>
                  <a:tcPr marT="91425" marB="91425" marR="91425" marL="91425"/>
                </a:tc>
                <a:tc>
                  <a:txBody>
                    <a:bodyPr/>
                    <a:lstStyle/>
                    <a:p>
                      <a:pPr indent="0" lvl="0" marL="0" rtl="0" algn="ctr">
                        <a:spcBef>
                          <a:spcPts val="0"/>
                        </a:spcBef>
                        <a:spcAft>
                          <a:spcPts val="0"/>
                        </a:spcAft>
                        <a:buNone/>
                      </a:pPr>
                      <a:r>
                        <a:rPr lang="en" sz="1100">
                          <a:latin typeface="Playfair Display"/>
                          <a:ea typeface="Playfair Display"/>
                          <a:cs typeface="Playfair Display"/>
                          <a:sym typeface="Playfair Display"/>
                        </a:rPr>
                        <a:t>“Third generation ATM machine using advanced image processing”</a:t>
                      </a:r>
                      <a:endParaRPr sz="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The paper proposes a real-time ATM surveillance system that uses deep learning and face recognition. The system is evaluated using a dataset of 100 images and achieves high accuracy rates, demonstrating the effectiveness of the proposed method.</a:t>
                      </a:r>
                      <a:endParaRPr sz="1000">
                        <a:latin typeface="Playfair Display"/>
                        <a:ea typeface="Playfair Display"/>
                        <a:cs typeface="Playfair Display"/>
                        <a:sym typeface="Playfair Display"/>
                      </a:endParaRPr>
                    </a:p>
                  </a:txBody>
                  <a:tcPr marT="91425" marB="91425" marR="91425" marL="91425"/>
                </a:tc>
              </a:tr>
              <a:tr h="1384950">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Wang, L. et al.</a:t>
                      </a:r>
                      <a:endParaRPr sz="17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00">
                          <a:solidFill>
                            <a:srgbClr val="374151"/>
                          </a:solidFill>
                          <a:latin typeface="Roboto"/>
                          <a:ea typeface="Roboto"/>
                          <a:cs typeface="Roboto"/>
                          <a:sym typeface="Roboto"/>
                        </a:rPr>
                        <a:t>2020</a:t>
                      </a:r>
                      <a:endParaRPr sz="1000">
                        <a:solidFill>
                          <a:srgbClr val="37415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"An ATM Access Control System Based on Face Recognition and Deep Learning"</a:t>
                      </a:r>
                      <a:endParaRPr sz="10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The paper proposes a system that integrates face recognition and deep learning for ATM access control. The system is evaluated using the LFW and CASIA-WebFace datasets, but a more comprehensive evaluation in real-world scenarios would have been beneficial.</a:t>
                      </a:r>
                      <a:endParaRPr sz="1000">
                        <a:latin typeface="Playfair Display"/>
                        <a:ea typeface="Playfair Display"/>
                        <a:cs typeface="Playfair Display"/>
                        <a:sym typeface="Playfair Display"/>
                      </a:endParaRPr>
                    </a:p>
                  </a:txBody>
                  <a:tcPr marT="91425" marB="91425" marR="91425" marL="91425"/>
                </a:tc>
              </a:tr>
              <a:tr h="1384950">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Dhanawade, N. et al.</a:t>
                      </a:r>
                      <a:endParaRPr sz="155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00">
                          <a:solidFill>
                            <a:srgbClr val="374151"/>
                          </a:solidFill>
                          <a:latin typeface="Roboto"/>
                          <a:ea typeface="Roboto"/>
                          <a:cs typeface="Roboto"/>
                          <a:sym typeface="Roboto"/>
                        </a:rPr>
                        <a:t>2020</a:t>
                      </a:r>
                      <a:endParaRPr sz="1000">
                        <a:solidFill>
                          <a:srgbClr val="37415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"Smart ATM System using Facial Recognition and RFID for Security and Convenience"</a:t>
                      </a:r>
                      <a:endParaRPr sz="10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The paper proposes a smart ATM system that uses facial recognition and RFID for security and convenience. The system is evaluated using a dataset of 50 images, which is relatively small. A larger dataset would provide a more accurate evaluation of the system's performance.</a:t>
                      </a:r>
                      <a:endParaRPr sz="1000">
                        <a:latin typeface="Playfair Display"/>
                        <a:ea typeface="Playfair Display"/>
                        <a:cs typeface="Playfair Display"/>
                        <a:sym typeface="Playfair Display"/>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0"/>
          <p:cNvSpPr txBox="1"/>
          <p:nvPr>
            <p:ph type="title"/>
          </p:nvPr>
        </p:nvSpPr>
        <p:spPr>
          <a:xfrm>
            <a:off x="1360025" y="76200"/>
            <a:ext cx="6499200" cy="56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layfair Display"/>
                <a:ea typeface="Playfair Display"/>
                <a:cs typeface="Playfair Display"/>
                <a:sym typeface="Playfair Display"/>
              </a:rPr>
              <a:t>LITERATURE SURVEY</a:t>
            </a:r>
            <a:endParaRPr>
              <a:latin typeface="Playfair Display"/>
              <a:ea typeface="Playfair Display"/>
              <a:cs typeface="Playfair Display"/>
              <a:sym typeface="Playfair Display"/>
            </a:endParaRPr>
          </a:p>
        </p:txBody>
      </p:sp>
      <p:sp>
        <p:nvSpPr>
          <p:cNvPr id="529" name="Google Shape;529;p30"/>
          <p:cNvSpPr/>
          <p:nvPr/>
        </p:nvSpPr>
        <p:spPr>
          <a:xfrm rot="-5400000">
            <a:off x="-620775" y="437975"/>
            <a:ext cx="1783200" cy="75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30" name="Google Shape;530;p30"/>
          <p:cNvGraphicFramePr/>
          <p:nvPr/>
        </p:nvGraphicFramePr>
        <p:xfrm>
          <a:off x="237050" y="621680"/>
          <a:ext cx="3000000" cy="3000000"/>
        </p:xfrm>
        <a:graphic>
          <a:graphicData uri="http://schemas.openxmlformats.org/drawingml/2006/table">
            <a:tbl>
              <a:tblPr>
                <a:noFill/>
                <a:tableStyleId>{0C020DED-3FB1-43F6-B9D2-79DB316D6A0A}</a:tableStyleId>
              </a:tblPr>
              <a:tblGrid>
                <a:gridCol w="1312400"/>
                <a:gridCol w="966400"/>
                <a:gridCol w="2286625"/>
                <a:gridCol w="4081025"/>
              </a:tblGrid>
              <a:tr h="378950">
                <a:tc>
                  <a:txBody>
                    <a:bodyPr/>
                    <a:lstStyle/>
                    <a:p>
                      <a:pPr indent="0" lvl="0" marL="0" rtl="0" algn="l">
                        <a:spcBef>
                          <a:spcPts val="0"/>
                        </a:spcBef>
                        <a:spcAft>
                          <a:spcPts val="0"/>
                        </a:spcAft>
                        <a:buNone/>
                      </a:pPr>
                      <a:r>
                        <a:rPr b="1" lang="en"/>
                        <a:t>Author </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Title </a:t>
                      </a:r>
                      <a:endParaRPr b="1"/>
                    </a:p>
                  </a:txBody>
                  <a:tcPr marT="91425" marB="91425" marR="91425" marL="91425"/>
                </a:tc>
                <a:tc>
                  <a:txBody>
                    <a:bodyPr/>
                    <a:lstStyle/>
                    <a:p>
                      <a:pPr indent="0" lvl="0" marL="0" rtl="0" algn="l">
                        <a:spcBef>
                          <a:spcPts val="0"/>
                        </a:spcBef>
                        <a:spcAft>
                          <a:spcPts val="0"/>
                        </a:spcAft>
                        <a:buNone/>
                      </a:pPr>
                      <a:r>
                        <a:rPr b="1" lang="en"/>
                        <a:t>Critique</a:t>
                      </a:r>
                      <a:endParaRPr b="1"/>
                    </a:p>
                  </a:txBody>
                  <a:tcPr marT="91425" marB="91425" marR="91425" marL="91425"/>
                </a:tc>
              </a:tr>
              <a:tr h="1233850">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Zhu, X. et al.</a:t>
                      </a:r>
                      <a:endParaRPr sz="165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2021</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"ATM Security System based on Face Recognition and Convolutional Neural Network"</a:t>
                      </a:r>
                      <a:endParaRPr sz="10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The paper proposes an ATM security system that uses face recognition and convolutional neural networks (CNNs). The system is evaluated using the LFW and YTF datasets, but a more comprehensive evaluation in real-world scenarios would have been beneficial.</a:t>
                      </a:r>
                      <a:endParaRPr sz="1000">
                        <a:latin typeface="Playfair Display"/>
                        <a:ea typeface="Playfair Display"/>
                        <a:cs typeface="Playfair Display"/>
                        <a:sym typeface="Playfair Display"/>
                      </a:endParaRPr>
                    </a:p>
                  </a:txBody>
                  <a:tcPr marT="91425" marB="91425" marR="91425" marL="91425"/>
                </a:tc>
              </a:tr>
              <a:tr h="1529300">
                <a:tc>
                  <a:txBody>
                    <a:bodyPr/>
                    <a:lstStyle/>
                    <a:p>
                      <a:pPr indent="0" lvl="0" marL="0" rtl="0" algn="l">
                        <a:spcBef>
                          <a:spcPts val="0"/>
                        </a:spcBef>
                        <a:spcAft>
                          <a:spcPts val="0"/>
                        </a:spcAft>
                        <a:buNone/>
                      </a:pPr>
                      <a:r>
                        <a:rPr lang="en" sz="1200">
                          <a:solidFill>
                            <a:srgbClr val="374151"/>
                          </a:solidFill>
                          <a:highlight>
                            <a:srgbClr val="F7F7F8"/>
                          </a:highlight>
                          <a:latin typeface="Playfair Display"/>
                          <a:ea typeface="Playfair Display"/>
                          <a:cs typeface="Playfair Display"/>
                          <a:sym typeface="Playfair Display"/>
                        </a:rPr>
                        <a:t>P. S. Sathya and P. S. Kannan.</a:t>
                      </a:r>
                      <a:endParaRPr sz="17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00">
                          <a:solidFill>
                            <a:srgbClr val="374151"/>
                          </a:solidFill>
                          <a:latin typeface="Times New Roman"/>
                          <a:ea typeface="Times New Roman"/>
                          <a:cs typeface="Times New Roman"/>
                          <a:sym typeface="Times New Roman"/>
                        </a:rPr>
                        <a:t>2017</a:t>
                      </a:r>
                      <a:endParaRPr sz="1000">
                        <a:solidFill>
                          <a:srgbClr val="37415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Playfair Display"/>
                          <a:ea typeface="Playfair Display"/>
                          <a:cs typeface="Playfair Display"/>
                          <a:sym typeface="Playfair Display"/>
                        </a:rPr>
                        <a:t>"ATM Security Using Facial Recognition System."</a:t>
                      </a:r>
                      <a:endParaRPr sz="10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Playfair Display"/>
                          <a:ea typeface="Playfair Display"/>
                          <a:cs typeface="Playfair Display"/>
                          <a:sym typeface="Playfair Display"/>
                        </a:rPr>
                        <a:t>The paper proposes a facial recognition system for ATM security and evaluates the system's performance using the Yale Face Database. However, the paper does not provide a comprehensive evaluation of the system's accuracy and robustness in real-world scenarios.</a:t>
                      </a:r>
                      <a:endParaRPr sz="1000">
                        <a:latin typeface="Playfair Display"/>
                        <a:ea typeface="Playfair Display"/>
                        <a:cs typeface="Playfair Display"/>
                        <a:sym typeface="Playfair Display"/>
                      </a:endParaRPr>
                    </a:p>
                  </a:txBody>
                  <a:tcPr marT="91425" marB="91425" marR="91425" marL="91425"/>
                </a:tc>
              </a:tr>
              <a:tr h="1233850">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Singh, P. et al.</a:t>
                      </a:r>
                      <a:endParaRPr sz="155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00">
                          <a:solidFill>
                            <a:srgbClr val="374151"/>
                          </a:solidFill>
                          <a:latin typeface="Times New Roman"/>
                          <a:ea typeface="Times New Roman"/>
                          <a:cs typeface="Times New Roman"/>
                          <a:sym typeface="Times New Roman"/>
                        </a:rPr>
                        <a:t>2021</a:t>
                      </a:r>
                      <a:endParaRPr sz="1000">
                        <a:solidFill>
                          <a:srgbClr val="37415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"Intelligent ATM Surveillance System using Facial Recognition and Deep Learning"</a:t>
                      </a:r>
                      <a:endParaRPr sz="10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Playfair Display"/>
                          <a:ea typeface="Playfair Display"/>
                          <a:cs typeface="Playfair Display"/>
                          <a:sym typeface="Playfair Display"/>
                        </a:rPr>
                        <a:t>The paper proposes an intelligent ATM surveillance system that uses facial recognition and deep learning. The system is evaluated using a dataset of 200 images, which is relatively small. A larger dataset would provide a more accurate evaluation of the system's performance.</a:t>
                      </a:r>
                      <a:endParaRPr sz="1000">
                        <a:latin typeface="Playfair Display"/>
                        <a:ea typeface="Playfair Display"/>
                        <a:cs typeface="Playfair Display"/>
                        <a:sym typeface="Playfair Display"/>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1"/>
          <p:cNvSpPr txBox="1"/>
          <p:nvPr>
            <p:ph idx="1" type="body"/>
          </p:nvPr>
        </p:nvSpPr>
        <p:spPr>
          <a:xfrm>
            <a:off x="720000" y="1284050"/>
            <a:ext cx="6892500" cy="3370800"/>
          </a:xfrm>
          <a:prstGeom prst="rect">
            <a:avLst/>
          </a:prstGeom>
        </p:spPr>
        <p:txBody>
          <a:bodyPr anchorCtr="0" anchor="t" bIns="91425" lIns="91425" spcFirstLastPara="1" rIns="91425" wrap="square" tIns="91425">
            <a:noAutofit/>
          </a:bodyPr>
          <a:lstStyle/>
          <a:p>
            <a:pPr indent="-361950" lvl="0" marL="457200" rtl="0" algn="l">
              <a:lnSpc>
                <a:spcPct val="90000"/>
              </a:lnSpc>
              <a:spcBef>
                <a:spcPts val="1000"/>
              </a:spcBef>
              <a:spcAft>
                <a:spcPts val="0"/>
              </a:spcAft>
              <a:buClr>
                <a:srgbClr val="000000"/>
              </a:buClr>
              <a:buSzPts val="2100"/>
              <a:buFont typeface="Playfair Display"/>
              <a:buChar char="★"/>
            </a:pPr>
            <a:r>
              <a:rPr lang="en" sz="2100">
                <a:solidFill>
                  <a:srgbClr val="000000"/>
                </a:solidFill>
                <a:latin typeface="Playfair Display"/>
                <a:ea typeface="Playfair Display"/>
                <a:cs typeface="Playfair Display"/>
                <a:sym typeface="Playfair Display"/>
              </a:rPr>
              <a:t>In existing system RFID card is used as ATM card, IR sensor in order to sense the presence of the card holders and to turn on Fan and Light, if ATM is tampered then SMS is sent to two main stations via GSM.</a:t>
            </a:r>
            <a:endParaRPr sz="2100">
              <a:solidFill>
                <a:srgbClr val="000000"/>
              </a:solidFill>
              <a:latin typeface="Playfair Display"/>
              <a:ea typeface="Playfair Display"/>
              <a:cs typeface="Playfair Display"/>
              <a:sym typeface="Playfair Display"/>
            </a:endParaRPr>
          </a:p>
          <a:p>
            <a:pPr indent="-361950" lvl="0" marL="457200" rtl="0" algn="l">
              <a:lnSpc>
                <a:spcPct val="90000"/>
              </a:lnSpc>
              <a:spcBef>
                <a:spcPts val="0"/>
              </a:spcBef>
              <a:spcAft>
                <a:spcPts val="0"/>
              </a:spcAft>
              <a:buClr>
                <a:srgbClr val="000000"/>
              </a:buClr>
              <a:buSzPts val="2100"/>
              <a:buFont typeface="Playfair Display"/>
              <a:buChar char="★"/>
            </a:pPr>
            <a:r>
              <a:rPr lang="en" sz="2100">
                <a:solidFill>
                  <a:srgbClr val="000000"/>
                </a:solidFill>
                <a:latin typeface="Playfair Display"/>
                <a:ea typeface="Playfair Display"/>
                <a:cs typeface="Playfair Display"/>
                <a:sym typeface="Playfair Display"/>
              </a:rPr>
              <a:t>Based on WI fall detection get security, that network access is not that much secured.</a:t>
            </a:r>
            <a:endParaRPr sz="2100">
              <a:solidFill>
                <a:srgbClr val="000000"/>
              </a:solidFill>
              <a:latin typeface="Playfair Display"/>
              <a:ea typeface="Playfair Display"/>
              <a:cs typeface="Playfair Display"/>
              <a:sym typeface="Playfair Display"/>
            </a:endParaRPr>
          </a:p>
          <a:p>
            <a:pPr indent="-361950" lvl="0" marL="457200" rtl="0" algn="l">
              <a:lnSpc>
                <a:spcPct val="90000"/>
              </a:lnSpc>
              <a:spcBef>
                <a:spcPts val="0"/>
              </a:spcBef>
              <a:spcAft>
                <a:spcPts val="0"/>
              </a:spcAft>
              <a:buClr>
                <a:srgbClr val="000000"/>
              </a:buClr>
              <a:buSzPts val="2100"/>
              <a:buFont typeface="Playfair Display"/>
              <a:buChar char="★"/>
            </a:pPr>
            <a:r>
              <a:rPr lang="en" sz="2100">
                <a:solidFill>
                  <a:srgbClr val="000000"/>
                </a:solidFill>
                <a:latin typeface="Playfair Display"/>
                <a:ea typeface="Playfair Display"/>
                <a:cs typeface="Playfair Display"/>
                <a:sym typeface="Playfair Display"/>
              </a:rPr>
              <a:t>The biometrics like fingerprint and eyeball authentication are prone for easy spoofing.</a:t>
            </a:r>
            <a:endParaRPr sz="2100">
              <a:solidFill>
                <a:srgbClr val="000000"/>
              </a:solidFill>
              <a:latin typeface="Playfair Display"/>
              <a:ea typeface="Playfair Display"/>
              <a:cs typeface="Playfair Display"/>
              <a:sym typeface="Playfair Display"/>
            </a:endParaRPr>
          </a:p>
          <a:p>
            <a:pPr indent="-279400" lvl="1" marL="914400" rtl="0" algn="l">
              <a:spcBef>
                <a:spcPts val="0"/>
              </a:spcBef>
              <a:spcAft>
                <a:spcPts val="0"/>
              </a:spcAft>
              <a:buClr>
                <a:srgbClr val="000000"/>
              </a:buClr>
              <a:buSzPts val="800"/>
              <a:buFont typeface="Playfair Display"/>
              <a:buChar char="○"/>
            </a:pPr>
            <a:r>
              <a:t/>
            </a:r>
            <a:endParaRPr sz="800">
              <a:solidFill>
                <a:srgbClr val="000000"/>
              </a:solidFill>
              <a:latin typeface="Playfair Display"/>
              <a:ea typeface="Playfair Display"/>
              <a:cs typeface="Playfair Display"/>
              <a:sym typeface="Playfair Display"/>
            </a:endParaRPr>
          </a:p>
        </p:txBody>
      </p:sp>
      <p:sp>
        <p:nvSpPr>
          <p:cNvPr id="536" name="Google Shape;536;p3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EXISTING SYSTEM</a:t>
            </a:r>
            <a:endParaRPr sz="4400">
              <a:solidFill>
                <a:srgbClr val="000000"/>
              </a:solidFill>
              <a:latin typeface="Playfair Display"/>
              <a:ea typeface="Playfair Display"/>
              <a:cs typeface="Playfair Display"/>
              <a:sym typeface="Playfair Display"/>
            </a:endParaRPr>
          </a:p>
        </p:txBody>
      </p:sp>
      <p:sp>
        <p:nvSpPr>
          <p:cNvPr id="537" name="Google Shape;537;p31"/>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1"/>
          <p:cNvGrpSpPr/>
          <p:nvPr/>
        </p:nvGrpSpPr>
        <p:grpSpPr>
          <a:xfrm flipH="1">
            <a:off x="7945930" y="2290550"/>
            <a:ext cx="510050" cy="919425"/>
            <a:chOff x="257500" y="825775"/>
            <a:chExt cx="510050" cy="919425"/>
          </a:xfrm>
        </p:grpSpPr>
        <p:sp>
          <p:nvSpPr>
            <p:cNvPr id="539" name="Google Shape;539;p31"/>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31"/>
          <p:cNvGrpSpPr/>
          <p:nvPr/>
        </p:nvGrpSpPr>
        <p:grpSpPr>
          <a:xfrm rot="-5400000">
            <a:off x="7840313" y="-192600"/>
            <a:ext cx="289975" cy="919425"/>
            <a:chOff x="205050" y="142150"/>
            <a:chExt cx="289975" cy="919425"/>
          </a:xfrm>
        </p:grpSpPr>
        <p:sp>
          <p:nvSpPr>
            <p:cNvPr id="558" name="Google Shape;558;p31"/>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31"/>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2"/>
          <p:cNvSpPr txBox="1"/>
          <p:nvPr>
            <p:ph idx="1" type="body"/>
          </p:nvPr>
        </p:nvSpPr>
        <p:spPr>
          <a:xfrm>
            <a:off x="720000" y="1284050"/>
            <a:ext cx="6892500" cy="2937300"/>
          </a:xfrm>
          <a:prstGeom prst="rect">
            <a:avLst/>
          </a:prstGeom>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rgbClr val="000000"/>
              </a:buClr>
              <a:buSzPts val="2800"/>
              <a:buFont typeface="Playfair Display"/>
              <a:buChar char="★"/>
            </a:pPr>
            <a:r>
              <a:rPr lang="en" sz="2800">
                <a:solidFill>
                  <a:srgbClr val="000000"/>
                </a:solidFill>
                <a:latin typeface="Playfair Display"/>
                <a:ea typeface="Playfair Display"/>
                <a:cs typeface="Playfair Display"/>
                <a:sym typeface="Playfair Display"/>
              </a:rPr>
              <a:t>Card less transaction is not possible.</a:t>
            </a:r>
            <a:endParaRPr sz="2800">
              <a:solidFill>
                <a:srgbClr val="000000"/>
              </a:solidFill>
              <a:latin typeface="Playfair Display"/>
              <a:ea typeface="Playfair Display"/>
              <a:cs typeface="Playfair Display"/>
              <a:sym typeface="Playfair Display"/>
            </a:endParaRPr>
          </a:p>
          <a:p>
            <a:pPr indent="-406400" lvl="0" marL="457200" rtl="0" algn="l">
              <a:lnSpc>
                <a:spcPct val="90000"/>
              </a:lnSpc>
              <a:spcBef>
                <a:spcPts val="0"/>
              </a:spcBef>
              <a:spcAft>
                <a:spcPts val="0"/>
              </a:spcAft>
              <a:buClr>
                <a:srgbClr val="000000"/>
              </a:buClr>
              <a:buSzPts val="2800"/>
              <a:buFont typeface="Playfair Display"/>
              <a:buChar char="★"/>
            </a:pPr>
            <a:r>
              <a:rPr lang="en" sz="2800">
                <a:solidFill>
                  <a:srgbClr val="000000"/>
                </a:solidFill>
                <a:latin typeface="Playfair Display"/>
                <a:ea typeface="Playfair Display"/>
                <a:cs typeface="Playfair Display"/>
                <a:sym typeface="Playfair Display"/>
              </a:rPr>
              <a:t>RFID based ATM access are prone to security issues.</a:t>
            </a:r>
            <a:endParaRPr sz="800">
              <a:solidFill>
                <a:srgbClr val="000000"/>
              </a:solidFill>
              <a:latin typeface="Playfair Display"/>
              <a:ea typeface="Playfair Display"/>
              <a:cs typeface="Playfair Display"/>
              <a:sym typeface="Playfair Display"/>
            </a:endParaRPr>
          </a:p>
        </p:txBody>
      </p:sp>
      <p:sp>
        <p:nvSpPr>
          <p:cNvPr id="576" name="Google Shape;576;p32"/>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DRAWBACK</a:t>
            </a:r>
            <a:endParaRPr sz="4400">
              <a:solidFill>
                <a:srgbClr val="000000"/>
              </a:solidFill>
              <a:latin typeface="Playfair Display"/>
              <a:ea typeface="Playfair Display"/>
              <a:cs typeface="Playfair Display"/>
              <a:sym typeface="Playfair Display"/>
            </a:endParaRPr>
          </a:p>
        </p:txBody>
      </p:sp>
      <p:sp>
        <p:nvSpPr>
          <p:cNvPr id="577" name="Google Shape;577;p32"/>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32"/>
          <p:cNvGrpSpPr/>
          <p:nvPr/>
        </p:nvGrpSpPr>
        <p:grpSpPr>
          <a:xfrm flipH="1">
            <a:off x="7945930" y="2290550"/>
            <a:ext cx="510050" cy="919425"/>
            <a:chOff x="257500" y="825775"/>
            <a:chExt cx="510050" cy="919425"/>
          </a:xfrm>
        </p:grpSpPr>
        <p:sp>
          <p:nvSpPr>
            <p:cNvPr id="579" name="Google Shape;579;p32"/>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32"/>
          <p:cNvGrpSpPr/>
          <p:nvPr/>
        </p:nvGrpSpPr>
        <p:grpSpPr>
          <a:xfrm rot="-5400000">
            <a:off x="7840313" y="-192600"/>
            <a:ext cx="289975" cy="919425"/>
            <a:chOff x="205050" y="142150"/>
            <a:chExt cx="289975" cy="919425"/>
          </a:xfrm>
        </p:grpSpPr>
        <p:sp>
          <p:nvSpPr>
            <p:cNvPr id="598" name="Google Shape;598;p3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32"/>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3"/>
          <p:cNvSpPr txBox="1"/>
          <p:nvPr>
            <p:ph idx="1" type="body"/>
          </p:nvPr>
        </p:nvSpPr>
        <p:spPr>
          <a:xfrm>
            <a:off x="1125750" y="802900"/>
            <a:ext cx="6892500" cy="1548300"/>
          </a:xfrm>
          <a:prstGeom prst="rect">
            <a:avLst/>
          </a:prstGeom>
        </p:spPr>
        <p:txBody>
          <a:bodyPr anchorCtr="0" anchor="t" bIns="91425" lIns="91425" spcFirstLastPara="1" rIns="91425" wrap="square" tIns="91425">
            <a:noAutofit/>
          </a:bodyPr>
          <a:lstStyle/>
          <a:p>
            <a:pPr indent="0" lvl="0" marL="457200" rtl="0" algn="l">
              <a:lnSpc>
                <a:spcPct val="90000"/>
              </a:lnSpc>
              <a:spcBef>
                <a:spcPts val="1000"/>
              </a:spcBef>
              <a:spcAft>
                <a:spcPts val="0"/>
              </a:spcAft>
              <a:buNone/>
            </a:pPr>
            <a:r>
              <a:rPr lang="en" sz="2800">
                <a:solidFill>
                  <a:srgbClr val="000000"/>
                </a:solidFill>
                <a:latin typeface="Playfair Display Medium"/>
                <a:ea typeface="Playfair Display Medium"/>
                <a:cs typeface="Playfair Display Medium"/>
                <a:sym typeface="Playfair Display Medium"/>
              </a:rPr>
              <a:t>Card </a:t>
            </a:r>
            <a:r>
              <a:rPr lang="en" sz="2800">
                <a:solidFill>
                  <a:srgbClr val="000000"/>
                </a:solidFill>
                <a:latin typeface="Playfair Display Medium"/>
                <a:ea typeface="Playfair Display Medium"/>
                <a:cs typeface="Playfair Display Medium"/>
                <a:sym typeface="Playfair Display Medium"/>
              </a:rPr>
              <a:t>Skimming</a:t>
            </a:r>
            <a:r>
              <a:rPr lang="en" sz="2800">
                <a:solidFill>
                  <a:srgbClr val="000000"/>
                </a:solidFill>
                <a:latin typeface="Playfair Display Medium"/>
                <a:ea typeface="Playfair Display Medium"/>
                <a:cs typeface="Playfair Display Medium"/>
                <a:sym typeface="Playfair Display Medium"/>
              </a:rPr>
              <a:t> :</a:t>
            </a:r>
            <a:endParaRPr sz="2800">
              <a:solidFill>
                <a:srgbClr val="000000"/>
              </a:solidFill>
              <a:latin typeface="Playfair Display Medium"/>
              <a:ea typeface="Playfair Display Medium"/>
              <a:cs typeface="Playfair Display Medium"/>
              <a:sym typeface="Playfair Display Medium"/>
            </a:endParaRPr>
          </a:p>
          <a:p>
            <a:pPr indent="0" lvl="0" marL="457200" rtl="0" algn="l">
              <a:lnSpc>
                <a:spcPct val="90000"/>
              </a:lnSpc>
              <a:spcBef>
                <a:spcPts val="1000"/>
              </a:spcBef>
              <a:spcAft>
                <a:spcPts val="0"/>
              </a:spcAft>
              <a:buNone/>
            </a:pPr>
            <a:r>
              <a:rPr lang="en" sz="1250">
                <a:solidFill>
                  <a:srgbClr val="212529"/>
                </a:solidFill>
                <a:highlight>
                  <a:srgbClr val="FFFFFF"/>
                </a:highlight>
                <a:latin typeface="Playfair Display"/>
                <a:ea typeface="Playfair Display"/>
                <a:cs typeface="Playfair Display"/>
                <a:sym typeface="Playfair Display"/>
              </a:rPr>
              <a:t>The scammers try to steal your card details so they can access your accounts. Once scammers have skimmed your card, they can create a fake or clone  card with your details on it. The scammer is then able to run up charges on your account.</a:t>
            </a:r>
            <a:endParaRPr sz="3000">
              <a:solidFill>
                <a:srgbClr val="000000"/>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800">
              <a:solidFill>
                <a:srgbClr val="000000"/>
              </a:solidFill>
              <a:latin typeface="Playfair Display Medium"/>
              <a:ea typeface="Playfair Display Medium"/>
              <a:cs typeface="Playfair Display Medium"/>
              <a:sym typeface="Playfair Display Medium"/>
            </a:endParaRPr>
          </a:p>
        </p:txBody>
      </p:sp>
      <p:sp>
        <p:nvSpPr>
          <p:cNvPr id="616" name="Google Shape;616;p33"/>
          <p:cNvSpPr txBox="1"/>
          <p:nvPr>
            <p:ph type="title"/>
          </p:nvPr>
        </p:nvSpPr>
        <p:spPr>
          <a:xfrm>
            <a:off x="720000" y="23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Playfair Display"/>
                <a:ea typeface="Playfair Display"/>
                <a:cs typeface="Playfair Display"/>
                <a:sym typeface="Playfair Display"/>
              </a:rPr>
              <a:t>PROBLEM IDENTIFICATION</a:t>
            </a:r>
            <a:endParaRPr sz="4400">
              <a:solidFill>
                <a:srgbClr val="000000"/>
              </a:solidFill>
              <a:latin typeface="Playfair Display"/>
              <a:ea typeface="Playfair Display"/>
              <a:cs typeface="Playfair Display"/>
              <a:sym typeface="Playfair Display"/>
            </a:endParaRPr>
          </a:p>
        </p:txBody>
      </p:sp>
      <p:sp>
        <p:nvSpPr>
          <p:cNvPr id="617" name="Google Shape;617;p33"/>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33"/>
          <p:cNvGrpSpPr/>
          <p:nvPr/>
        </p:nvGrpSpPr>
        <p:grpSpPr>
          <a:xfrm flipH="1">
            <a:off x="7945930" y="2290550"/>
            <a:ext cx="510050" cy="919425"/>
            <a:chOff x="257500" y="825775"/>
            <a:chExt cx="510050" cy="919425"/>
          </a:xfrm>
        </p:grpSpPr>
        <p:sp>
          <p:nvSpPr>
            <p:cNvPr id="619" name="Google Shape;619;p3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3"/>
          <p:cNvGrpSpPr/>
          <p:nvPr/>
        </p:nvGrpSpPr>
        <p:grpSpPr>
          <a:xfrm rot="-5400000">
            <a:off x="7840313" y="-192600"/>
            <a:ext cx="289975" cy="919425"/>
            <a:chOff x="205050" y="142150"/>
            <a:chExt cx="289975" cy="919425"/>
          </a:xfrm>
        </p:grpSpPr>
        <p:sp>
          <p:nvSpPr>
            <p:cNvPr id="638" name="Google Shape;638;p33"/>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33"/>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1" name="Google Shape;651;p33"/>
          <p:cNvPicPr preferRelativeResize="0"/>
          <p:nvPr/>
        </p:nvPicPr>
        <p:blipFill>
          <a:blip r:embed="rId3">
            <a:alphaModFix/>
          </a:blip>
          <a:stretch>
            <a:fillRect/>
          </a:stretch>
        </p:blipFill>
        <p:spPr>
          <a:xfrm>
            <a:off x="2436638" y="2369325"/>
            <a:ext cx="3764025" cy="231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4"/>
          <p:cNvSpPr txBox="1"/>
          <p:nvPr>
            <p:ph idx="1" type="body"/>
          </p:nvPr>
        </p:nvSpPr>
        <p:spPr>
          <a:xfrm>
            <a:off x="720000" y="1284050"/>
            <a:ext cx="6892500" cy="2937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a:solidFill>
                  <a:srgbClr val="000000"/>
                </a:solidFill>
                <a:latin typeface="Playfair Display"/>
                <a:ea typeface="Playfair Display"/>
                <a:cs typeface="Playfair Display"/>
                <a:sym typeface="Playfair Display"/>
              </a:rPr>
              <a:t>1.</a:t>
            </a:r>
            <a:r>
              <a:rPr b="1" lang="en">
                <a:solidFill>
                  <a:srgbClr val="374151"/>
                </a:solidFill>
                <a:latin typeface="Playfair Display"/>
                <a:ea typeface="Playfair Display"/>
                <a:cs typeface="Playfair Display"/>
                <a:sym typeface="Playfair Display"/>
              </a:rPr>
              <a:t>Facial recognition: </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Facial recognition can be used to identify the customer, allowing them to access their account without the need for a physical ATM card. This could improve security by reducing the chances of fraud and theft.</a:t>
            </a:r>
            <a:endParaRPr>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t/>
            </a:r>
            <a:endParaRPr>
              <a:solidFill>
                <a:srgbClr val="000000"/>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b="1" lang="en">
                <a:solidFill>
                  <a:srgbClr val="000000"/>
                </a:solidFill>
                <a:latin typeface="Playfair Display"/>
                <a:ea typeface="Playfair Display"/>
                <a:cs typeface="Playfair Display"/>
                <a:sym typeface="Playfair Display"/>
              </a:rPr>
              <a:t>2.</a:t>
            </a:r>
            <a:r>
              <a:rPr b="1" lang="en">
                <a:solidFill>
                  <a:srgbClr val="374151"/>
                </a:solidFill>
                <a:latin typeface="Playfair Display"/>
                <a:ea typeface="Playfair Display"/>
                <a:cs typeface="Playfair Display"/>
                <a:sym typeface="Playfair Display"/>
              </a:rPr>
              <a:t>Gesture recognition:</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Gesture recognition can allow customers to interact with the ATM machine using hand gestures, eliminating the need for physical buttons. This could improve hygiene and reduce the spread of germs, especially during a pandemic.</a:t>
            </a:r>
            <a:endParaRPr>
              <a:solidFill>
                <a:srgbClr val="000000"/>
              </a:solidFill>
              <a:latin typeface="Playfair Display"/>
              <a:ea typeface="Playfair Display"/>
              <a:cs typeface="Playfair Display"/>
              <a:sym typeface="Playfair Display"/>
            </a:endParaRPr>
          </a:p>
        </p:txBody>
      </p:sp>
      <p:sp>
        <p:nvSpPr>
          <p:cNvPr id="657" name="Google Shape;657;p34"/>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343541"/>
                </a:solidFill>
                <a:latin typeface="Playfair Display"/>
                <a:ea typeface="Playfair Display"/>
                <a:cs typeface="Playfair Display"/>
                <a:sym typeface="Playfair Display"/>
              </a:rPr>
              <a:t>PROPOSED </a:t>
            </a:r>
            <a:r>
              <a:rPr lang="en" sz="4000">
                <a:solidFill>
                  <a:srgbClr val="000000"/>
                </a:solidFill>
                <a:latin typeface="Playfair Display"/>
                <a:ea typeface="Playfair Display"/>
                <a:cs typeface="Playfair Display"/>
                <a:sym typeface="Playfair Display"/>
              </a:rPr>
              <a:t>SYSTEM</a:t>
            </a:r>
            <a:endParaRPr sz="4400">
              <a:solidFill>
                <a:srgbClr val="000000"/>
              </a:solidFill>
              <a:latin typeface="Playfair Display"/>
              <a:ea typeface="Playfair Display"/>
              <a:cs typeface="Playfair Display"/>
              <a:sym typeface="Playfair Display"/>
            </a:endParaRPr>
          </a:p>
        </p:txBody>
      </p:sp>
      <p:sp>
        <p:nvSpPr>
          <p:cNvPr id="658" name="Google Shape;658;p34"/>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34"/>
          <p:cNvGrpSpPr/>
          <p:nvPr/>
        </p:nvGrpSpPr>
        <p:grpSpPr>
          <a:xfrm flipH="1">
            <a:off x="7945930" y="2290550"/>
            <a:ext cx="510050" cy="919425"/>
            <a:chOff x="257500" y="825775"/>
            <a:chExt cx="510050" cy="919425"/>
          </a:xfrm>
        </p:grpSpPr>
        <p:sp>
          <p:nvSpPr>
            <p:cNvPr id="660" name="Google Shape;660;p34"/>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4"/>
          <p:cNvGrpSpPr/>
          <p:nvPr/>
        </p:nvGrpSpPr>
        <p:grpSpPr>
          <a:xfrm rot="-5400000">
            <a:off x="7840313" y="-192600"/>
            <a:ext cx="289975" cy="919425"/>
            <a:chOff x="205050" y="142150"/>
            <a:chExt cx="289975" cy="919425"/>
          </a:xfrm>
        </p:grpSpPr>
        <p:sp>
          <p:nvSpPr>
            <p:cNvPr id="679" name="Google Shape;679;p34"/>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34"/>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5"/>
          <p:cNvSpPr txBox="1"/>
          <p:nvPr>
            <p:ph idx="1" type="body"/>
          </p:nvPr>
        </p:nvSpPr>
        <p:spPr>
          <a:xfrm>
            <a:off x="720000" y="1284050"/>
            <a:ext cx="6892500" cy="2937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a:solidFill>
                  <a:srgbClr val="374151"/>
                </a:solidFill>
                <a:latin typeface="Playfair Display"/>
                <a:ea typeface="Playfair Display"/>
                <a:cs typeface="Playfair Display"/>
                <a:sym typeface="Playfair Display"/>
              </a:rPr>
              <a:t>3.Object recognition:</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Object recognition can be used to detect skimming devices or other unauthorized modifications to the ATM machine, alerting security personnel and preventing fraudulent activity.</a:t>
            </a:r>
            <a:endParaRPr>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t/>
            </a:r>
            <a:endParaRPr>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b="1" lang="en">
                <a:solidFill>
                  <a:srgbClr val="374151"/>
                </a:solidFill>
                <a:latin typeface="Playfair Display"/>
                <a:ea typeface="Playfair Display"/>
                <a:cs typeface="Playfair Display"/>
                <a:sym typeface="Playfair Display"/>
              </a:rPr>
              <a:t>4. Image-based deposit verification: </a:t>
            </a:r>
            <a:endParaRPr b="1">
              <a:solidFill>
                <a:srgbClr val="374151"/>
              </a:solidFill>
              <a:latin typeface="Playfair Display"/>
              <a:ea typeface="Playfair Display"/>
              <a:cs typeface="Playfair Display"/>
              <a:sym typeface="Playfair Display"/>
            </a:endParaRPr>
          </a:p>
          <a:p>
            <a:pPr indent="0" lvl="0" marL="0" rtl="0" algn="l">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Customers can use the ATM machine to deposit checks or cash, and computer vision techniques can be used to verify the authenticity of the deposit.</a:t>
            </a:r>
            <a:endParaRPr>
              <a:solidFill>
                <a:srgbClr val="000000"/>
              </a:solidFill>
              <a:latin typeface="Playfair Display"/>
              <a:ea typeface="Playfair Display"/>
              <a:cs typeface="Playfair Display"/>
              <a:sym typeface="Playfair Display"/>
            </a:endParaRPr>
          </a:p>
        </p:txBody>
      </p:sp>
      <p:sp>
        <p:nvSpPr>
          <p:cNvPr id="697" name="Google Shape;697;p35"/>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343541"/>
                </a:solidFill>
                <a:latin typeface="Playfair Display"/>
                <a:ea typeface="Playfair Display"/>
                <a:cs typeface="Playfair Display"/>
                <a:sym typeface="Playfair Display"/>
              </a:rPr>
              <a:t>PROPOSED </a:t>
            </a:r>
            <a:r>
              <a:rPr lang="en" sz="4000">
                <a:solidFill>
                  <a:srgbClr val="000000"/>
                </a:solidFill>
                <a:latin typeface="Playfair Display"/>
                <a:ea typeface="Playfair Display"/>
                <a:cs typeface="Playfair Display"/>
                <a:sym typeface="Playfair Display"/>
              </a:rPr>
              <a:t>SYSTEM</a:t>
            </a:r>
            <a:endParaRPr sz="4400">
              <a:solidFill>
                <a:srgbClr val="000000"/>
              </a:solidFill>
              <a:latin typeface="Playfair Display"/>
              <a:ea typeface="Playfair Display"/>
              <a:cs typeface="Playfair Display"/>
              <a:sym typeface="Playfair Display"/>
            </a:endParaRPr>
          </a:p>
        </p:txBody>
      </p:sp>
      <p:sp>
        <p:nvSpPr>
          <p:cNvPr id="698" name="Google Shape;698;p35"/>
          <p:cNvSpPr/>
          <p:nvPr/>
        </p:nvSpPr>
        <p:spPr>
          <a:xfrm>
            <a:off x="4242050" y="39697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35"/>
          <p:cNvGrpSpPr/>
          <p:nvPr/>
        </p:nvGrpSpPr>
        <p:grpSpPr>
          <a:xfrm flipH="1">
            <a:off x="7945930" y="2290550"/>
            <a:ext cx="510050" cy="919425"/>
            <a:chOff x="257500" y="825775"/>
            <a:chExt cx="510050" cy="919425"/>
          </a:xfrm>
        </p:grpSpPr>
        <p:sp>
          <p:nvSpPr>
            <p:cNvPr id="700" name="Google Shape;700;p35"/>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5"/>
          <p:cNvGrpSpPr/>
          <p:nvPr/>
        </p:nvGrpSpPr>
        <p:grpSpPr>
          <a:xfrm rot="-5400000">
            <a:off x="7840313" y="-192600"/>
            <a:ext cx="289975" cy="919425"/>
            <a:chOff x="205050" y="142150"/>
            <a:chExt cx="289975" cy="919425"/>
          </a:xfrm>
        </p:grpSpPr>
        <p:sp>
          <p:nvSpPr>
            <p:cNvPr id="719" name="Google Shape;719;p35"/>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35"/>
          <p:cNvSpPr/>
          <p:nvPr/>
        </p:nvSpPr>
        <p:spPr>
          <a:xfrm rot="5400000">
            <a:off x="-342300" y="342300"/>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