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a:tblStyle styleId="{B3686E04-B1C9-49AF-B07A-6809287EFB1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888" y="44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f6a0c22a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f6a0c22a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f6a0c22a3f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f6a0c22a3f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1f6a0c22a3f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1f6a0c22a3f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1f6a0c22a3f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1f6a0c22a3f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1f6a0c22a3f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1f6a0c22a3f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1f6a0c22a3f_0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1f6a0c22a3f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212c68c536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212c68c536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1f6a0c22a3f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1f6a0c22a3f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1f6a0c22a3f_0_6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1f6a0c22a3f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22a1d582d07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22a1d582d07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22a1d582d07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22a1d582d0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f6a0c22a3f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f6a0c22a3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22a1d582d07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22a1d582d0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22a1d582d07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22a1d582d07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22a1d582d07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22a1d582d07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212c68c5367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212c68c5367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212c68c5367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212c68c5367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43800baff4c06169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6" name="Google Shape;1546;g43800baff4c06169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1f6a0c22a3f_0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1f6a0c22a3f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212c68c5367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212c68c5367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12c68c5367_1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12c68c5367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f6a0c22a3f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f6a0c22a3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14def9ff6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214def9ff6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6a0c22a3f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6a0c22a3f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f6a0c22a3f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f6a0c22a3f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105afc42a3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105afc42a3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641550" y="3475338"/>
            <a:ext cx="5860800" cy="409500"/>
          </a:xfrm>
          <a:prstGeom prst="rect">
            <a:avLst/>
          </a:prstGeom>
          <a:solidFill>
            <a:schemeClr val="accent2"/>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p:nvPr/>
        </p:nvSpPr>
        <p:spPr>
          <a:xfrm rot="10800000" flipH="1">
            <a:off x="-527875" y="-1091222"/>
            <a:ext cx="4596342"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05050" y="142150"/>
            <a:ext cx="289975" cy="919425"/>
            <a:chOff x="205050" y="142150"/>
            <a:chExt cx="289975" cy="919425"/>
          </a:xfrm>
        </p:grpSpPr>
        <p:sp>
          <p:nvSpPr>
            <p:cNvPr id="12" name="Google Shape;12;p2"/>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6842050" y="321875"/>
            <a:ext cx="2301900" cy="3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txBox="1">
            <a:spLocks noGrp="1"/>
          </p:cNvSpPr>
          <p:nvPr>
            <p:ph type="ctrTitle"/>
          </p:nvPr>
        </p:nvSpPr>
        <p:spPr>
          <a:xfrm>
            <a:off x="715100" y="801463"/>
            <a:ext cx="7713900" cy="25980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4"/>
        <p:cNvGrpSpPr/>
        <p:nvPr/>
      </p:nvGrpSpPr>
      <p:grpSpPr>
        <a:xfrm>
          <a:off x="0" y="0"/>
          <a:ext cx="0" cy="0"/>
          <a:chOff x="0" y="0"/>
          <a:chExt cx="0" cy="0"/>
        </a:xfrm>
      </p:grpSpPr>
      <p:sp>
        <p:nvSpPr>
          <p:cNvPr id="165" name="Google Shape;165;p11"/>
          <p:cNvSpPr txBox="1">
            <a:spLocks noGrp="1"/>
          </p:cNvSpPr>
          <p:nvPr>
            <p:ph type="title" hasCustomPrompt="1"/>
          </p:nvPr>
        </p:nvSpPr>
        <p:spPr>
          <a:xfrm>
            <a:off x="1972700" y="1603600"/>
            <a:ext cx="5198700" cy="1511100"/>
          </a:xfrm>
          <a:prstGeom prst="rect">
            <a:avLst/>
          </a:prstGeom>
          <a:solidFill>
            <a:schemeClr val="accent2"/>
          </a:solidFill>
        </p:spPr>
        <p:txBody>
          <a:bodyPr spcFirstLastPara="1" wrap="square" lIns="91425" tIns="91425" rIns="91425" bIns="91425" anchor="ctr"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6" name="Google Shape;166;p11"/>
          <p:cNvSpPr txBox="1">
            <a:spLocks noGrp="1"/>
          </p:cNvSpPr>
          <p:nvPr>
            <p:ph type="subTitle" idx="1"/>
          </p:nvPr>
        </p:nvSpPr>
        <p:spPr>
          <a:xfrm>
            <a:off x="1972650" y="3229300"/>
            <a:ext cx="5198700" cy="42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7" name="Google Shape;167;p11"/>
          <p:cNvSpPr/>
          <p:nvPr/>
        </p:nvSpPr>
        <p:spPr>
          <a:xfrm rot="10800000">
            <a:off x="-1099258" y="-1437382"/>
            <a:ext cx="4300158" cy="338730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4680012" y="3983502"/>
            <a:ext cx="5724690" cy="2681281"/>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flipH="1">
            <a:off x="-100" y="4447450"/>
            <a:ext cx="1762500" cy="34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rot="-5400000" flipH="1">
            <a:off x="7858875" y="523500"/>
            <a:ext cx="1825800" cy="75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72"/>
        <p:cNvGrpSpPr/>
        <p:nvPr/>
      </p:nvGrpSpPr>
      <p:grpSpPr>
        <a:xfrm>
          <a:off x="0" y="0"/>
          <a:ext cx="0" cy="0"/>
          <a:chOff x="0" y="0"/>
          <a:chExt cx="0" cy="0"/>
        </a:xfrm>
      </p:grpSpPr>
      <p:sp>
        <p:nvSpPr>
          <p:cNvPr id="173" name="Google Shape;173;p13"/>
          <p:cNvSpPr txBox="1">
            <a:spLocks noGrp="1"/>
          </p:cNvSpPr>
          <p:nvPr>
            <p:ph type="title" hasCustomPrompt="1"/>
          </p:nvPr>
        </p:nvSpPr>
        <p:spPr>
          <a:xfrm>
            <a:off x="827288" y="1490100"/>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a:spLocks noGrp="1"/>
          </p:cNvSpPr>
          <p:nvPr>
            <p:ph type="subTitle" idx="1"/>
          </p:nvPr>
        </p:nvSpPr>
        <p:spPr>
          <a:xfrm>
            <a:off x="1496400" y="1638134"/>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5" name="Google Shape;175;p13"/>
          <p:cNvSpPr txBox="1">
            <a:spLocks noGrp="1"/>
          </p:cNvSpPr>
          <p:nvPr>
            <p:ph type="title" idx="2"/>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6" name="Google Shape;176;p13"/>
          <p:cNvSpPr txBox="1">
            <a:spLocks noGrp="1"/>
          </p:cNvSpPr>
          <p:nvPr>
            <p:ph type="subTitle" idx="3"/>
          </p:nvPr>
        </p:nvSpPr>
        <p:spPr>
          <a:xfrm>
            <a:off x="1496400" y="1423750"/>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7" name="Google Shape;177;p13"/>
          <p:cNvSpPr txBox="1">
            <a:spLocks noGrp="1"/>
          </p:cNvSpPr>
          <p:nvPr>
            <p:ph type="title" idx="4" hasCustomPrompt="1"/>
          </p:nvPr>
        </p:nvSpPr>
        <p:spPr>
          <a:xfrm>
            <a:off x="827288" y="2586925"/>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8" name="Google Shape;178;p13"/>
          <p:cNvSpPr txBox="1">
            <a:spLocks noGrp="1"/>
          </p:cNvSpPr>
          <p:nvPr>
            <p:ph type="subTitle" idx="5"/>
          </p:nvPr>
        </p:nvSpPr>
        <p:spPr>
          <a:xfrm>
            <a:off x="1496400" y="2738942"/>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9" name="Google Shape;179;p13"/>
          <p:cNvSpPr txBox="1">
            <a:spLocks noGrp="1"/>
          </p:cNvSpPr>
          <p:nvPr>
            <p:ph type="subTitle" idx="6"/>
          </p:nvPr>
        </p:nvSpPr>
        <p:spPr>
          <a:xfrm>
            <a:off x="1496400" y="2524558"/>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0" name="Google Shape;180;p13"/>
          <p:cNvSpPr txBox="1">
            <a:spLocks noGrp="1"/>
          </p:cNvSpPr>
          <p:nvPr>
            <p:ph type="title" idx="7" hasCustomPrompt="1"/>
          </p:nvPr>
        </p:nvSpPr>
        <p:spPr>
          <a:xfrm>
            <a:off x="827288" y="3686975"/>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13"/>
          <p:cNvSpPr txBox="1">
            <a:spLocks noGrp="1"/>
          </p:cNvSpPr>
          <p:nvPr>
            <p:ph type="subTitle" idx="8"/>
          </p:nvPr>
        </p:nvSpPr>
        <p:spPr>
          <a:xfrm>
            <a:off x="1496400" y="3839750"/>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2" name="Google Shape;182;p13"/>
          <p:cNvSpPr txBox="1">
            <a:spLocks noGrp="1"/>
          </p:cNvSpPr>
          <p:nvPr>
            <p:ph type="subTitle" idx="9"/>
          </p:nvPr>
        </p:nvSpPr>
        <p:spPr>
          <a:xfrm>
            <a:off x="1496400" y="36253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3" name="Google Shape;183;p13"/>
          <p:cNvSpPr txBox="1">
            <a:spLocks noGrp="1"/>
          </p:cNvSpPr>
          <p:nvPr>
            <p:ph type="title" idx="13" hasCustomPrompt="1"/>
          </p:nvPr>
        </p:nvSpPr>
        <p:spPr>
          <a:xfrm>
            <a:off x="4813238" y="1490100"/>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subTitle" idx="14"/>
          </p:nvPr>
        </p:nvSpPr>
        <p:spPr>
          <a:xfrm>
            <a:off x="5482350" y="1638134"/>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5" name="Google Shape;185;p13"/>
          <p:cNvSpPr txBox="1">
            <a:spLocks noGrp="1"/>
          </p:cNvSpPr>
          <p:nvPr>
            <p:ph type="subTitle" idx="15"/>
          </p:nvPr>
        </p:nvSpPr>
        <p:spPr>
          <a:xfrm>
            <a:off x="5482350" y="1423750"/>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6" name="Google Shape;186;p13"/>
          <p:cNvSpPr txBox="1">
            <a:spLocks noGrp="1"/>
          </p:cNvSpPr>
          <p:nvPr>
            <p:ph type="title" idx="16" hasCustomPrompt="1"/>
          </p:nvPr>
        </p:nvSpPr>
        <p:spPr>
          <a:xfrm>
            <a:off x="4813238" y="2586925"/>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a:spLocks noGrp="1"/>
          </p:cNvSpPr>
          <p:nvPr>
            <p:ph type="subTitle" idx="17"/>
          </p:nvPr>
        </p:nvSpPr>
        <p:spPr>
          <a:xfrm>
            <a:off x="5482350" y="2738942"/>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8" name="Google Shape;188;p13"/>
          <p:cNvSpPr txBox="1">
            <a:spLocks noGrp="1"/>
          </p:cNvSpPr>
          <p:nvPr>
            <p:ph type="subTitle" idx="18"/>
          </p:nvPr>
        </p:nvSpPr>
        <p:spPr>
          <a:xfrm>
            <a:off x="5482350" y="2524558"/>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9" name="Google Shape;189;p13"/>
          <p:cNvSpPr txBox="1">
            <a:spLocks noGrp="1"/>
          </p:cNvSpPr>
          <p:nvPr>
            <p:ph type="title" idx="19" hasCustomPrompt="1"/>
          </p:nvPr>
        </p:nvSpPr>
        <p:spPr>
          <a:xfrm>
            <a:off x="4813238" y="3686975"/>
            <a:ext cx="5973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a:spLocks noGrp="1"/>
          </p:cNvSpPr>
          <p:nvPr>
            <p:ph type="subTitle" idx="20"/>
          </p:nvPr>
        </p:nvSpPr>
        <p:spPr>
          <a:xfrm>
            <a:off x="5482350" y="3839750"/>
            <a:ext cx="241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1" name="Google Shape;191;p13"/>
          <p:cNvSpPr txBox="1">
            <a:spLocks noGrp="1"/>
          </p:cNvSpPr>
          <p:nvPr>
            <p:ph type="subTitle" idx="21"/>
          </p:nvPr>
        </p:nvSpPr>
        <p:spPr>
          <a:xfrm>
            <a:off x="5482350" y="36253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2" name="Google Shape;192;p13"/>
          <p:cNvSpPr/>
          <p:nvPr/>
        </p:nvSpPr>
        <p:spPr>
          <a:xfrm rot="-1443">
            <a:off x="0" y="447"/>
            <a:ext cx="2143500" cy="27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417227" y="3785150"/>
            <a:ext cx="4459935" cy="3175123"/>
          </a:xfrm>
          <a:custGeom>
            <a:avLst/>
            <a:gdLst/>
            <a:ahLst/>
            <a:cxnLst/>
            <a:rect l="l" t="t" r="r" b="b"/>
            <a:pathLst>
              <a:path w="38729" h="27572" extrusionOk="0">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3"/>
          <p:cNvGrpSpPr/>
          <p:nvPr/>
        </p:nvGrpSpPr>
        <p:grpSpPr>
          <a:xfrm rot="-5400000">
            <a:off x="501725" y="4678425"/>
            <a:ext cx="69900" cy="579625"/>
            <a:chOff x="8904375" y="2444650"/>
            <a:chExt cx="69900" cy="579625"/>
          </a:xfrm>
        </p:grpSpPr>
        <p:sp>
          <p:nvSpPr>
            <p:cNvPr id="195" name="Google Shape;195;p13"/>
            <p:cNvSpPr/>
            <p:nvPr/>
          </p:nvSpPr>
          <p:spPr>
            <a:xfrm>
              <a:off x="8904375" y="24446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8904375" y="26145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8904375" y="27844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8904375" y="29543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99"/>
        <p:cNvGrpSpPr/>
        <p:nvPr/>
      </p:nvGrpSpPr>
      <p:grpSpPr>
        <a:xfrm>
          <a:off x="0" y="0"/>
          <a:ext cx="0" cy="0"/>
          <a:chOff x="0" y="0"/>
          <a:chExt cx="0" cy="0"/>
        </a:xfrm>
      </p:grpSpPr>
      <p:sp>
        <p:nvSpPr>
          <p:cNvPr id="200" name="Google Shape;200;p14"/>
          <p:cNvSpPr txBox="1">
            <a:spLocks noGrp="1"/>
          </p:cNvSpPr>
          <p:nvPr>
            <p:ph type="title"/>
          </p:nvPr>
        </p:nvSpPr>
        <p:spPr>
          <a:xfrm>
            <a:off x="1096100" y="3307775"/>
            <a:ext cx="5187900" cy="510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01" name="Google Shape;201;p14"/>
          <p:cNvSpPr txBox="1">
            <a:spLocks noGrp="1"/>
          </p:cNvSpPr>
          <p:nvPr>
            <p:ph type="subTitle" idx="1"/>
          </p:nvPr>
        </p:nvSpPr>
        <p:spPr>
          <a:xfrm>
            <a:off x="1096100" y="1087537"/>
            <a:ext cx="5187900" cy="2060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02" name="Google Shape;202;p14"/>
          <p:cNvSpPr/>
          <p:nvPr/>
        </p:nvSpPr>
        <p:spPr>
          <a:xfrm rot="10800000" flipH="1">
            <a:off x="-411712" y="-1680892"/>
            <a:ext cx="3969643" cy="3020168"/>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14"/>
          <p:cNvGrpSpPr/>
          <p:nvPr/>
        </p:nvGrpSpPr>
        <p:grpSpPr>
          <a:xfrm rot="5400000">
            <a:off x="1520867" y="-69697"/>
            <a:ext cx="289975" cy="919425"/>
            <a:chOff x="205050" y="142150"/>
            <a:chExt cx="289975" cy="919425"/>
          </a:xfrm>
        </p:grpSpPr>
        <p:sp>
          <p:nvSpPr>
            <p:cNvPr id="204" name="Google Shape;204;p14"/>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216"/>
        <p:cNvGrpSpPr/>
        <p:nvPr/>
      </p:nvGrpSpPr>
      <p:grpSpPr>
        <a:xfrm>
          <a:off x="0" y="0"/>
          <a:ext cx="0" cy="0"/>
          <a:chOff x="0" y="0"/>
          <a:chExt cx="0" cy="0"/>
        </a:xfrm>
      </p:grpSpPr>
      <p:sp>
        <p:nvSpPr>
          <p:cNvPr id="217" name="Google Shape;217;p1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8" name="Google Shape;218;p15"/>
          <p:cNvSpPr/>
          <p:nvPr/>
        </p:nvSpPr>
        <p:spPr>
          <a:xfrm rot="10800000" flipH="1">
            <a:off x="-518201" y="-782224"/>
            <a:ext cx="3264449" cy="152897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rot="-5400000">
            <a:off x="8148200" y="335075"/>
            <a:ext cx="1030200" cy="345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15"/>
          <p:cNvGrpSpPr/>
          <p:nvPr/>
        </p:nvGrpSpPr>
        <p:grpSpPr>
          <a:xfrm flipH="1">
            <a:off x="422946" y="136775"/>
            <a:ext cx="510050" cy="919425"/>
            <a:chOff x="257500" y="825775"/>
            <a:chExt cx="510050" cy="919425"/>
          </a:xfrm>
        </p:grpSpPr>
        <p:sp>
          <p:nvSpPr>
            <p:cNvPr id="221" name="Google Shape;221;p15"/>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2">
    <p:spTree>
      <p:nvGrpSpPr>
        <p:cNvPr id="1" name="Shape 239"/>
        <p:cNvGrpSpPr/>
        <p:nvPr/>
      </p:nvGrpSpPr>
      <p:grpSpPr>
        <a:xfrm>
          <a:off x="0" y="0"/>
          <a:ext cx="0" cy="0"/>
          <a:chOff x="0" y="0"/>
          <a:chExt cx="0" cy="0"/>
        </a:xfrm>
      </p:grpSpPr>
      <p:sp>
        <p:nvSpPr>
          <p:cNvPr id="240" name="Google Shape;240;p1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16"/>
          <p:cNvSpPr/>
          <p:nvPr/>
        </p:nvSpPr>
        <p:spPr>
          <a:xfrm rot="5400000">
            <a:off x="-1638303" y="-800180"/>
            <a:ext cx="3264449" cy="152897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rot="-5400000" flipH="1">
            <a:off x="7319218" y="-265262"/>
            <a:ext cx="2850876" cy="2168993"/>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6"/>
          <p:cNvGrpSpPr/>
          <p:nvPr/>
        </p:nvGrpSpPr>
        <p:grpSpPr>
          <a:xfrm>
            <a:off x="8599671" y="923075"/>
            <a:ext cx="289975" cy="919425"/>
            <a:chOff x="8786346" y="812300"/>
            <a:chExt cx="289975" cy="919425"/>
          </a:xfrm>
        </p:grpSpPr>
        <p:sp>
          <p:nvSpPr>
            <p:cNvPr id="244" name="Google Shape;244;p16"/>
            <p:cNvSpPr/>
            <p:nvPr/>
          </p:nvSpPr>
          <p:spPr>
            <a:xfrm flipH="1">
              <a:off x="8786346" y="81230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flipH="1">
              <a:off x="8786346" y="98220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flipH="1">
              <a:off x="8786346" y="115210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flipH="1">
              <a:off x="8786346" y="132200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flipH="1">
              <a:off x="8786346" y="149190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flipH="1">
              <a:off x="8786346" y="166180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flipH="1">
              <a:off x="9006396" y="81230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flipH="1">
              <a:off x="9006396" y="98220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flipH="1">
              <a:off x="9006396" y="115210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flipH="1">
              <a:off x="9006396" y="132200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flipH="1">
              <a:off x="9006396" y="149190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flipH="1">
              <a:off x="9006396" y="166180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6"/>
          <p:cNvSpPr/>
          <p:nvPr/>
        </p:nvSpPr>
        <p:spPr>
          <a:xfrm rot="10800000">
            <a:off x="-8600" y="4720225"/>
            <a:ext cx="1120500" cy="42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16"/>
          <p:cNvGrpSpPr/>
          <p:nvPr/>
        </p:nvGrpSpPr>
        <p:grpSpPr>
          <a:xfrm rot="-5400000">
            <a:off x="534550" y="11275"/>
            <a:ext cx="69900" cy="579625"/>
            <a:chOff x="8904375" y="2444650"/>
            <a:chExt cx="69900" cy="579625"/>
          </a:xfrm>
        </p:grpSpPr>
        <p:sp>
          <p:nvSpPr>
            <p:cNvPr id="258" name="Google Shape;258;p16"/>
            <p:cNvSpPr/>
            <p:nvPr/>
          </p:nvSpPr>
          <p:spPr>
            <a:xfrm>
              <a:off x="8904375" y="24446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8904375" y="26145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8904375" y="27844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8904375" y="29543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262"/>
        <p:cNvGrpSpPr/>
        <p:nvPr/>
      </p:nvGrpSpPr>
      <p:grpSpPr>
        <a:xfrm>
          <a:off x="0" y="0"/>
          <a:ext cx="0" cy="0"/>
          <a:chOff x="0" y="0"/>
          <a:chExt cx="0" cy="0"/>
        </a:xfrm>
      </p:grpSpPr>
      <p:sp>
        <p:nvSpPr>
          <p:cNvPr id="263" name="Google Shape;263;p17"/>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4" name="Google Shape;264;p17"/>
          <p:cNvSpPr txBox="1">
            <a:spLocks noGrp="1"/>
          </p:cNvSpPr>
          <p:nvPr>
            <p:ph type="subTitle" idx="1"/>
          </p:nvPr>
        </p:nvSpPr>
        <p:spPr>
          <a:xfrm>
            <a:off x="5459313" y="2607200"/>
            <a:ext cx="2891700" cy="103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5" name="Google Shape;265;p17"/>
          <p:cNvSpPr>
            <a:spLocks noGrp="1"/>
          </p:cNvSpPr>
          <p:nvPr>
            <p:ph type="pic" idx="2"/>
          </p:nvPr>
        </p:nvSpPr>
        <p:spPr>
          <a:xfrm>
            <a:off x="793088" y="1643600"/>
            <a:ext cx="4137600" cy="2964900"/>
          </a:xfrm>
          <a:prstGeom prst="roundRect">
            <a:avLst>
              <a:gd name="adj" fmla="val 16667"/>
            </a:avLst>
          </a:prstGeom>
          <a:noFill/>
          <a:ln>
            <a:noFill/>
          </a:ln>
        </p:spPr>
      </p:sp>
      <p:sp>
        <p:nvSpPr>
          <p:cNvPr id="266" name="Google Shape;266;p17"/>
          <p:cNvSpPr/>
          <p:nvPr/>
        </p:nvSpPr>
        <p:spPr>
          <a:xfrm rot="5399097">
            <a:off x="-803395" y="3823275"/>
            <a:ext cx="22830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267"/>
        <p:cNvGrpSpPr/>
        <p:nvPr/>
      </p:nvGrpSpPr>
      <p:grpSpPr>
        <a:xfrm>
          <a:off x="0" y="0"/>
          <a:ext cx="0" cy="0"/>
          <a:chOff x="0" y="0"/>
          <a:chExt cx="0" cy="0"/>
        </a:xfrm>
      </p:grpSpPr>
      <p:sp>
        <p:nvSpPr>
          <p:cNvPr id="268" name="Google Shape;268;p18"/>
          <p:cNvSpPr txBox="1">
            <a:spLocks noGrp="1"/>
          </p:cNvSpPr>
          <p:nvPr>
            <p:ph type="title"/>
          </p:nvPr>
        </p:nvSpPr>
        <p:spPr>
          <a:xfrm>
            <a:off x="5373263" y="1455014"/>
            <a:ext cx="2772600" cy="1107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9" name="Google Shape;269;p18"/>
          <p:cNvSpPr txBox="1">
            <a:spLocks noGrp="1"/>
          </p:cNvSpPr>
          <p:nvPr>
            <p:ph type="subTitle" idx="1"/>
          </p:nvPr>
        </p:nvSpPr>
        <p:spPr>
          <a:xfrm>
            <a:off x="5373263" y="2606112"/>
            <a:ext cx="2772600" cy="101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0" name="Google Shape;270;p18"/>
          <p:cNvSpPr/>
          <p:nvPr/>
        </p:nvSpPr>
        <p:spPr>
          <a:xfrm>
            <a:off x="0" y="4698500"/>
            <a:ext cx="2714100" cy="4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rot="-5400000">
            <a:off x="-513950" y="715075"/>
            <a:ext cx="1848000" cy="391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BLANK_1_1_1_2">
    <p:spTree>
      <p:nvGrpSpPr>
        <p:cNvPr id="1" name="Shape 272"/>
        <p:cNvGrpSpPr/>
        <p:nvPr/>
      </p:nvGrpSpPr>
      <p:grpSpPr>
        <a:xfrm>
          <a:off x="0" y="0"/>
          <a:ext cx="0" cy="0"/>
          <a:chOff x="0" y="0"/>
          <a:chExt cx="0" cy="0"/>
        </a:xfrm>
      </p:grpSpPr>
      <p:sp>
        <p:nvSpPr>
          <p:cNvPr id="273" name="Google Shape;273;p1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4" name="Google Shape;274;p19"/>
          <p:cNvSpPr txBox="1">
            <a:spLocks noGrp="1"/>
          </p:cNvSpPr>
          <p:nvPr>
            <p:ph type="subTitle" idx="1"/>
          </p:nvPr>
        </p:nvSpPr>
        <p:spPr>
          <a:xfrm>
            <a:off x="1185313" y="2640525"/>
            <a:ext cx="3003900" cy="17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5" name="Google Shape;275;p19"/>
          <p:cNvSpPr txBox="1">
            <a:spLocks noGrp="1"/>
          </p:cNvSpPr>
          <p:nvPr>
            <p:ph type="subTitle" idx="2"/>
          </p:nvPr>
        </p:nvSpPr>
        <p:spPr>
          <a:xfrm>
            <a:off x="1185313" y="2426175"/>
            <a:ext cx="30039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6" name="Google Shape;276;p19"/>
          <p:cNvSpPr txBox="1">
            <a:spLocks noGrp="1"/>
          </p:cNvSpPr>
          <p:nvPr>
            <p:ph type="subTitle" idx="3"/>
          </p:nvPr>
        </p:nvSpPr>
        <p:spPr>
          <a:xfrm>
            <a:off x="4954788" y="2640525"/>
            <a:ext cx="3003900" cy="17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7" name="Google Shape;277;p19"/>
          <p:cNvSpPr txBox="1">
            <a:spLocks noGrp="1"/>
          </p:cNvSpPr>
          <p:nvPr>
            <p:ph type="subTitle" idx="4"/>
          </p:nvPr>
        </p:nvSpPr>
        <p:spPr>
          <a:xfrm>
            <a:off x="4954788" y="2426175"/>
            <a:ext cx="30039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8" name="Google Shape;278;p19"/>
          <p:cNvSpPr/>
          <p:nvPr/>
        </p:nvSpPr>
        <p:spPr>
          <a:xfrm flipH="1">
            <a:off x="4782600" y="4296878"/>
            <a:ext cx="4596342"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rot="-5400000">
            <a:off x="-440950" y="3989875"/>
            <a:ext cx="1920900" cy="391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rot="10800000" flipH="1">
            <a:off x="-958424" y="-681819"/>
            <a:ext cx="3394241" cy="2582393"/>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281"/>
        <p:cNvGrpSpPr/>
        <p:nvPr/>
      </p:nvGrpSpPr>
      <p:grpSpPr>
        <a:xfrm>
          <a:off x="0" y="0"/>
          <a:ext cx="0" cy="0"/>
          <a:chOff x="0" y="0"/>
          <a:chExt cx="0" cy="0"/>
        </a:xfrm>
      </p:grpSpPr>
      <p:sp>
        <p:nvSpPr>
          <p:cNvPr id="282" name="Google Shape;282;p2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3" name="Google Shape;283;p20"/>
          <p:cNvSpPr txBox="1">
            <a:spLocks noGrp="1"/>
          </p:cNvSpPr>
          <p:nvPr>
            <p:ph type="subTitle" idx="1"/>
          </p:nvPr>
        </p:nvSpPr>
        <p:spPr>
          <a:xfrm>
            <a:off x="872875" y="3549625"/>
            <a:ext cx="216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2"/>
          </p:nvPr>
        </p:nvSpPr>
        <p:spPr>
          <a:xfrm>
            <a:off x="872875" y="3335275"/>
            <a:ext cx="21654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5" name="Google Shape;285;p20"/>
          <p:cNvSpPr txBox="1">
            <a:spLocks noGrp="1"/>
          </p:cNvSpPr>
          <p:nvPr>
            <p:ph type="subTitle" idx="3"/>
          </p:nvPr>
        </p:nvSpPr>
        <p:spPr>
          <a:xfrm>
            <a:off x="3489300" y="3549625"/>
            <a:ext cx="216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6" name="Google Shape;286;p20"/>
          <p:cNvSpPr txBox="1">
            <a:spLocks noGrp="1"/>
          </p:cNvSpPr>
          <p:nvPr>
            <p:ph type="subTitle" idx="4"/>
          </p:nvPr>
        </p:nvSpPr>
        <p:spPr>
          <a:xfrm>
            <a:off x="3489300" y="3335275"/>
            <a:ext cx="21654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7" name="Google Shape;287;p20"/>
          <p:cNvSpPr txBox="1">
            <a:spLocks noGrp="1"/>
          </p:cNvSpPr>
          <p:nvPr>
            <p:ph type="subTitle" idx="5"/>
          </p:nvPr>
        </p:nvSpPr>
        <p:spPr>
          <a:xfrm>
            <a:off x="6105725" y="3549625"/>
            <a:ext cx="216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8" name="Google Shape;288;p20"/>
          <p:cNvSpPr txBox="1">
            <a:spLocks noGrp="1"/>
          </p:cNvSpPr>
          <p:nvPr>
            <p:ph type="subTitle" idx="6"/>
          </p:nvPr>
        </p:nvSpPr>
        <p:spPr>
          <a:xfrm>
            <a:off x="6105725" y="3335275"/>
            <a:ext cx="21654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9" name="Google Shape;289;p20"/>
          <p:cNvSpPr/>
          <p:nvPr/>
        </p:nvSpPr>
        <p:spPr>
          <a:xfrm>
            <a:off x="-227327" y="4457023"/>
            <a:ext cx="3265610" cy="1529519"/>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rot="-5400000">
            <a:off x="-208625" y="620425"/>
            <a:ext cx="1600500" cy="345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2017950" y="2882285"/>
            <a:ext cx="51081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787200" y="1129800"/>
            <a:ext cx="1569600" cy="1568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017950" y="3718444"/>
            <a:ext cx="5108100" cy="4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3"/>
          <p:cNvSpPr/>
          <p:nvPr/>
        </p:nvSpPr>
        <p:spPr>
          <a:xfrm flipH="1">
            <a:off x="-595608" y="3573075"/>
            <a:ext cx="4300158" cy="338730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3"/>
          <p:cNvGrpSpPr/>
          <p:nvPr/>
        </p:nvGrpSpPr>
        <p:grpSpPr>
          <a:xfrm>
            <a:off x="533563" y="3088600"/>
            <a:ext cx="510050" cy="919425"/>
            <a:chOff x="257500" y="825775"/>
            <a:chExt cx="510050" cy="919425"/>
          </a:xfrm>
        </p:grpSpPr>
        <p:sp>
          <p:nvSpPr>
            <p:cNvPr id="32" name="Google Shape;32;p3"/>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3"/>
          <p:cNvSpPr/>
          <p:nvPr/>
        </p:nvSpPr>
        <p:spPr>
          <a:xfrm rot="10800000">
            <a:off x="4846137" y="-1482932"/>
            <a:ext cx="5724690" cy="2681281"/>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3"/>
          <p:cNvGrpSpPr/>
          <p:nvPr/>
        </p:nvGrpSpPr>
        <p:grpSpPr>
          <a:xfrm rot="-5400000">
            <a:off x="7787500" y="-170500"/>
            <a:ext cx="289975" cy="919425"/>
            <a:chOff x="205050" y="142150"/>
            <a:chExt cx="289975" cy="919425"/>
          </a:xfrm>
        </p:grpSpPr>
        <p:sp>
          <p:nvSpPr>
            <p:cNvPr id="52" name="Google Shape;52;p3"/>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91"/>
        <p:cNvGrpSpPr/>
        <p:nvPr/>
      </p:nvGrpSpPr>
      <p:grpSpPr>
        <a:xfrm>
          <a:off x="0" y="0"/>
          <a:ext cx="0" cy="0"/>
          <a:chOff x="0" y="0"/>
          <a:chExt cx="0" cy="0"/>
        </a:xfrm>
      </p:grpSpPr>
      <p:sp>
        <p:nvSpPr>
          <p:cNvPr id="292" name="Google Shape;292;p21"/>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3" name="Google Shape;293;p21"/>
          <p:cNvSpPr txBox="1">
            <a:spLocks noGrp="1"/>
          </p:cNvSpPr>
          <p:nvPr>
            <p:ph type="subTitle" idx="1"/>
          </p:nvPr>
        </p:nvSpPr>
        <p:spPr>
          <a:xfrm>
            <a:off x="1764563" y="1715957"/>
            <a:ext cx="21357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4" name="Google Shape;294;p21"/>
          <p:cNvSpPr txBox="1">
            <a:spLocks noGrp="1"/>
          </p:cNvSpPr>
          <p:nvPr>
            <p:ph type="subTitle" idx="2"/>
          </p:nvPr>
        </p:nvSpPr>
        <p:spPr>
          <a:xfrm>
            <a:off x="1764563" y="1501575"/>
            <a:ext cx="2135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5" name="Google Shape;295;p21"/>
          <p:cNvSpPr txBox="1">
            <a:spLocks noGrp="1"/>
          </p:cNvSpPr>
          <p:nvPr>
            <p:ph type="subTitle" idx="3"/>
          </p:nvPr>
        </p:nvSpPr>
        <p:spPr>
          <a:xfrm>
            <a:off x="1764563" y="3284557"/>
            <a:ext cx="21357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6" name="Google Shape;296;p21"/>
          <p:cNvSpPr txBox="1">
            <a:spLocks noGrp="1"/>
          </p:cNvSpPr>
          <p:nvPr>
            <p:ph type="subTitle" idx="4"/>
          </p:nvPr>
        </p:nvSpPr>
        <p:spPr>
          <a:xfrm>
            <a:off x="1764563" y="3070175"/>
            <a:ext cx="2135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7" name="Google Shape;297;p21"/>
          <p:cNvSpPr txBox="1">
            <a:spLocks noGrp="1"/>
          </p:cNvSpPr>
          <p:nvPr>
            <p:ph type="subTitle" idx="5"/>
          </p:nvPr>
        </p:nvSpPr>
        <p:spPr>
          <a:xfrm>
            <a:off x="6061963" y="1715957"/>
            <a:ext cx="21357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8" name="Google Shape;298;p21"/>
          <p:cNvSpPr txBox="1">
            <a:spLocks noGrp="1"/>
          </p:cNvSpPr>
          <p:nvPr>
            <p:ph type="subTitle" idx="6"/>
          </p:nvPr>
        </p:nvSpPr>
        <p:spPr>
          <a:xfrm>
            <a:off x="6061963" y="1501575"/>
            <a:ext cx="2135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9" name="Google Shape;299;p21"/>
          <p:cNvSpPr txBox="1">
            <a:spLocks noGrp="1"/>
          </p:cNvSpPr>
          <p:nvPr>
            <p:ph type="subTitle" idx="7"/>
          </p:nvPr>
        </p:nvSpPr>
        <p:spPr>
          <a:xfrm>
            <a:off x="6061963" y="3284557"/>
            <a:ext cx="21357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0" name="Google Shape;300;p21"/>
          <p:cNvSpPr txBox="1">
            <a:spLocks noGrp="1"/>
          </p:cNvSpPr>
          <p:nvPr>
            <p:ph type="subTitle" idx="8"/>
          </p:nvPr>
        </p:nvSpPr>
        <p:spPr>
          <a:xfrm>
            <a:off x="6061963" y="3070175"/>
            <a:ext cx="2135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1" name="Google Shape;301;p21"/>
          <p:cNvSpPr/>
          <p:nvPr/>
        </p:nvSpPr>
        <p:spPr>
          <a:xfrm rot="-9182791">
            <a:off x="6451991" y="-747140"/>
            <a:ext cx="3830783" cy="1794229"/>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rot="5398519">
            <a:off x="-290387" y="493100"/>
            <a:ext cx="13923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rot="10800000">
            <a:off x="8100000" y="4853150"/>
            <a:ext cx="1044000" cy="289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1"/>
          <p:cNvSpPr/>
          <p:nvPr/>
        </p:nvSpPr>
        <p:spPr>
          <a:xfrm flipH="1">
            <a:off x="-329445" y="4176277"/>
            <a:ext cx="2215118" cy="1744924"/>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21"/>
          <p:cNvGrpSpPr/>
          <p:nvPr/>
        </p:nvGrpSpPr>
        <p:grpSpPr>
          <a:xfrm rot="10800000">
            <a:off x="8515125" y="442525"/>
            <a:ext cx="289975" cy="919425"/>
            <a:chOff x="205050" y="142150"/>
            <a:chExt cx="289975" cy="919425"/>
          </a:xfrm>
        </p:grpSpPr>
        <p:sp>
          <p:nvSpPr>
            <p:cNvPr id="306" name="Google Shape;306;p21"/>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1"/>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18"/>
        <p:cNvGrpSpPr/>
        <p:nvPr/>
      </p:nvGrpSpPr>
      <p:grpSpPr>
        <a:xfrm>
          <a:off x="0" y="0"/>
          <a:ext cx="0" cy="0"/>
          <a:chOff x="0" y="0"/>
          <a:chExt cx="0" cy="0"/>
        </a:xfrm>
      </p:grpSpPr>
      <p:sp>
        <p:nvSpPr>
          <p:cNvPr id="319" name="Google Shape;319;p22"/>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0" name="Google Shape;320;p22"/>
          <p:cNvSpPr txBox="1">
            <a:spLocks noGrp="1"/>
          </p:cNvSpPr>
          <p:nvPr>
            <p:ph type="subTitle" idx="1"/>
          </p:nvPr>
        </p:nvSpPr>
        <p:spPr>
          <a:xfrm>
            <a:off x="746200" y="1918550"/>
            <a:ext cx="2417700" cy="7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1" name="Google Shape;321;p22"/>
          <p:cNvSpPr txBox="1">
            <a:spLocks noGrp="1"/>
          </p:cNvSpPr>
          <p:nvPr>
            <p:ph type="subTitle" idx="2"/>
          </p:nvPr>
        </p:nvSpPr>
        <p:spPr>
          <a:xfrm>
            <a:off x="746200" y="17041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2" name="Google Shape;322;p22"/>
          <p:cNvSpPr txBox="1">
            <a:spLocks noGrp="1"/>
          </p:cNvSpPr>
          <p:nvPr>
            <p:ph type="subTitle" idx="3"/>
          </p:nvPr>
        </p:nvSpPr>
        <p:spPr>
          <a:xfrm>
            <a:off x="3363150" y="1918550"/>
            <a:ext cx="2417700" cy="7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3" name="Google Shape;323;p22"/>
          <p:cNvSpPr txBox="1">
            <a:spLocks noGrp="1"/>
          </p:cNvSpPr>
          <p:nvPr>
            <p:ph type="subTitle" idx="4"/>
          </p:nvPr>
        </p:nvSpPr>
        <p:spPr>
          <a:xfrm>
            <a:off x="3363150" y="17041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4" name="Google Shape;324;p22"/>
          <p:cNvSpPr txBox="1">
            <a:spLocks noGrp="1"/>
          </p:cNvSpPr>
          <p:nvPr>
            <p:ph type="subTitle" idx="5"/>
          </p:nvPr>
        </p:nvSpPr>
        <p:spPr>
          <a:xfrm>
            <a:off x="5980100" y="1918550"/>
            <a:ext cx="2417700" cy="7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5" name="Google Shape;325;p22"/>
          <p:cNvSpPr txBox="1">
            <a:spLocks noGrp="1"/>
          </p:cNvSpPr>
          <p:nvPr>
            <p:ph type="subTitle" idx="6"/>
          </p:nvPr>
        </p:nvSpPr>
        <p:spPr>
          <a:xfrm>
            <a:off x="5980100" y="17041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6" name="Google Shape;326;p22"/>
          <p:cNvSpPr txBox="1">
            <a:spLocks noGrp="1"/>
          </p:cNvSpPr>
          <p:nvPr>
            <p:ph type="subTitle" idx="7"/>
          </p:nvPr>
        </p:nvSpPr>
        <p:spPr>
          <a:xfrm>
            <a:off x="746200" y="3343650"/>
            <a:ext cx="2417700" cy="7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7" name="Google Shape;327;p22"/>
          <p:cNvSpPr txBox="1">
            <a:spLocks noGrp="1"/>
          </p:cNvSpPr>
          <p:nvPr>
            <p:ph type="subTitle" idx="8"/>
          </p:nvPr>
        </p:nvSpPr>
        <p:spPr>
          <a:xfrm>
            <a:off x="746200" y="31292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8" name="Google Shape;328;p22"/>
          <p:cNvSpPr txBox="1">
            <a:spLocks noGrp="1"/>
          </p:cNvSpPr>
          <p:nvPr>
            <p:ph type="subTitle" idx="9"/>
          </p:nvPr>
        </p:nvSpPr>
        <p:spPr>
          <a:xfrm>
            <a:off x="3363150" y="3343650"/>
            <a:ext cx="2417700" cy="7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9" name="Google Shape;329;p22"/>
          <p:cNvSpPr txBox="1">
            <a:spLocks noGrp="1"/>
          </p:cNvSpPr>
          <p:nvPr>
            <p:ph type="subTitle" idx="13"/>
          </p:nvPr>
        </p:nvSpPr>
        <p:spPr>
          <a:xfrm>
            <a:off x="3363150" y="31292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0" name="Google Shape;330;p22"/>
          <p:cNvSpPr txBox="1">
            <a:spLocks noGrp="1"/>
          </p:cNvSpPr>
          <p:nvPr>
            <p:ph type="subTitle" idx="14"/>
          </p:nvPr>
        </p:nvSpPr>
        <p:spPr>
          <a:xfrm>
            <a:off x="5980100" y="3343650"/>
            <a:ext cx="2417700" cy="7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31" name="Google Shape;331;p22"/>
          <p:cNvSpPr txBox="1">
            <a:spLocks noGrp="1"/>
          </p:cNvSpPr>
          <p:nvPr>
            <p:ph type="subTitle" idx="15"/>
          </p:nvPr>
        </p:nvSpPr>
        <p:spPr>
          <a:xfrm>
            <a:off x="5980100" y="3129266"/>
            <a:ext cx="2417700" cy="362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32" name="Google Shape;332;p22"/>
          <p:cNvSpPr/>
          <p:nvPr/>
        </p:nvSpPr>
        <p:spPr>
          <a:xfrm rot="10800000" flipH="1">
            <a:off x="5440689" y="-1643428"/>
            <a:ext cx="3913985" cy="308296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rot="-5400000">
            <a:off x="-751400" y="885800"/>
            <a:ext cx="2148300" cy="345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7373625" y="4660000"/>
            <a:ext cx="1770300" cy="3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117137" y="4488100"/>
            <a:ext cx="3480285"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22"/>
          <p:cNvGrpSpPr/>
          <p:nvPr/>
        </p:nvGrpSpPr>
        <p:grpSpPr>
          <a:xfrm rot="10800000">
            <a:off x="8462188" y="971000"/>
            <a:ext cx="510050" cy="919425"/>
            <a:chOff x="257500" y="825775"/>
            <a:chExt cx="510050" cy="919425"/>
          </a:xfrm>
        </p:grpSpPr>
        <p:sp>
          <p:nvSpPr>
            <p:cNvPr id="337" name="Google Shape;337;p22"/>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55"/>
        <p:cNvGrpSpPr/>
        <p:nvPr/>
      </p:nvGrpSpPr>
      <p:grpSpPr>
        <a:xfrm>
          <a:off x="0" y="0"/>
          <a:ext cx="0" cy="0"/>
          <a:chOff x="0" y="0"/>
          <a:chExt cx="0" cy="0"/>
        </a:xfrm>
      </p:grpSpPr>
      <p:sp>
        <p:nvSpPr>
          <p:cNvPr id="356" name="Google Shape;356;p23"/>
          <p:cNvSpPr txBox="1">
            <a:spLocks noGrp="1"/>
          </p:cNvSpPr>
          <p:nvPr>
            <p:ph type="title" hasCustomPrompt="1"/>
          </p:nvPr>
        </p:nvSpPr>
        <p:spPr>
          <a:xfrm>
            <a:off x="1275150" y="1444753"/>
            <a:ext cx="1350300" cy="527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57" name="Google Shape;357;p23"/>
          <p:cNvSpPr txBox="1">
            <a:spLocks noGrp="1"/>
          </p:cNvSpPr>
          <p:nvPr>
            <p:ph type="title" idx="2"/>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8" name="Google Shape;358;p23"/>
          <p:cNvSpPr txBox="1">
            <a:spLocks noGrp="1"/>
          </p:cNvSpPr>
          <p:nvPr>
            <p:ph type="subTitle" idx="1"/>
          </p:nvPr>
        </p:nvSpPr>
        <p:spPr>
          <a:xfrm>
            <a:off x="867600" y="2305550"/>
            <a:ext cx="216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9" name="Google Shape;359;p23"/>
          <p:cNvSpPr txBox="1">
            <a:spLocks noGrp="1"/>
          </p:cNvSpPr>
          <p:nvPr>
            <p:ph type="subTitle" idx="3"/>
          </p:nvPr>
        </p:nvSpPr>
        <p:spPr>
          <a:xfrm>
            <a:off x="867600" y="2091200"/>
            <a:ext cx="21654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0" name="Google Shape;360;p23"/>
          <p:cNvSpPr txBox="1">
            <a:spLocks noGrp="1"/>
          </p:cNvSpPr>
          <p:nvPr>
            <p:ph type="title" idx="4" hasCustomPrompt="1"/>
          </p:nvPr>
        </p:nvSpPr>
        <p:spPr>
          <a:xfrm>
            <a:off x="3896900" y="1444753"/>
            <a:ext cx="1350300" cy="527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61" name="Google Shape;361;p23"/>
          <p:cNvSpPr txBox="1">
            <a:spLocks noGrp="1"/>
          </p:cNvSpPr>
          <p:nvPr>
            <p:ph type="subTitle" idx="5"/>
          </p:nvPr>
        </p:nvSpPr>
        <p:spPr>
          <a:xfrm>
            <a:off x="3489350" y="2305550"/>
            <a:ext cx="216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2" name="Google Shape;362;p23"/>
          <p:cNvSpPr txBox="1">
            <a:spLocks noGrp="1"/>
          </p:cNvSpPr>
          <p:nvPr>
            <p:ph type="subTitle" idx="6"/>
          </p:nvPr>
        </p:nvSpPr>
        <p:spPr>
          <a:xfrm>
            <a:off x="3489350" y="2091200"/>
            <a:ext cx="21654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3" name="Google Shape;363;p23"/>
          <p:cNvSpPr txBox="1">
            <a:spLocks noGrp="1"/>
          </p:cNvSpPr>
          <p:nvPr>
            <p:ph type="title" idx="7" hasCustomPrompt="1"/>
          </p:nvPr>
        </p:nvSpPr>
        <p:spPr>
          <a:xfrm>
            <a:off x="6518650" y="1444753"/>
            <a:ext cx="1350300" cy="527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64" name="Google Shape;364;p23"/>
          <p:cNvSpPr txBox="1">
            <a:spLocks noGrp="1"/>
          </p:cNvSpPr>
          <p:nvPr>
            <p:ph type="subTitle" idx="8"/>
          </p:nvPr>
        </p:nvSpPr>
        <p:spPr>
          <a:xfrm>
            <a:off x="6111100" y="2305550"/>
            <a:ext cx="216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5" name="Google Shape;365;p23"/>
          <p:cNvSpPr txBox="1">
            <a:spLocks noGrp="1"/>
          </p:cNvSpPr>
          <p:nvPr>
            <p:ph type="subTitle" idx="9"/>
          </p:nvPr>
        </p:nvSpPr>
        <p:spPr>
          <a:xfrm>
            <a:off x="6111100" y="2091200"/>
            <a:ext cx="2165400" cy="362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6" name="Google Shape;366;p23"/>
          <p:cNvSpPr/>
          <p:nvPr/>
        </p:nvSpPr>
        <p:spPr>
          <a:xfrm rot="-9500089">
            <a:off x="6993399" y="-343681"/>
            <a:ext cx="3394280" cy="2582423"/>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1327426" y="4506243"/>
            <a:ext cx="3437698" cy="1610120"/>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0" y="0"/>
            <a:ext cx="2301900" cy="461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3"/>
          <p:cNvGrpSpPr/>
          <p:nvPr/>
        </p:nvGrpSpPr>
        <p:grpSpPr>
          <a:xfrm rot="10800000" flipH="1">
            <a:off x="209950" y="3893190"/>
            <a:ext cx="510050" cy="919425"/>
            <a:chOff x="257500" y="825775"/>
            <a:chExt cx="510050" cy="919425"/>
          </a:xfrm>
        </p:grpSpPr>
        <p:sp>
          <p:nvSpPr>
            <p:cNvPr id="370" name="Google Shape;370;p23"/>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88"/>
        <p:cNvGrpSpPr/>
        <p:nvPr/>
      </p:nvGrpSpPr>
      <p:grpSpPr>
        <a:xfrm>
          <a:off x="0" y="0"/>
          <a:ext cx="0" cy="0"/>
          <a:chOff x="0" y="0"/>
          <a:chExt cx="0" cy="0"/>
        </a:xfrm>
      </p:grpSpPr>
      <p:sp>
        <p:nvSpPr>
          <p:cNvPr id="389" name="Google Shape;389;p24"/>
          <p:cNvSpPr txBox="1">
            <a:spLocks noGrp="1"/>
          </p:cNvSpPr>
          <p:nvPr>
            <p:ph type="title"/>
          </p:nvPr>
        </p:nvSpPr>
        <p:spPr>
          <a:xfrm>
            <a:off x="2024200" y="514725"/>
            <a:ext cx="5095500" cy="9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0" name="Google Shape;390;p24"/>
          <p:cNvSpPr txBox="1">
            <a:spLocks noGrp="1"/>
          </p:cNvSpPr>
          <p:nvPr>
            <p:ph type="subTitle" idx="1"/>
          </p:nvPr>
        </p:nvSpPr>
        <p:spPr>
          <a:xfrm>
            <a:off x="2024150" y="1625750"/>
            <a:ext cx="5095500" cy="119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1" name="Google Shape;391;p24"/>
          <p:cNvSpPr/>
          <p:nvPr/>
        </p:nvSpPr>
        <p:spPr>
          <a:xfrm>
            <a:off x="-776550" y="4087225"/>
            <a:ext cx="3480285"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4"/>
          <p:cNvSpPr/>
          <p:nvPr/>
        </p:nvSpPr>
        <p:spPr>
          <a:xfrm>
            <a:off x="7625825" y="3004225"/>
            <a:ext cx="1518300" cy="34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4"/>
          <p:cNvSpPr/>
          <p:nvPr/>
        </p:nvSpPr>
        <p:spPr>
          <a:xfrm>
            <a:off x="0" y="2289825"/>
            <a:ext cx="12102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24"/>
          <p:cNvGrpSpPr/>
          <p:nvPr/>
        </p:nvGrpSpPr>
        <p:grpSpPr>
          <a:xfrm rot="10800000">
            <a:off x="671963" y="3892950"/>
            <a:ext cx="510050" cy="919425"/>
            <a:chOff x="257500" y="825775"/>
            <a:chExt cx="510050" cy="919425"/>
          </a:xfrm>
        </p:grpSpPr>
        <p:sp>
          <p:nvSpPr>
            <p:cNvPr id="395" name="Google Shape;395;p24"/>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4"/>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4"/>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4"/>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4"/>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4"/>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4"/>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4"/>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4"/>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4"/>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4"/>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4"/>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24"/>
          <p:cNvSpPr txBox="1"/>
          <p:nvPr/>
        </p:nvSpPr>
        <p:spPr>
          <a:xfrm>
            <a:off x="2024207" y="3577289"/>
            <a:ext cx="50955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Livvic"/>
                <a:ea typeface="Livvic"/>
                <a:cs typeface="Livvic"/>
                <a:sym typeface="Livvic"/>
              </a:rPr>
              <a:t>CREDITS:</a:t>
            </a:r>
            <a:r>
              <a:rPr lang="en" sz="1200">
                <a:solidFill>
                  <a:schemeClr val="dk1"/>
                </a:solidFill>
                <a:latin typeface="Livvic"/>
                <a:ea typeface="Livvic"/>
                <a:cs typeface="Livvic"/>
                <a:sym typeface="Livvic"/>
              </a:rPr>
              <a:t> This presentation template was created by </a:t>
            </a:r>
            <a:r>
              <a:rPr lang="en" sz="1200" b="1">
                <a:solidFill>
                  <a:schemeClr val="hlink"/>
                </a:solidFill>
                <a:uFill>
                  <a:noFill/>
                </a:uFill>
                <a:latin typeface="Livvic"/>
                <a:ea typeface="Livvic"/>
                <a:cs typeface="Livvic"/>
                <a:sym typeface="Livvic"/>
                <a:hlinkClick r:id="rId2"/>
              </a:rPr>
              <a:t>Slidesgo</a:t>
            </a:r>
            <a:r>
              <a:rPr lang="en" sz="1200">
                <a:solidFill>
                  <a:schemeClr val="dk1"/>
                </a:solidFill>
                <a:latin typeface="Livvic"/>
                <a:ea typeface="Livvic"/>
                <a:cs typeface="Livvic"/>
                <a:sym typeface="Livvic"/>
              </a:rPr>
              <a:t>, and includes icons by </a:t>
            </a:r>
            <a:r>
              <a:rPr lang="en" sz="1200" b="1">
                <a:solidFill>
                  <a:schemeClr val="hlink"/>
                </a:solidFill>
                <a:uFill>
                  <a:noFill/>
                </a:uFill>
                <a:latin typeface="Livvic"/>
                <a:ea typeface="Livvic"/>
                <a:cs typeface="Livvic"/>
                <a:sym typeface="Livvic"/>
                <a:hlinkClick r:id="rId3"/>
              </a:rPr>
              <a:t>Flaticon</a:t>
            </a:r>
            <a:r>
              <a:rPr lang="en" sz="1200">
                <a:solidFill>
                  <a:schemeClr val="dk1"/>
                </a:solidFill>
                <a:latin typeface="Livvic"/>
                <a:ea typeface="Livvic"/>
                <a:cs typeface="Livvic"/>
                <a:sym typeface="Livvic"/>
              </a:rPr>
              <a:t>, and infographics &amp; images by </a:t>
            </a:r>
            <a:r>
              <a:rPr lang="en" sz="1200" b="1">
                <a:solidFill>
                  <a:schemeClr val="hlink"/>
                </a:solidFill>
                <a:uFill>
                  <a:noFill/>
                </a:uFill>
                <a:latin typeface="Livvic"/>
                <a:ea typeface="Livvic"/>
                <a:cs typeface="Livvic"/>
                <a:sym typeface="Livvic"/>
                <a:hlinkClick r:id="rId4"/>
              </a:rPr>
              <a:t>Freepik</a:t>
            </a:r>
            <a:r>
              <a:rPr lang="en" sz="1200">
                <a:solidFill>
                  <a:schemeClr val="dk1"/>
                </a:solidFill>
                <a:latin typeface="Livvic"/>
                <a:ea typeface="Livvic"/>
                <a:cs typeface="Livvic"/>
                <a:sym typeface="Livvic"/>
              </a:rPr>
              <a:t> </a:t>
            </a:r>
            <a:endParaRPr sz="1200" b="1">
              <a:solidFill>
                <a:schemeClr val="dk1"/>
              </a:solidFill>
              <a:latin typeface="Livvic"/>
              <a:ea typeface="Livvic"/>
              <a:cs typeface="Livvic"/>
              <a:sym typeface="Livv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14"/>
        <p:cNvGrpSpPr/>
        <p:nvPr/>
      </p:nvGrpSpPr>
      <p:grpSpPr>
        <a:xfrm>
          <a:off x="0" y="0"/>
          <a:ext cx="0" cy="0"/>
          <a:chOff x="0" y="0"/>
          <a:chExt cx="0" cy="0"/>
        </a:xfrm>
      </p:grpSpPr>
      <p:sp>
        <p:nvSpPr>
          <p:cNvPr id="415" name="Google Shape;415;p25"/>
          <p:cNvSpPr/>
          <p:nvPr/>
        </p:nvSpPr>
        <p:spPr>
          <a:xfrm>
            <a:off x="-776550" y="4087225"/>
            <a:ext cx="3480285" cy="2152795"/>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7625825" y="3004225"/>
            <a:ext cx="1518300" cy="34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0" y="2289825"/>
            <a:ext cx="12102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5"/>
          <p:cNvGrpSpPr/>
          <p:nvPr/>
        </p:nvGrpSpPr>
        <p:grpSpPr>
          <a:xfrm rot="10800000">
            <a:off x="671963" y="3892950"/>
            <a:ext cx="510050" cy="919425"/>
            <a:chOff x="257500" y="825775"/>
            <a:chExt cx="510050" cy="919425"/>
          </a:xfrm>
        </p:grpSpPr>
        <p:sp>
          <p:nvSpPr>
            <p:cNvPr id="419" name="Google Shape;419;p25"/>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25"/>
          <p:cNvSpPr/>
          <p:nvPr/>
        </p:nvSpPr>
        <p:spPr>
          <a:xfrm rot="-5400000">
            <a:off x="641200" y="110946"/>
            <a:ext cx="1189500" cy="9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rot="10800000" flipH="1">
            <a:off x="5400589" y="-1322603"/>
            <a:ext cx="3913985" cy="308296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5"/>
          <p:cNvGrpSpPr/>
          <p:nvPr/>
        </p:nvGrpSpPr>
        <p:grpSpPr>
          <a:xfrm rot="10800000">
            <a:off x="8642800" y="602475"/>
            <a:ext cx="69900" cy="579625"/>
            <a:chOff x="8904375" y="2444650"/>
            <a:chExt cx="69900" cy="579625"/>
          </a:xfrm>
        </p:grpSpPr>
        <p:sp>
          <p:nvSpPr>
            <p:cNvPr id="440" name="Google Shape;440;p25"/>
            <p:cNvSpPr/>
            <p:nvPr/>
          </p:nvSpPr>
          <p:spPr>
            <a:xfrm>
              <a:off x="8904375" y="24446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8904375" y="26145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8904375" y="27844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8904375" y="29543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44"/>
        <p:cNvGrpSpPr/>
        <p:nvPr/>
      </p:nvGrpSpPr>
      <p:grpSpPr>
        <a:xfrm>
          <a:off x="0" y="0"/>
          <a:ext cx="0" cy="0"/>
          <a:chOff x="0" y="0"/>
          <a:chExt cx="0" cy="0"/>
        </a:xfrm>
      </p:grpSpPr>
      <p:sp>
        <p:nvSpPr>
          <p:cNvPr id="445" name="Google Shape;445;p26"/>
          <p:cNvSpPr/>
          <p:nvPr/>
        </p:nvSpPr>
        <p:spPr>
          <a:xfrm rot="10800000">
            <a:off x="-1099258" y="-1473882"/>
            <a:ext cx="4300158" cy="3387308"/>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flipH="1">
            <a:off x="4680012" y="3983502"/>
            <a:ext cx="5724690" cy="2681281"/>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flipH="1">
            <a:off x="-100" y="4447450"/>
            <a:ext cx="1762500" cy="34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rot="-5400000" flipH="1">
            <a:off x="7848600" y="538800"/>
            <a:ext cx="1834200" cy="756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6"/>
          <p:cNvGrpSpPr/>
          <p:nvPr/>
        </p:nvGrpSpPr>
        <p:grpSpPr>
          <a:xfrm rot="10800000" flipH="1">
            <a:off x="533563" y="947526"/>
            <a:ext cx="510050" cy="919425"/>
            <a:chOff x="257500" y="825775"/>
            <a:chExt cx="510050" cy="919425"/>
          </a:xfrm>
        </p:grpSpPr>
        <p:sp>
          <p:nvSpPr>
            <p:cNvPr id="450" name="Google Shape;450;p26"/>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26"/>
          <p:cNvGrpSpPr/>
          <p:nvPr/>
        </p:nvGrpSpPr>
        <p:grpSpPr>
          <a:xfrm rot="-5400000" flipH="1">
            <a:off x="6790525" y="4254451"/>
            <a:ext cx="289975" cy="919425"/>
            <a:chOff x="205050" y="142150"/>
            <a:chExt cx="289975" cy="919425"/>
          </a:xfrm>
        </p:grpSpPr>
        <p:sp>
          <p:nvSpPr>
            <p:cNvPr id="469" name="Google Shape;469;p26"/>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sp>
        <p:nvSpPr>
          <p:cNvPr id="65" name="Google Shape;65;p4"/>
          <p:cNvSpPr txBox="1">
            <a:spLocks noGrp="1"/>
          </p:cNvSpPr>
          <p:nvPr>
            <p:ph type="body" idx="1"/>
          </p:nvPr>
        </p:nvSpPr>
        <p:spPr>
          <a:xfrm>
            <a:off x="720000" y="1152475"/>
            <a:ext cx="7704000" cy="2777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Char char="●"/>
              <a:defRPr sz="12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66" name="Google Shape;66;p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4"/>
          <p:cNvSpPr/>
          <p:nvPr/>
        </p:nvSpPr>
        <p:spPr>
          <a:xfrm>
            <a:off x="0" y="0"/>
            <a:ext cx="2063100" cy="266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5398638" flipH="1">
            <a:off x="7610182" y="926825"/>
            <a:ext cx="2272200" cy="391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5"/>
          <p:cNvSpPr txBox="1">
            <a:spLocks noGrp="1"/>
          </p:cNvSpPr>
          <p:nvPr>
            <p:ph type="subTitle" idx="1"/>
          </p:nvPr>
        </p:nvSpPr>
        <p:spPr>
          <a:xfrm>
            <a:off x="1013150" y="1724525"/>
            <a:ext cx="2985900" cy="362100"/>
          </a:xfrm>
          <a:prstGeom prst="rect">
            <a:avLst/>
          </a:prstGeom>
          <a:solidFill>
            <a:schemeClr val="accen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 name="Google Shape;71;p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2" name="Google Shape;72;p5"/>
          <p:cNvSpPr txBox="1">
            <a:spLocks noGrp="1"/>
          </p:cNvSpPr>
          <p:nvPr>
            <p:ph type="body" idx="2"/>
          </p:nvPr>
        </p:nvSpPr>
        <p:spPr>
          <a:xfrm>
            <a:off x="838850" y="2100410"/>
            <a:ext cx="3334500" cy="1702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solidFill>
                  <a:srgbClr val="434343"/>
                </a:solidFill>
              </a:defRPr>
            </a:lvl1pPr>
            <a:lvl2pPr marL="914400" lvl="1" indent="-317500" rtl="0">
              <a:lnSpc>
                <a:spcPct val="115000"/>
              </a:lnSpc>
              <a:spcBef>
                <a:spcPts val="0"/>
              </a:spcBef>
              <a:spcAft>
                <a:spcPts val="0"/>
              </a:spcAft>
              <a:buClr>
                <a:srgbClr val="000000"/>
              </a:buClr>
              <a:buSzPts val="1400"/>
              <a:buFont typeface="Arial"/>
              <a:buChar char="○"/>
              <a:defRPr>
                <a:solidFill>
                  <a:srgbClr val="434343"/>
                </a:solidFill>
              </a:defRPr>
            </a:lvl2pPr>
            <a:lvl3pPr marL="1371600" lvl="2" indent="-317500" rtl="0">
              <a:lnSpc>
                <a:spcPct val="115000"/>
              </a:lnSpc>
              <a:spcBef>
                <a:spcPts val="0"/>
              </a:spcBef>
              <a:spcAft>
                <a:spcPts val="0"/>
              </a:spcAft>
              <a:buClr>
                <a:srgbClr val="000000"/>
              </a:buClr>
              <a:buSzPts val="1400"/>
              <a:buFont typeface="Arial"/>
              <a:buChar char="■"/>
              <a:defRPr>
                <a:solidFill>
                  <a:srgbClr val="434343"/>
                </a:solidFill>
              </a:defRPr>
            </a:lvl3pPr>
            <a:lvl4pPr marL="1828800" lvl="3" indent="-317500" rtl="0">
              <a:lnSpc>
                <a:spcPct val="115000"/>
              </a:lnSpc>
              <a:spcBef>
                <a:spcPts val="0"/>
              </a:spcBef>
              <a:spcAft>
                <a:spcPts val="0"/>
              </a:spcAft>
              <a:buClr>
                <a:srgbClr val="000000"/>
              </a:buClr>
              <a:buSzPts val="1400"/>
              <a:buFont typeface="Arial"/>
              <a:buChar char="●"/>
              <a:defRPr>
                <a:solidFill>
                  <a:srgbClr val="434343"/>
                </a:solidFill>
              </a:defRPr>
            </a:lvl4pPr>
            <a:lvl5pPr marL="2286000" lvl="4" indent="-317500" rtl="0">
              <a:lnSpc>
                <a:spcPct val="115000"/>
              </a:lnSpc>
              <a:spcBef>
                <a:spcPts val="0"/>
              </a:spcBef>
              <a:spcAft>
                <a:spcPts val="0"/>
              </a:spcAft>
              <a:buClr>
                <a:srgbClr val="000000"/>
              </a:buClr>
              <a:buSzPts val="1400"/>
              <a:buFont typeface="Arial"/>
              <a:buChar char="○"/>
              <a:defRPr>
                <a:solidFill>
                  <a:srgbClr val="434343"/>
                </a:solidFill>
              </a:defRPr>
            </a:lvl5pPr>
            <a:lvl6pPr marL="2743200" lvl="5" indent="-317500" rtl="0">
              <a:lnSpc>
                <a:spcPct val="115000"/>
              </a:lnSpc>
              <a:spcBef>
                <a:spcPts val="0"/>
              </a:spcBef>
              <a:spcAft>
                <a:spcPts val="0"/>
              </a:spcAft>
              <a:buClr>
                <a:srgbClr val="000000"/>
              </a:buClr>
              <a:buSzPts val="1400"/>
              <a:buFont typeface="Arial"/>
              <a:buChar char="■"/>
              <a:defRPr>
                <a:solidFill>
                  <a:srgbClr val="434343"/>
                </a:solidFill>
              </a:defRPr>
            </a:lvl6pPr>
            <a:lvl7pPr marL="3200400" lvl="6" indent="-317500" rtl="0">
              <a:lnSpc>
                <a:spcPct val="115000"/>
              </a:lnSpc>
              <a:spcBef>
                <a:spcPts val="0"/>
              </a:spcBef>
              <a:spcAft>
                <a:spcPts val="0"/>
              </a:spcAft>
              <a:buClr>
                <a:srgbClr val="000000"/>
              </a:buClr>
              <a:buSzPts val="1400"/>
              <a:buFont typeface="Arial"/>
              <a:buChar char="●"/>
              <a:defRPr>
                <a:solidFill>
                  <a:srgbClr val="434343"/>
                </a:solidFill>
              </a:defRPr>
            </a:lvl7pPr>
            <a:lvl8pPr marL="3657600" lvl="7" indent="-317500" rtl="0">
              <a:lnSpc>
                <a:spcPct val="115000"/>
              </a:lnSpc>
              <a:spcBef>
                <a:spcPts val="0"/>
              </a:spcBef>
              <a:spcAft>
                <a:spcPts val="0"/>
              </a:spcAft>
              <a:buClr>
                <a:srgbClr val="000000"/>
              </a:buClr>
              <a:buSzPts val="1400"/>
              <a:buFont typeface="Arial"/>
              <a:buChar char="○"/>
              <a:defRPr>
                <a:solidFill>
                  <a:srgbClr val="434343"/>
                </a:solidFill>
              </a:defRPr>
            </a:lvl8pPr>
            <a:lvl9pPr marL="4114800" lvl="8" indent="-317500" rtl="0">
              <a:lnSpc>
                <a:spcPct val="115000"/>
              </a:lnSpc>
              <a:spcBef>
                <a:spcPts val="0"/>
              </a:spcBef>
              <a:spcAft>
                <a:spcPts val="0"/>
              </a:spcAft>
              <a:buClr>
                <a:srgbClr val="000000"/>
              </a:buClr>
              <a:buSzPts val="1400"/>
              <a:buFont typeface="Arial"/>
              <a:buChar char="■"/>
              <a:defRPr>
                <a:solidFill>
                  <a:srgbClr val="434343"/>
                </a:solidFill>
              </a:defRPr>
            </a:lvl9pPr>
          </a:lstStyle>
          <a:p>
            <a:endParaRPr/>
          </a:p>
        </p:txBody>
      </p:sp>
      <p:sp>
        <p:nvSpPr>
          <p:cNvPr id="73" name="Google Shape;73;p5"/>
          <p:cNvSpPr txBox="1">
            <a:spLocks noGrp="1"/>
          </p:cNvSpPr>
          <p:nvPr>
            <p:ph type="subTitle" idx="3"/>
          </p:nvPr>
        </p:nvSpPr>
        <p:spPr>
          <a:xfrm>
            <a:off x="5144950" y="1724525"/>
            <a:ext cx="2985900" cy="362100"/>
          </a:xfrm>
          <a:prstGeom prst="rect">
            <a:avLst/>
          </a:prstGeom>
          <a:solidFill>
            <a:schemeClr val="accen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4" name="Google Shape;74;p5"/>
          <p:cNvSpPr txBox="1">
            <a:spLocks noGrp="1"/>
          </p:cNvSpPr>
          <p:nvPr>
            <p:ph type="body" idx="4"/>
          </p:nvPr>
        </p:nvSpPr>
        <p:spPr>
          <a:xfrm>
            <a:off x="4970650" y="2100410"/>
            <a:ext cx="3334500" cy="1702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Arial"/>
              <a:buChar char="●"/>
              <a:defRPr>
                <a:solidFill>
                  <a:srgbClr val="434343"/>
                </a:solidFill>
              </a:defRPr>
            </a:lvl1pPr>
            <a:lvl2pPr marL="914400" lvl="1" indent="-317500" rtl="0">
              <a:lnSpc>
                <a:spcPct val="115000"/>
              </a:lnSpc>
              <a:spcBef>
                <a:spcPts val="0"/>
              </a:spcBef>
              <a:spcAft>
                <a:spcPts val="0"/>
              </a:spcAft>
              <a:buClr>
                <a:srgbClr val="000000"/>
              </a:buClr>
              <a:buSzPts val="1400"/>
              <a:buFont typeface="Arial"/>
              <a:buChar char="○"/>
              <a:defRPr>
                <a:solidFill>
                  <a:srgbClr val="434343"/>
                </a:solidFill>
              </a:defRPr>
            </a:lvl2pPr>
            <a:lvl3pPr marL="1371600" lvl="2" indent="-317500" rtl="0">
              <a:lnSpc>
                <a:spcPct val="115000"/>
              </a:lnSpc>
              <a:spcBef>
                <a:spcPts val="0"/>
              </a:spcBef>
              <a:spcAft>
                <a:spcPts val="0"/>
              </a:spcAft>
              <a:buClr>
                <a:srgbClr val="000000"/>
              </a:buClr>
              <a:buSzPts val="1400"/>
              <a:buFont typeface="Arial"/>
              <a:buChar char="■"/>
              <a:defRPr>
                <a:solidFill>
                  <a:srgbClr val="434343"/>
                </a:solidFill>
              </a:defRPr>
            </a:lvl3pPr>
            <a:lvl4pPr marL="1828800" lvl="3" indent="-317500" rtl="0">
              <a:lnSpc>
                <a:spcPct val="115000"/>
              </a:lnSpc>
              <a:spcBef>
                <a:spcPts val="0"/>
              </a:spcBef>
              <a:spcAft>
                <a:spcPts val="0"/>
              </a:spcAft>
              <a:buClr>
                <a:srgbClr val="000000"/>
              </a:buClr>
              <a:buSzPts val="1400"/>
              <a:buFont typeface="Arial"/>
              <a:buChar char="●"/>
              <a:defRPr>
                <a:solidFill>
                  <a:srgbClr val="434343"/>
                </a:solidFill>
              </a:defRPr>
            </a:lvl4pPr>
            <a:lvl5pPr marL="2286000" lvl="4" indent="-317500" rtl="0">
              <a:lnSpc>
                <a:spcPct val="115000"/>
              </a:lnSpc>
              <a:spcBef>
                <a:spcPts val="0"/>
              </a:spcBef>
              <a:spcAft>
                <a:spcPts val="0"/>
              </a:spcAft>
              <a:buClr>
                <a:srgbClr val="000000"/>
              </a:buClr>
              <a:buSzPts val="1400"/>
              <a:buFont typeface="Arial"/>
              <a:buChar char="○"/>
              <a:defRPr>
                <a:solidFill>
                  <a:srgbClr val="434343"/>
                </a:solidFill>
              </a:defRPr>
            </a:lvl5pPr>
            <a:lvl6pPr marL="2743200" lvl="5" indent="-317500" rtl="0">
              <a:lnSpc>
                <a:spcPct val="115000"/>
              </a:lnSpc>
              <a:spcBef>
                <a:spcPts val="0"/>
              </a:spcBef>
              <a:spcAft>
                <a:spcPts val="0"/>
              </a:spcAft>
              <a:buClr>
                <a:srgbClr val="000000"/>
              </a:buClr>
              <a:buSzPts val="1400"/>
              <a:buFont typeface="Arial"/>
              <a:buChar char="■"/>
              <a:defRPr>
                <a:solidFill>
                  <a:srgbClr val="434343"/>
                </a:solidFill>
              </a:defRPr>
            </a:lvl6pPr>
            <a:lvl7pPr marL="3200400" lvl="6" indent="-317500" rtl="0">
              <a:lnSpc>
                <a:spcPct val="115000"/>
              </a:lnSpc>
              <a:spcBef>
                <a:spcPts val="0"/>
              </a:spcBef>
              <a:spcAft>
                <a:spcPts val="0"/>
              </a:spcAft>
              <a:buClr>
                <a:srgbClr val="000000"/>
              </a:buClr>
              <a:buSzPts val="1400"/>
              <a:buFont typeface="Arial"/>
              <a:buChar char="●"/>
              <a:defRPr>
                <a:solidFill>
                  <a:srgbClr val="434343"/>
                </a:solidFill>
              </a:defRPr>
            </a:lvl7pPr>
            <a:lvl8pPr marL="3657600" lvl="7" indent="-317500" rtl="0">
              <a:lnSpc>
                <a:spcPct val="115000"/>
              </a:lnSpc>
              <a:spcBef>
                <a:spcPts val="0"/>
              </a:spcBef>
              <a:spcAft>
                <a:spcPts val="0"/>
              </a:spcAft>
              <a:buClr>
                <a:srgbClr val="000000"/>
              </a:buClr>
              <a:buSzPts val="1400"/>
              <a:buFont typeface="Arial"/>
              <a:buChar char="○"/>
              <a:defRPr>
                <a:solidFill>
                  <a:srgbClr val="434343"/>
                </a:solidFill>
              </a:defRPr>
            </a:lvl8pPr>
            <a:lvl9pPr marL="4114800" lvl="8" indent="-317500" rtl="0">
              <a:lnSpc>
                <a:spcPct val="115000"/>
              </a:lnSpc>
              <a:spcBef>
                <a:spcPts val="0"/>
              </a:spcBef>
              <a:spcAft>
                <a:spcPts val="0"/>
              </a:spcAft>
              <a:buClr>
                <a:srgbClr val="000000"/>
              </a:buClr>
              <a:buSzPts val="1400"/>
              <a:buFont typeface="Arial"/>
              <a:buChar char="■"/>
              <a:defRPr>
                <a:solidFill>
                  <a:srgbClr val="434343"/>
                </a:solidFill>
              </a:defRPr>
            </a:lvl9pPr>
          </a:lstStyle>
          <a:p>
            <a:endParaRPr/>
          </a:p>
        </p:txBody>
      </p:sp>
      <p:sp>
        <p:nvSpPr>
          <p:cNvPr id="75" name="Google Shape;75;p5"/>
          <p:cNvSpPr/>
          <p:nvPr/>
        </p:nvSpPr>
        <p:spPr>
          <a:xfrm rot="10800000" flipH="1">
            <a:off x="-451050" y="-1687625"/>
            <a:ext cx="4119313" cy="2932627"/>
          </a:xfrm>
          <a:custGeom>
            <a:avLst/>
            <a:gdLst/>
            <a:ahLst/>
            <a:cxnLst/>
            <a:rect l="l" t="t" r="r" b="b"/>
            <a:pathLst>
              <a:path w="38729" h="27572" extrusionOk="0">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rot="-5398182" flipH="1">
            <a:off x="8010299" y="539250"/>
            <a:ext cx="1701600" cy="62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0" y="4510325"/>
            <a:ext cx="1981500" cy="345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5"/>
          <p:cNvGrpSpPr/>
          <p:nvPr/>
        </p:nvGrpSpPr>
        <p:grpSpPr>
          <a:xfrm flipH="1">
            <a:off x="365179" y="188275"/>
            <a:ext cx="289975" cy="919425"/>
            <a:chOff x="205050" y="142150"/>
            <a:chExt cx="289975" cy="919425"/>
          </a:xfrm>
        </p:grpSpPr>
        <p:sp>
          <p:nvSpPr>
            <p:cNvPr id="79" name="Google Shape;79;p5"/>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6"/>
          <p:cNvSpPr/>
          <p:nvPr/>
        </p:nvSpPr>
        <p:spPr>
          <a:xfrm rot="10800000" flipH="1">
            <a:off x="-1289399" y="-701997"/>
            <a:ext cx="2999735" cy="2282247"/>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flipH="1">
            <a:off x="5274547" y="3867875"/>
            <a:ext cx="4119313" cy="2932627"/>
          </a:xfrm>
          <a:custGeom>
            <a:avLst/>
            <a:gdLst/>
            <a:ahLst/>
            <a:cxnLst/>
            <a:rect l="l" t="t" r="r" b="b"/>
            <a:pathLst>
              <a:path w="38729" h="27572" extrusionOk="0">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rot="5397625">
            <a:off x="-36476" y="4526830"/>
            <a:ext cx="868500" cy="391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6"/>
        <p:cNvGrpSpPr/>
        <p:nvPr/>
      </p:nvGrpSpPr>
      <p:grpSpPr>
        <a:xfrm>
          <a:off x="0" y="0"/>
          <a:ext cx="0" cy="0"/>
          <a:chOff x="0" y="0"/>
          <a:chExt cx="0" cy="0"/>
        </a:xfrm>
      </p:grpSpPr>
      <p:sp>
        <p:nvSpPr>
          <p:cNvPr id="97" name="Google Shape;97;p7"/>
          <p:cNvSpPr txBox="1">
            <a:spLocks noGrp="1"/>
          </p:cNvSpPr>
          <p:nvPr>
            <p:ph type="body" idx="1"/>
          </p:nvPr>
        </p:nvSpPr>
        <p:spPr>
          <a:xfrm>
            <a:off x="720000" y="1588850"/>
            <a:ext cx="5129700" cy="2398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98" name="Google Shape;98;p7"/>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 name="Google Shape;99;p7"/>
          <p:cNvSpPr/>
          <p:nvPr/>
        </p:nvSpPr>
        <p:spPr>
          <a:xfrm>
            <a:off x="0" y="4666425"/>
            <a:ext cx="2243400" cy="477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rot="10800000">
            <a:off x="6299798" y="-936711"/>
            <a:ext cx="4034103" cy="1889459"/>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636900" y="1307100"/>
            <a:ext cx="58701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03" name="Google Shape;103;p8"/>
          <p:cNvSpPr/>
          <p:nvPr/>
        </p:nvSpPr>
        <p:spPr>
          <a:xfrm>
            <a:off x="-478499" y="3122162"/>
            <a:ext cx="3907215" cy="2972672"/>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8"/>
          <p:cNvGrpSpPr/>
          <p:nvPr/>
        </p:nvGrpSpPr>
        <p:grpSpPr>
          <a:xfrm>
            <a:off x="533563" y="3434050"/>
            <a:ext cx="510050" cy="919425"/>
            <a:chOff x="257500" y="825775"/>
            <a:chExt cx="510050" cy="919425"/>
          </a:xfrm>
        </p:grpSpPr>
        <p:sp>
          <p:nvSpPr>
            <p:cNvPr id="105" name="Google Shape;105;p8"/>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8"/>
          <p:cNvSpPr/>
          <p:nvPr/>
        </p:nvSpPr>
        <p:spPr>
          <a:xfrm rot="-10051593">
            <a:off x="6565895" y="-699648"/>
            <a:ext cx="4596334" cy="2152791"/>
          </a:xfrm>
          <a:custGeom>
            <a:avLst/>
            <a:gdLst/>
            <a:ahLst/>
            <a:cxnLst/>
            <a:rect l="l" t="t" r="r" b="b"/>
            <a:pathLst>
              <a:path w="38715" h="18133" extrusionOk="0">
                <a:moveTo>
                  <a:pt x="1" y="1"/>
                </a:moveTo>
                <a:lnTo>
                  <a:pt x="1" y="18133"/>
                </a:lnTo>
                <a:lnTo>
                  <a:pt x="38714" y="18133"/>
                </a:lnTo>
                <a:lnTo>
                  <a:pt x="38714" y="9164"/>
                </a:lnTo>
                <a:cubicBezTo>
                  <a:pt x="35171" y="4942"/>
                  <a:pt x="29801" y="2229"/>
                  <a:pt x="24292" y="2229"/>
                </a:cubicBezTo>
                <a:cubicBezTo>
                  <a:pt x="20015" y="2229"/>
                  <a:pt x="15863" y="3766"/>
                  <a:pt x="11586" y="3849"/>
                </a:cubicBezTo>
                <a:cubicBezTo>
                  <a:pt x="11456" y="3852"/>
                  <a:pt x="11327" y="3853"/>
                  <a:pt x="11198" y="3853"/>
                </a:cubicBezTo>
                <a:cubicBezTo>
                  <a:pt x="7178" y="3853"/>
                  <a:pt x="3219" y="240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4"/>
        <p:cNvGrpSpPr/>
        <p:nvPr/>
      </p:nvGrpSpPr>
      <p:grpSpPr>
        <a:xfrm>
          <a:off x="0" y="0"/>
          <a:ext cx="0" cy="0"/>
          <a:chOff x="0" y="0"/>
          <a:chExt cx="0" cy="0"/>
        </a:xfrm>
      </p:grpSpPr>
      <p:sp>
        <p:nvSpPr>
          <p:cNvPr id="125" name="Google Shape;125;p9"/>
          <p:cNvSpPr txBox="1">
            <a:spLocks noGrp="1"/>
          </p:cNvSpPr>
          <p:nvPr>
            <p:ph type="title"/>
          </p:nvPr>
        </p:nvSpPr>
        <p:spPr>
          <a:xfrm>
            <a:off x="2101550" y="1709400"/>
            <a:ext cx="4941000" cy="64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 name="Google Shape;126;p9"/>
          <p:cNvSpPr txBox="1">
            <a:spLocks noGrp="1"/>
          </p:cNvSpPr>
          <p:nvPr>
            <p:ph type="subTitle" idx="1"/>
          </p:nvPr>
        </p:nvSpPr>
        <p:spPr>
          <a:xfrm>
            <a:off x="2101550" y="2336375"/>
            <a:ext cx="4941000" cy="10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9"/>
          <p:cNvSpPr/>
          <p:nvPr/>
        </p:nvSpPr>
        <p:spPr>
          <a:xfrm rot="10800000">
            <a:off x="3475427" y="-2254626"/>
            <a:ext cx="5668570" cy="4035576"/>
          </a:xfrm>
          <a:custGeom>
            <a:avLst/>
            <a:gdLst/>
            <a:ahLst/>
            <a:cxnLst/>
            <a:rect l="l" t="t" r="r" b="b"/>
            <a:pathLst>
              <a:path w="38729" h="27572" extrusionOk="0">
                <a:moveTo>
                  <a:pt x="1" y="0"/>
                </a:moveTo>
                <a:lnTo>
                  <a:pt x="1" y="27572"/>
                </a:lnTo>
                <a:lnTo>
                  <a:pt x="38728" y="27572"/>
                </a:lnTo>
                <a:lnTo>
                  <a:pt x="38728" y="11917"/>
                </a:lnTo>
                <a:cubicBezTo>
                  <a:pt x="35988" y="10519"/>
                  <a:pt x="32763" y="9813"/>
                  <a:pt x="29690" y="9606"/>
                </a:cubicBezTo>
                <a:cubicBezTo>
                  <a:pt x="28304" y="9510"/>
                  <a:pt x="26910" y="9487"/>
                  <a:pt x="25514" y="9487"/>
                </a:cubicBezTo>
                <a:cubicBezTo>
                  <a:pt x="24169" y="9487"/>
                  <a:pt x="22822" y="9509"/>
                  <a:pt x="21479" y="9509"/>
                </a:cubicBezTo>
                <a:cubicBezTo>
                  <a:pt x="18356" y="9509"/>
                  <a:pt x="15253" y="9391"/>
                  <a:pt x="12236" y="8609"/>
                </a:cubicBezTo>
                <a:cubicBezTo>
                  <a:pt x="7309" y="7336"/>
                  <a:pt x="2963" y="415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9"/>
          <p:cNvGrpSpPr/>
          <p:nvPr/>
        </p:nvGrpSpPr>
        <p:grpSpPr>
          <a:xfrm>
            <a:off x="7829325" y="170475"/>
            <a:ext cx="510050" cy="919425"/>
            <a:chOff x="257500" y="825775"/>
            <a:chExt cx="510050" cy="919425"/>
          </a:xfrm>
        </p:grpSpPr>
        <p:sp>
          <p:nvSpPr>
            <p:cNvPr id="129" name="Google Shape;129;p9"/>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9"/>
          <p:cNvSpPr/>
          <p:nvPr/>
        </p:nvSpPr>
        <p:spPr>
          <a:xfrm>
            <a:off x="5" y="3467378"/>
            <a:ext cx="2999735" cy="2282247"/>
          </a:xfrm>
          <a:custGeom>
            <a:avLst/>
            <a:gdLst/>
            <a:ahLst/>
            <a:cxnLst/>
            <a:rect l="l" t="t" r="r" b="b"/>
            <a:pathLst>
              <a:path w="38715" h="29455" extrusionOk="0">
                <a:moveTo>
                  <a:pt x="0" y="1"/>
                </a:moveTo>
                <a:lnTo>
                  <a:pt x="0" y="29455"/>
                </a:lnTo>
                <a:lnTo>
                  <a:pt x="38714" y="29455"/>
                </a:lnTo>
                <a:lnTo>
                  <a:pt x="38714" y="21911"/>
                </a:lnTo>
                <a:cubicBezTo>
                  <a:pt x="37275" y="20375"/>
                  <a:pt x="35392" y="19323"/>
                  <a:pt x="33288" y="19115"/>
                </a:cubicBezTo>
                <a:cubicBezTo>
                  <a:pt x="32962" y="19085"/>
                  <a:pt x="32631" y="19074"/>
                  <a:pt x="32298" y="19074"/>
                </a:cubicBezTo>
                <a:cubicBezTo>
                  <a:pt x="31288" y="19074"/>
                  <a:pt x="30258" y="19177"/>
                  <a:pt x="29257" y="19177"/>
                </a:cubicBezTo>
                <a:cubicBezTo>
                  <a:pt x="28141" y="19177"/>
                  <a:pt x="27063" y="19049"/>
                  <a:pt x="26091" y="18506"/>
                </a:cubicBezTo>
                <a:cubicBezTo>
                  <a:pt x="23461" y="17025"/>
                  <a:pt x="23115" y="13399"/>
                  <a:pt x="21357" y="10935"/>
                </a:cubicBezTo>
                <a:cubicBezTo>
                  <a:pt x="19087" y="7779"/>
                  <a:pt x="14852" y="6949"/>
                  <a:pt x="11143" y="5772"/>
                </a:cubicBezTo>
                <a:cubicBezTo>
                  <a:pt x="7129" y="4499"/>
                  <a:pt x="3350" y="25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9"/>
          <p:cNvGrpSpPr/>
          <p:nvPr/>
        </p:nvGrpSpPr>
        <p:grpSpPr>
          <a:xfrm flipH="1">
            <a:off x="419829" y="3467375"/>
            <a:ext cx="289975" cy="919425"/>
            <a:chOff x="205050" y="142150"/>
            <a:chExt cx="289975" cy="919425"/>
          </a:xfrm>
        </p:grpSpPr>
        <p:sp>
          <p:nvSpPr>
            <p:cNvPr id="149" name="Google Shape;149;p9"/>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10"/>
          <p:cNvSpPr>
            <a:spLocks noGrp="1"/>
          </p:cNvSpPr>
          <p:nvPr>
            <p:ph type="pic" idx="2"/>
          </p:nvPr>
        </p:nvSpPr>
        <p:spPr>
          <a:xfrm>
            <a:off x="0" y="-1300"/>
            <a:ext cx="9151800" cy="5143500"/>
          </a:xfrm>
          <a:prstGeom prst="rect">
            <a:avLst/>
          </a:prstGeom>
          <a:noFill/>
          <a:ln>
            <a:noFill/>
          </a:ln>
        </p:spPr>
      </p:sp>
      <p:sp>
        <p:nvSpPr>
          <p:cNvPr id="163" name="Google Shape;163;p10"/>
          <p:cNvSpPr txBox="1">
            <a:spLocks noGrp="1"/>
          </p:cNvSpPr>
          <p:nvPr>
            <p:ph type="title"/>
          </p:nvPr>
        </p:nvSpPr>
        <p:spPr>
          <a:xfrm>
            <a:off x="720000" y="535000"/>
            <a:ext cx="7704000" cy="6165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1pPr>
            <a:lvl2pPr marL="914400" lvl="1"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2pPr>
            <a:lvl3pPr marL="1371600" lvl="2"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3pPr>
            <a:lvl4pPr marL="1828800" lvl="3"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4pPr>
            <a:lvl5pPr marL="2286000" lvl="4"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5pPr>
            <a:lvl6pPr marL="2743200" lvl="5"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6pPr>
            <a:lvl7pPr marL="3200400" lvl="6"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7pPr>
            <a:lvl8pPr marL="3657600" lvl="7"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8pPr>
            <a:lvl9pPr marL="4114800" lvl="8" indent="-3175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4.gif"/></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7"/>
          <p:cNvSpPr/>
          <p:nvPr/>
        </p:nvSpPr>
        <p:spPr>
          <a:xfrm>
            <a:off x="4338825" y="2953250"/>
            <a:ext cx="4931099" cy="3884224"/>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rot="-5400000">
            <a:off x="-1233775" y="3260075"/>
            <a:ext cx="3024900" cy="75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txBox="1">
            <a:spLocks noGrp="1"/>
          </p:cNvSpPr>
          <p:nvPr>
            <p:ph type="ctrTitle"/>
          </p:nvPr>
        </p:nvSpPr>
        <p:spPr>
          <a:xfrm>
            <a:off x="715100" y="-493925"/>
            <a:ext cx="8042400" cy="259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0">
                <a:solidFill>
                  <a:srgbClr val="000000"/>
                </a:solidFill>
                <a:latin typeface="Playfair Display SemiBold"/>
                <a:ea typeface="Playfair Display SemiBold"/>
                <a:cs typeface="Playfair Display SemiBold"/>
                <a:sym typeface="Playfair Display SemiBold"/>
              </a:rPr>
              <a:t>THIRD GENERATION  ATM MACHINE USING ADVANCED IMAGE PROCESSING </a:t>
            </a:r>
            <a:endParaRPr sz="7000" b="0">
              <a:solidFill>
                <a:schemeClr val="dk1"/>
              </a:solidFill>
              <a:latin typeface="Playfair Display SemiBold"/>
              <a:ea typeface="Playfair Display SemiBold"/>
              <a:cs typeface="Playfair Display SemiBold"/>
              <a:sym typeface="Playfair Display SemiBold"/>
            </a:endParaRPr>
          </a:p>
        </p:txBody>
      </p:sp>
      <p:grpSp>
        <p:nvGrpSpPr>
          <p:cNvPr id="488" name="Google Shape;488;p27"/>
          <p:cNvGrpSpPr/>
          <p:nvPr/>
        </p:nvGrpSpPr>
        <p:grpSpPr>
          <a:xfrm rot="5400000">
            <a:off x="7707025" y="4148775"/>
            <a:ext cx="510050" cy="919425"/>
            <a:chOff x="257500" y="825775"/>
            <a:chExt cx="510050" cy="919425"/>
          </a:xfrm>
        </p:grpSpPr>
        <p:sp>
          <p:nvSpPr>
            <p:cNvPr id="489" name="Google Shape;489;p27"/>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 name="Google Shape;507;p27"/>
          <p:cNvSpPr txBox="1"/>
          <p:nvPr/>
        </p:nvSpPr>
        <p:spPr>
          <a:xfrm>
            <a:off x="996875" y="2552800"/>
            <a:ext cx="29319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Playfair Display"/>
                <a:ea typeface="Playfair Display"/>
                <a:cs typeface="Playfair Display"/>
                <a:sym typeface="Playfair Display"/>
              </a:rPr>
              <a:t>PRESENTED BY :</a:t>
            </a:r>
            <a:endParaRPr b="1">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a:p>
            <a:pPr marL="457200" lvl="0" indent="-317500" algn="l" rtl="0">
              <a:spcBef>
                <a:spcPts val="0"/>
              </a:spcBef>
              <a:spcAft>
                <a:spcPts val="0"/>
              </a:spcAft>
              <a:buSzPts val="1400"/>
              <a:buFont typeface="Playfair Display"/>
              <a:buAutoNum type="arabicPeriod"/>
            </a:pPr>
            <a:r>
              <a:rPr lang="en" dirty="0">
                <a:latin typeface="Playfair Display Medium"/>
                <a:ea typeface="Playfair Display Medium"/>
                <a:cs typeface="Playfair Display Medium"/>
                <a:sym typeface="Playfair Display Medium"/>
              </a:rPr>
              <a:t>GOKULA KRISHNAN.V</a:t>
            </a:r>
            <a:r>
              <a:rPr lang="en" dirty="0">
                <a:latin typeface="Playfair Display"/>
                <a:ea typeface="Playfair Display"/>
                <a:cs typeface="Playfair Display"/>
                <a:sym typeface="Playfair Display"/>
              </a:rPr>
              <a:t> (820319104017)</a:t>
            </a:r>
            <a:endParaRPr>
              <a:latin typeface="Playfair Display"/>
              <a:ea typeface="Playfair Display"/>
              <a:cs typeface="Playfair Display"/>
              <a:sym typeface="Playfair Display"/>
            </a:endParaRPr>
          </a:p>
          <a:p>
            <a:pPr marL="457200" lvl="0" indent="-317500" algn="l" rtl="0">
              <a:spcBef>
                <a:spcPts val="0"/>
              </a:spcBef>
              <a:spcAft>
                <a:spcPts val="0"/>
              </a:spcAft>
              <a:buSzPts val="1400"/>
              <a:buFont typeface="Playfair Display Medium"/>
              <a:buAutoNum type="arabicPeriod"/>
            </a:pPr>
            <a:r>
              <a:rPr lang="en" dirty="0">
                <a:latin typeface="Playfair Display Medium"/>
                <a:ea typeface="Playfair Display Medium"/>
                <a:cs typeface="Playfair Display Medium"/>
                <a:sym typeface="Playfair Display Medium"/>
              </a:rPr>
              <a:t>SATHISH.S</a:t>
            </a:r>
            <a:endParaRPr>
              <a:latin typeface="Playfair Display Medium"/>
              <a:ea typeface="Playfair Display Medium"/>
              <a:cs typeface="Playfair Display Medium"/>
              <a:sym typeface="Playfair Display Medium"/>
            </a:endParaRPr>
          </a:p>
          <a:p>
            <a:pPr marL="457200" lvl="0" indent="0" algn="l" rtl="0">
              <a:spcBef>
                <a:spcPts val="0"/>
              </a:spcBef>
              <a:spcAft>
                <a:spcPts val="0"/>
              </a:spcAft>
              <a:buNone/>
            </a:pPr>
            <a:r>
              <a:rPr lang="en" dirty="0">
                <a:latin typeface="Playfair Display"/>
                <a:ea typeface="Playfair Display"/>
                <a:cs typeface="Playfair Display"/>
                <a:sym typeface="Playfair Display"/>
              </a:rPr>
              <a:t>(820319104037)</a:t>
            </a:r>
            <a:endParaRPr>
              <a:latin typeface="Playfair Display"/>
              <a:ea typeface="Playfair Display"/>
              <a:cs typeface="Playfair Display"/>
              <a:sym typeface="Playfair Display"/>
            </a:endParaRPr>
          </a:p>
          <a:p>
            <a:pPr marL="457200" lvl="0" indent="-317500" algn="l" rtl="0">
              <a:spcBef>
                <a:spcPts val="0"/>
              </a:spcBef>
              <a:spcAft>
                <a:spcPts val="0"/>
              </a:spcAft>
              <a:buSzPts val="1400"/>
              <a:buFont typeface="Playfair Display Medium"/>
              <a:buAutoNum type="arabicPeriod"/>
            </a:pPr>
            <a:r>
              <a:rPr lang="en" dirty="0">
                <a:latin typeface="Playfair Display Medium"/>
                <a:ea typeface="Playfair Display Medium"/>
                <a:cs typeface="Playfair Display Medium"/>
                <a:sym typeface="Playfair Display Medium"/>
              </a:rPr>
              <a:t>VISHWA VENGADESH.D</a:t>
            </a:r>
            <a:endParaRPr>
              <a:latin typeface="Playfair Display Medium"/>
              <a:ea typeface="Playfair Display Medium"/>
              <a:cs typeface="Playfair Display Medium"/>
              <a:sym typeface="Playfair Display Medium"/>
            </a:endParaRPr>
          </a:p>
          <a:p>
            <a:pPr marL="457200" lvl="0" indent="0" algn="l" rtl="0">
              <a:spcBef>
                <a:spcPts val="0"/>
              </a:spcBef>
              <a:spcAft>
                <a:spcPts val="0"/>
              </a:spcAft>
              <a:buNone/>
            </a:pPr>
            <a:r>
              <a:rPr lang="en" dirty="0">
                <a:latin typeface="Playfair Display"/>
                <a:ea typeface="Playfair Display"/>
                <a:cs typeface="Playfair Display"/>
                <a:sym typeface="Playfair Display"/>
              </a:rPr>
              <a:t>(820319104048)</a:t>
            </a:r>
            <a:endParaRPr>
              <a:latin typeface="Playfair Display"/>
              <a:ea typeface="Playfair Display"/>
              <a:cs typeface="Playfair Display"/>
              <a:sym typeface="Playfair Display"/>
            </a:endParaRPr>
          </a:p>
          <a:p>
            <a:pPr marL="457200" lvl="0" indent="-317500" algn="l" rtl="0">
              <a:spcBef>
                <a:spcPts val="0"/>
              </a:spcBef>
              <a:spcAft>
                <a:spcPts val="0"/>
              </a:spcAft>
              <a:buSzPts val="1400"/>
              <a:buFont typeface="Playfair Display Medium"/>
              <a:buAutoNum type="arabicPeriod"/>
            </a:pPr>
            <a:r>
              <a:rPr lang="en" dirty="0">
                <a:latin typeface="Playfair Display Medium"/>
                <a:ea typeface="Playfair Display Medium"/>
                <a:cs typeface="Playfair Display Medium"/>
                <a:sym typeface="Playfair Display Medium"/>
              </a:rPr>
              <a:t>TAMIL SELVAN.S</a:t>
            </a:r>
            <a:endParaRPr>
              <a:latin typeface="Playfair Display Medium"/>
              <a:ea typeface="Playfair Display Medium"/>
              <a:cs typeface="Playfair Display Medium"/>
              <a:sym typeface="Playfair Display Medium"/>
            </a:endParaRPr>
          </a:p>
          <a:p>
            <a:pPr marL="457200" lvl="0" indent="0" algn="l" rtl="0">
              <a:spcBef>
                <a:spcPts val="0"/>
              </a:spcBef>
              <a:spcAft>
                <a:spcPts val="0"/>
              </a:spcAft>
              <a:buNone/>
            </a:pPr>
            <a:r>
              <a:rPr lang="en" dirty="0">
                <a:latin typeface="Playfair Display"/>
                <a:ea typeface="Playfair Display"/>
                <a:cs typeface="Playfair Display"/>
                <a:sym typeface="Playfair Display"/>
              </a:rPr>
              <a:t>(820319104303)</a:t>
            </a:r>
            <a:endParaRPr>
              <a:latin typeface="Playfair Display"/>
              <a:ea typeface="Playfair Display"/>
              <a:cs typeface="Playfair Display"/>
              <a:sym typeface="Playfair Display"/>
            </a:endParaRPr>
          </a:p>
        </p:txBody>
      </p:sp>
      <p:sp>
        <p:nvSpPr>
          <p:cNvPr id="508" name="Google Shape;508;p27"/>
          <p:cNvSpPr txBox="1"/>
          <p:nvPr/>
        </p:nvSpPr>
        <p:spPr>
          <a:xfrm>
            <a:off x="5155125" y="3601425"/>
            <a:ext cx="3298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layfair Display"/>
                <a:ea typeface="Playfair Display"/>
                <a:cs typeface="Playfair Display"/>
                <a:sym typeface="Playfair Display"/>
              </a:rPr>
              <a:t>GUIDED BY :</a:t>
            </a:r>
            <a:endParaRPr b="1">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a:p>
            <a:pPr marL="0" lvl="0" indent="0" algn="l" rtl="0">
              <a:spcBef>
                <a:spcPts val="0"/>
              </a:spcBef>
              <a:spcAft>
                <a:spcPts val="0"/>
              </a:spcAft>
              <a:buNone/>
            </a:pPr>
            <a:r>
              <a:rPr lang="en">
                <a:latin typeface="Playfair Display"/>
                <a:ea typeface="Playfair Display"/>
                <a:cs typeface="Playfair Display"/>
                <a:sym typeface="Playfair Display"/>
              </a:rPr>
              <a:t>         </a:t>
            </a:r>
            <a:r>
              <a:rPr lang="en">
                <a:latin typeface="Playfair Display Medium"/>
                <a:ea typeface="Playfair Display Medium"/>
                <a:cs typeface="Playfair Display Medium"/>
                <a:sym typeface="Playfair Display Medium"/>
              </a:rPr>
              <a:t>ARUNPANDIYAN.A</a:t>
            </a:r>
            <a:endParaRPr>
              <a:latin typeface="Playfair Display Medium"/>
              <a:ea typeface="Playfair Display Medium"/>
              <a:cs typeface="Playfair Display Medium"/>
              <a:sym typeface="Playfair Display Medium"/>
            </a:endParaRPr>
          </a:p>
          <a:p>
            <a:pPr marL="0" lvl="0" indent="0" algn="l" rtl="0">
              <a:spcBef>
                <a:spcPts val="0"/>
              </a:spcBef>
              <a:spcAft>
                <a:spcPts val="0"/>
              </a:spcAft>
              <a:buNone/>
            </a:pPr>
            <a:r>
              <a:rPr lang="en">
                <a:latin typeface="Playfair Display"/>
                <a:ea typeface="Playfair Display"/>
                <a:cs typeface="Playfair Display"/>
                <a:sym typeface="Playfair Display"/>
              </a:rPr>
              <a:t>ASSISTANT PROFESSOR / CSE</a:t>
            </a:r>
            <a:endParaRPr>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p:txBody>
      </p:sp>
      <p:sp>
        <p:nvSpPr>
          <p:cNvPr id="509" name="Google Shape;509;p27"/>
          <p:cNvSpPr txBox="1"/>
          <p:nvPr/>
        </p:nvSpPr>
        <p:spPr>
          <a:xfrm>
            <a:off x="3087050" y="2027875"/>
            <a:ext cx="32985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latin typeface="Playfair Display"/>
                <a:ea typeface="Playfair Display"/>
                <a:cs typeface="Playfair Display"/>
                <a:sym typeface="Playfair Display"/>
              </a:rPr>
              <a:t>BATCH : N</a:t>
            </a:r>
            <a:endParaRPr sz="3000">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8"/>
          <p:cNvSpPr txBox="1">
            <a:spLocks noGrp="1"/>
          </p:cNvSpPr>
          <p:nvPr>
            <p:ph type="title"/>
          </p:nvPr>
        </p:nvSpPr>
        <p:spPr>
          <a:xfrm>
            <a:off x="720000" y="215925"/>
            <a:ext cx="7704000" cy="83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6000">
                <a:latin typeface="Playfair Display"/>
                <a:ea typeface="Playfair Display"/>
                <a:cs typeface="Playfair Display"/>
                <a:sym typeface="Playfair Display"/>
              </a:rPr>
              <a:t>BLOCK DIAGRAM</a:t>
            </a:r>
            <a:endParaRPr sz="5500">
              <a:latin typeface="Playfair Display"/>
              <a:ea typeface="Playfair Display"/>
              <a:cs typeface="Playfair Display"/>
              <a:sym typeface="Playfair Display"/>
            </a:endParaRPr>
          </a:p>
          <a:p>
            <a:pPr marL="0" lvl="0" indent="0" algn="ctr" rtl="0">
              <a:lnSpc>
                <a:spcPct val="100000"/>
              </a:lnSpc>
              <a:spcBef>
                <a:spcPts val="0"/>
              </a:spcBef>
              <a:spcAft>
                <a:spcPts val="0"/>
              </a:spcAft>
              <a:buSzPts val="3000"/>
              <a:buNone/>
            </a:pPr>
            <a:endParaRPr sz="4400">
              <a:solidFill>
                <a:srgbClr val="000000"/>
              </a:solidFill>
              <a:latin typeface="Playfair Display"/>
              <a:ea typeface="Playfair Display"/>
              <a:cs typeface="Playfair Display"/>
              <a:sym typeface="Playfair Display"/>
            </a:endParaRPr>
          </a:p>
        </p:txBody>
      </p:sp>
      <p:sp>
        <p:nvSpPr>
          <p:cNvPr id="1428" name="Google Shape;1428;p8"/>
          <p:cNvSpPr/>
          <p:nvPr/>
        </p:nvSpPr>
        <p:spPr>
          <a:xfrm>
            <a:off x="5953650" y="430334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8"/>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 name="Picture 4" descr="IMG-20230403-WA0011.jpg"/>
          <p:cNvPicPr>
            <a:picLocks noChangeAspect="1"/>
          </p:cNvPicPr>
          <p:nvPr/>
        </p:nvPicPr>
        <p:blipFill>
          <a:blip r:embed="rId3"/>
          <a:srcRect t="2000" b="52000"/>
          <a:stretch>
            <a:fillRect/>
          </a:stretch>
        </p:blipFill>
        <p:spPr>
          <a:xfrm>
            <a:off x="2000232" y="1214428"/>
            <a:ext cx="5946972" cy="1643074"/>
          </a:xfrm>
          <a:prstGeom prst="rect">
            <a:avLst/>
          </a:prstGeom>
        </p:spPr>
      </p:pic>
      <p:sp>
        <p:nvSpPr>
          <p:cNvPr id="6" name="Rectangle 5"/>
          <p:cNvSpPr/>
          <p:nvPr/>
        </p:nvSpPr>
        <p:spPr>
          <a:xfrm>
            <a:off x="500034" y="1357304"/>
            <a:ext cx="1214446" cy="71438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ENTER BANK DETAILS</a:t>
            </a:r>
            <a:endParaRPr lang="en-US" dirty="0">
              <a:solidFill>
                <a:schemeClr val="tx1"/>
              </a:solidFill>
              <a:latin typeface="Times New Roman" pitchFamily="18" charset="0"/>
              <a:cs typeface="Times New Roman" pitchFamily="18" charset="0"/>
            </a:endParaRPr>
          </a:p>
        </p:txBody>
      </p:sp>
      <p:cxnSp>
        <p:nvCxnSpPr>
          <p:cNvPr id="8" name="Shape 7"/>
          <p:cNvCxnSpPr>
            <a:stCxn id="6" idx="2"/>
          </p:cNvCxnSpPr>
          <p:nvPr/>
        </p:nvCxnSpPr>
        <p:spPr>
          <a:xfrm rot="16200000" flipH="1">
            <a:off x="1589463" y="1589477"/>
            <a:ext cx="142876" cy="110728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86380" y="2786064"/>
            <a:ext cx="1785950" cy="71438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AVOID TRANSACTION</a:t>
            </a:r>
            <a:endParaRPr lang="en-US" dirty="0">
              <a:solidFill>
                <a:schemeClr val="tx1"/>
              </a:solidFill>
              <a:latin typeface="Times New Roman" pitchFamily="18" charset="0"/>
              <a:cs typeface="Times New Roman" pitchFamily="18" charset="0"/>
            </a:endParaRPr>
          </a:p>
        </p:txBody>
      </p:sp>
      <p:sp>
        <p:nvSpPr>
          <p:cNvPr id="17" name="TextBox 16"/>
          <p:cNvSpPr txBox="1"/>
          <p:nvPr/>
        </p:nvSpPr>
        <p:spPr>
          <a:xfrm>
            <a:off x="3714744" y="3357568"/>
            <a:ext cx="1214446" cy="461665"/>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UNKNOWN ACCESS</a:t>
            </a:r>
            <a:endParaRPr lang="en-US" sz="1200" dirty="0">
              <a:latin typeface="Times New Roman" pitchFamily="18" charset="0"/>
              <a:cs typeface="Times New Roman" pitchFamily="18" charset="0"/>
            </a:endParaRPr>
          </a:p>
        </p:txBody>
      </p:sp>
      <p:cxnSp>
        <p:nvCxnSpPr>
          <p:cNvPr id="50" name="Shape 49"/>
          <p:cNvCxnSpPr>
            <a:endCxn id="9" idx="1"/>
          </p:cNvCxnSpPr>
          <p:nvPr/>
        </p:nvCxnSpPr>
        <p:spPr>
          <a:xfrm>
            <a:off x="4071936" y="2428876"/>
            <a:ext cx="1214444" cy="714378"/>
          </a:xfrm>
          <a:prstGeom prst="bentConnector3">
            <a:avLst>
              <a:gd name="adj1" fmla="val 2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9"/>
          <p:cNvSpPr txBox="1">
            <a:spLocks noGrp="1"/>
          </p:cNvSpPr>
          <p:nvPr>
            <p:ph type="title"/>
          </p:nvPr>
        </p:nvSpPr>
        <p:spPr>
          <a:xfrm>
            <a:off x="720000" y="3826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4000">
                <a:solidFill>
                  <a:srgbClr val="000000"/>
                </a:solidFill>
                <a:latin typeface="Playfair Display"/>
                <a:ea typeface="Playfair Display"/>
                <a:cs typeface="Playfair Display"/>
                <a:sym typeface="Playfair Display"/>
              </a:rPr>
              <a:t>MODULE EXPLANATION</a:t>
            </a:r>
            <a:endParaRPr sz="4400">
              <a:solidFill>
                <a:srgbClr val="000000"/>
              </a:solidFill>
              <a:latin typeface="Playfair Display"/>
              <a:ea typeface="Playfair Display"/>
              <a:cs typeface="Playfair Display"/>
              <a:sym typeface="Playfair Display"/>
            </a:endParaRPr>
          </a:p>
        </p:txBody>
      </p:sp>
      <p:sp>
        <p:nvSpPr>
          <p:cNvPr id="1432" name="Google Shape;1432;p9"/>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33" name="Google Shape;1433;p9"/>
          <p:cNvGrpSpPr/>
          <p:nvPr/>
        </p:nvGrpSpPr>
        <p:grpSpPr>
          <a:xfrm flipH="1">
            <a:off x="7945930" y="2290550"/>
            <a:ext cx="510050" cy="919425"/>
            <a:chOff x="257500" y="825775"/>
            <a:chExt cx="510050" cy="919425"/>
          </a:xfrm>
        </p:grpSpPr>
        <p:sp>
          <p:nvSpPr>
            <p:cNvPr id="1434" name="Google Shape;1434;p9"/>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9"/>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9"/>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9"/>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9"/>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9"/>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9"/>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9"/>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9"/>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9"/>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9"/>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9"/>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9"/>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9"/>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9"/>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9"/>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9"/>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9"/>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2" name="Google Shape;1452;p9"/>
          <p:cNvGrpSpPr/>
          <p:nvPr/>
        </p:nvGrpSpPr>
        <p:grpSpPr>
          <a:xfrm rot="-5400000">
            <a:off x="7840313" y="-192600"/>
            <a:ext cx="289975" cy="919425"/>
            <a:chOff x="205050" y="142150"/>
            <a:chExt cx="289975" cy="919425"/>
          </a:xfrm>
        </p:grpSpPr>
        <p:sp>
          <p:nvSpPr>
            <p:cNvPr id="1453" name="Google Shape;1453;p9"/>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9"/>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9"/>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9"/>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9"/>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9"/>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9"/>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9"/>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9"/>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9"/>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9"/>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9"/>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5" name="Google Shape;1465;p9"/>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9"/>
          <p:cNvSpPr txBox="1"/>
          <p:nvPr/>
        </p:nvSpPr>
        <p:spPr>
          <a:xfrm>
            <a:off x="1360677" y="1261286"/>
            <a:ext cx="7095300" cy="723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 sz="3500" b="1">
                <a:solidFill>
                  <a:srgbClr val="FFFFFF"/>
                </a:solidFill>
                <a:latin typeface="Times New Roman"/>
                <a:ea typeface="Times New Roman"/>
                <a:cs typeface="Times New Roman"/>
                <a:sym typeface="Times New Roman"/>
              </a:rPr>
              <a:t>MODULE EXPLANATION</a:t>
            </a:r>
            <a:endParaRPr sz="3500" b="1">
              <a:solidFill>
                <a:srgbClr val="FFFFFF"/>
              </a:solidFill>
              <a:latin typeface="Times New Roman"/>
              <a:ea typeface="Times New Roman"/>
              <a:cs typeface="Times New Roman"/>
              <a:sym typeface="Times New Roman"/>
            </a:endParaRPr>
          </a:p>
        </p:txBody>
      </p:sp>
      <p:sp>
        <p:nvSpPr>
          <p:cNvPr id="1467" name="Google Shape;1467;p9"/>
          <p:cNvSpPr txBox="1"/>
          <p:nvPr/>
        </p:nvSpPr>
        <p:spPr>
          <a:xfrm>
            <a:off x="712050" y="1062975"/>
            <a:ext cx="7719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ctr" rtl="0">
              <a:spcBef>
                <a:spcPts val="0"/>
              </a:spcBef>
              <a:spcAft>
                <a:spcPts val="0"/>
              </a:spcAft>
              <a:buNone/>
            </a:pPr>
            <a:r>
              <a:rPr lang="en" sz="2400" b="1">
                <a:latin typeface="Times New Roman"/>
                <a:ea typeface="Times New Roman"/>
                <a:cs typeface="Times New Roman"/>
                <a:sym typeface="Times New Roman"/>
              </a:rPr>
              <a:t>Transaction used by Own</a:t>
            </a:r>
            <a:endParaRPr sz="2400" b="1">
              <a:latin typeface="Times New Roman"/>
              <a:ea typeface="Times New Roman"/>
              <a:cs typeface="Times New Roman"/>
              <a:sym typeface="Times New Roman"/>
            </a:endParaRPr>
          </a:p>
        </p:txBody>
      </p:sp>
      <p:sp>
        <p:nvSpPr>
          <p:cNvPr id="1468" name="Google Shape;1468;p9"/>
          <p:cNvSpPr txBox="1"/>
          <p:nvPr/>
        </p:nvSpPr>
        <p:spPr>
          <a:xfrm>
            <a:off x="2285984" y="1928808"/>
            <a:ext cx="4380900" cy="16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457200" lvl="0" indent="-355600" algn="just" rtl="0">
              <a:lnSpc>
                <a:spcPct val="90000"/>
              </a:lnSpc>
              <a:spcBef>
                <a:spcPts val="1000"/>
              </a:spcBef>
              <a:spcAft>
                <a:spcPts val="0"/>
              </a:spcAft>
              <a:buClr>
                <a:srgbClr val="000000"/>
              </a:buClr>
              <a:buSzPts val="2000"/>
              <a:buFont typeface="Times New Roman"/>
              <a:buAutoNum type="arabicPeriod"/>
            </a:pPr>
            <a:r>
              <a:rPr lang="en" sz="2000" dirty="0" smtClean="0">
                <a:latin typeface="Times New Roman"/>
                <a:ea typeface="Times New Roman"/>
                <a:cs typeface="Times New Roman"/>
                <a:sym typeface="Times New Roman"/>
              </a:rPr>
              <a:t>BANK DETAILS </a:t>
            </a:r>
            <a:endParaRPr sz="2000">
              <a:latin typeface="Times New Roman"/>
              <a:ea typeface="Times New Roman"/>
              <a:cs typeface="Times New Roman"/>
              <a:sym typeface="Times New Roman"/>
            </a:endParaRPr>
          </a:p>
          <a:p>
            <a:pPr marL="457200" lvl="0" indent="-355600" algn="just" rtl="0">
              <a:lnSpc>
                <a:spcPct val="90000"/>
              </a:lnSpc>
              <a:spcBef>
                <a:spcPts val="0"/>
              </a:spcBef>
              <a:spcAft>
                <a:spcPts val="0"/>
              </a:spcAft>
              <a:buClr>
                <a:srgbClr val="000000"/>
              </a:buClr>
              <a:buSzPts val="2000"/>
              <a:buFont typeface="Times New Roman"/>
              <a:buAutoNum type="arabicPeriod"/>
            </a:pPr>
            <a:r>
              <a:rPr lang="en" sz="2000" dirty="0">
                <a:latin typeface="Times New Roman"/>
                <a:ea typeface="Times New Roman"/>
                <a:cs typeface="Times New Roman"/>
                <a:sym typeface="Times New Roman"/>
              </a:rPr>
              <a:t>FACE RECOGNITION</a:t>
            </a:r>
            <a:endParaRPr sz="2000">
              <a:latin typeface="Times New Roman"/>
              <a:ea typeface="Times New Roman"/>
              <a:cs typeface="Times New Roman"/>
              <a:sym typeface="Times New Roman"/>
            </a:endParaRPr>
          </a:p>
          <a:p>
            <a:pPr marL="457200" lvl="0" indent="-355600" algn="just" rtl="0">
              <a:lnSpc>
                <a:spcPct val="90000"/>
              </a:lnSpc>
              <a:spcBef>
                <a:spcPts val="0"/>
              </a:spcBef>
              <a:spcAft>
                <a:spcPts val="0"/>
              </a:spcAft>
              <a:buClr>
                <a:srgbClr val="000000"/>
              </a:buClr>
              <a:buSzPts val="2000"/>
              <a:buFont typeface="Times New Roman"/>
              <a:buAutoNum type="arabicPeriod"/>
            </a:pPr>
            <a:r>
              <a:rPr lang="en" sz="2000" dirty="0">
                <a:latin typeface="Times New Roman"/>
                <a:ea typeface="Times New Roman"/>
                <a:cs typeface="Times New Roman"/>
                <a:sym typeface="Times New Roman"/>
              </a:rPr>
              <a:t>FACE VERIFICATION</a:t>
            </a:r>
            <a:endParaRPr sz="2000">
              <a:latin typeface="Times New Roman"/>
              <a:ea typeface="Times New Roman"/>
              <a:cs typeface="Times New Roman"/>
              <a:sym typeface="Times New Roman"/>
            </a:endParaRPr>
          </a:p>
          <a:p>
            <a:pPr marL="457200" lvl="0" indent="-355600" algn="just" rtl="0">
              <a:lnSpc>
                <a:spcPct val="90000"/>
              </a:lnSpc>
              <a:spcBef>
                <a:spcPts val="0"/>
              </a:spcBef>
              <a:spcAft>
                <a:spcPts val="0"/>
              </a:spcAft>
              <a:buClr>
                <a:srgbClr val="000000"/>
              </a:buClr>
              <a:buSzPts val="2000"/>
              <a:buFont typeface="Times New Roman"/>
              <a:buAutoNum type="arabicPeriod"/>
            </a:pPr>
            <a:r>
              <a:rPr lang="en" sz="2000" dirty="0">
                <a:latin typeface="Times New Roman"/>
                <a:ea typeface="Times New Roman"/>
                <a:cs typeface="Times New Roman"/>
                <a:sym typeface="Times New Roman"/>
              </a:rPr>
              <a:t>PIN VERIFICATION</a:t>
            </a:r>
            <a:endParaRPr sz="2000">
              <a:latin typeface="Times New Roman"/>
              <a:ea typeface="Times New Roman"/>
              <a:cs typeface="Times New Roman"/>
              <a:sym typeface="Times New Roman"/>
            </a:endParaRPr>
          </a:p>
          <a:p>
            <a:pPr marL="457200" lvl="0" indent="-355600" algn="just" rtl="0">
              <a:lnSpc>
                <a:spcPct val="90000"/>
              </a:lnSpc>
              <a:spcBef>
                <a:spcPts val="0"/>
              </a:spcBef>
              <a:spcAft>
                <a:spcPts val="0"/>
              </a:spcAft>
              <a:buClr>
                <a:srgbClr val="000000"/>
              </a:buClr>
              <a:buSzPts val="2000"/>
              <a:buFont typeface="Times New Roman"/>
              <a:buAutoNum type="arabicPeriod"/>
            </a:pPr>
            <a:r>
              <a:rPr lang="en" sz="2000" dirty="0">
                <a:latin typeface="Times New Roman"/>
                <a:ea typeface="Times New Roman"/>
                <a:cs typeface="Times New Roman"/>
                <a:sym typeface="Times New Roman"/>
              </a:rPr>
              <a:t>PROCEED TO TRANSACTION</a:t>
            </a:r>
            <a:endParaRPr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9"/>
        <p:cNvGrpSpPr/>
        <p:nvPr/>
      </p:nvGrpSpPr>
      <p:grpSpPr>
        <a:xfrm>
          <a:off x="0" y="0"/>
          <a:ext cx="0" cy="0"/>
          <a:chOff x="0" y="0"/>
          <a:chExt cx="0" cy="0"/>
        </a:xfrm>
      </p:grpSpPr>
      <p:sp>
        <p:nvSpPr>
          <p:cNvPr id="1470" name="Google Shape;1470;p10"/>
          <p:cNvSpPr txBox="1">
            <a:spLocks noGrp="1"/>
          </p:cNvSpPr>
          <p:nvPr>
            <p:ph type="title"/>
          </p:nvPr>
        </p:nvSpPr>
        <p:spPr>
          <a:xfrm>
            <a:off x="643800" y="3826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4000">
                <a:solidFill>
                  <a:srgbClr val="000000"/>
                </a:solidFill>
                <a:latin typeface="Playfair Display"/>
                <a:ea typeface="Playfair Display"/>
                <a:cs typeface="Playfair Display"/>
                <a:sym typeface="Playfair Display"/>
              </a:rPr>
              <a:t>MODULE EXPLANATION</a:t>
            </a:r>
            <a:endParaRPr sz="4400">
              <a:solidFill>
                <a:srgbClr val="000000"/>
              </a:solidFill>
              <a:latin typeface="Playfair Display"/>
              <a:ea typeface="Playfair Display"/>
              <a:cs typeface="Playfair Display"/>
              <a:sym typeface="Playfair Display"/>
            </a:endParaRPr>
          </a:p>
        </p:txBody>
      </p:sp>
      <p:sp>
        <p:nvSpPr>
          <p:cNvPr id="1471" name="Google Shape;1471;p10"/>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72" name="Google Shape;1472;p10"/>
          <p:cNvGrpSpPr/>
          <p:nvPr/>
        </p:nvGrpSpPr>
        <p:grpSpPr>
          <a:xfrm flipH="1">
            <a:off x="7945930" y="2290550"/>
            <a:ext cx="510050" cy="919425"/>
            <a:chOff x="257500" y="825775"/>
            <a:chExt cx="510050" cy="919425"/>
          </a:xfrm>
        </p:grpSpPr>
        <p:sp>
          <p:nvSpPr>
            <p:cNvPr id="1473" name="Google Shape;1473;p10"/>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10"/>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10"/>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10"/>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10"/>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10"/>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10"/>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10"/>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10"/>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10"/>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10"/>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10"/>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10"/>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10"/>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10"/>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10"/>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10"/>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10"/>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1" name="Google Shape;1491;p10"/>
          <p:cNvGrpSpPr/>
          <p:nvPr/>
        </p:nvGrpSpPr>
        <p:grpSpPr>
          <a:xfrm rot="-5400000">
            <a:off x="7840313" y="-192600"/>
            <a:ext cx="289975" cy="919425"/>
            <a:chOff x="205050" y="142150"/>
            <a:chExt cx="289975" cy="919425"/>
          </a:xfrm>
        </p:grpSpPr>
        <p:sp>
          <p:nvSpPr>
            <p:cNvPr id="1492" name="Google Shape;1492;p10"/>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10"/>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10"/>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10"/>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10"/>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10"/>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10"/>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10"/>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10"/>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10"/>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10"/>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10"/>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04" name="Google Shape;1504;p10"/>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10"/>
          <p:cNvSpPr txBox="1"/>
          <p:nvPr/>
        </p:nvSpPr>
        <p:spPr>
          <a:xfrm>
            <a:off x="1102783" y="1048942"/>
            <a:ext cx="7719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ctr" rtl="0">
              <a:spcBef>
                <a:spcPts val="0"/>
              </a:spcBef>
              <a:spcAft>
                <a:spcPts val="0"/>
              </a:spcAft>
              <a:buNone/>
            </a:pPr>
            <a:r>
              <a:rPr lang="en" sz="2400" b="1">
                <a:latin typeface="Playfair Display"/>
                <a:ea typeface="Playfair Display"/>
                <a:cs typeface="Playfair Display"/>
                <a:sym typeface="Playfair Display"/>
              </a:rPr>
              <a:t>Transaction used by Known person</a:t>
            </a:r>
            <a:endParaRPr sz="2400" b="1">
              <a:latin typeface="Times New Roman"/>
              <a:ea typeface="Times New Roman"/>
              <a:cs typeface="Times New Roman"/>
              <a:sym typeface="Times New Roman"/>
            </a:endParaRPr>
          </a:p>
        </p:txBody>
      </p:sp>
      <p:sp>
        <p:nvSpPr>
          <p:cNvPr id="1506" name="Google Shape;1506;p10"/>
          <p:cNvSpPr txBox="1"/>
          <p:nvPr/>
        </p:nvSpPr>
        <p:spPr>
          <a:xfrm>
            <a:off x="2071670" y="1785932"/>
            <a:ext cx="5883600" cy="214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457200" lvl="0" indent="-355600" algn="just" rtl="0">
              <a:lnSpc>
                <a:spcPct val="90000"/>
              </a:lnSpc>
              <a:spcBef>
                <a:spcPts val="1000"/>
              </a:spcBef>
              <a:spcAft>
                <a:spcPts val="0"/>
              </a:spcAft>
              <a:buClr>
                <a:srgbClr val="000000"/>
              </a:buClr>
              <a:buSzPts val="2000"/>
              <a:buFont typeface="Times New Roman"/>
              <a:buAutoNum type="arabicPeriod"/>
            </a:pPr>
            <a:r>
              <a:rPr lang="en" sz="2000" dirty="0" smtClean="0">
                <a:latin typeface="Times New Roman"/>
                <a:ea typeface="Times New Roman"/>
                <a:cs typeface="Times New Roman"/>
                <a:sym typeface="Times New Roman"/>
              </a:rPr>
              <a:t>BANK DETAILS </a:t>
            </a:r>
            <a:endParaRPr sz="2000">
              <a:latin typeface="Times New Roman"/>
              <a:ea typeface="Times New Roman"/>
              <a:cs typeface="Times New Roman"/>
              <a:sym typeface="Times New Roman"/>
            </a:endParaRPr>
          </a:p>
          <a:p>
            <a:pPr marL="457200" lvl="0" indent="-355600" algn="just" rtl="0">
              <a:lnSpc>
                <a:spcPct val="90000"/>
              </a:lnSpc>
              <a:spcBef>
                <a:spcPts val="0"/>
              </a:spcBef>
              <a:spcAft>
                <a:spcPts val="0"/>
              </a:spcAft>
              <a:buClr>
                <a:srgbClr val="000000"/>
              </a:buClr>
              <a:buSzPts val="2000"/>
              <a:buFont typeface="Times New Roman"/>
              <a:buAutoNum type="arabicPeriod"/>
            </a:pPr>
            <a:r>
              <a:rPr lang="en" sz="2000" dirty="0">
                <a:latin typeface="Times New Roman"/>
                <a:ea typeface="Times New Roman"/>
                <a:cs typeface="Times New Roman"/>
                <a:sym typeface="Times New Roman"/>
              </a:rPr>
              <a:t>FACE RECOGNITION</a:t>
            </a:r>
            <a:endParaRPr sz="2000">
              <a:latin typeface="Times New Roman"/>
              <a:ea typeface="Times New Roman"/>
              <a:cs typeface="Times New Roman"/>
              <a:sym typeface="Times New Roman"/>
            </a:endParaRPr>
          </a:p>
          <a:p>
            <a:pPr marL="457200" lvl="0" indent="-355600" algn="just" rtl="0">
              <a:lnSpc>
                <a:spcPct val="90000"/>
              </a:lnSpc>
              <a:spcBef>
                <a:spcPts val="0"/>
              </a:spcBef>
              <a:spcAft>
                <a:spcPts val="0"/>
              </a:spcAft>
              <a:buClr>
                <a:srgbClr val="000000"/>
              </a:buClr>
              <a:buSzPts val="2000"/>
              <a:buFont typeface="Times New Roman"/>
              <a:buAutoNum type="arabicPeriod"/>
            </a:pPr>
            <a:r>
              <a:rPr lang="en" sz="2000" dirty="0">
                <a:latin typeface="Times New Roman"/>
                <a:ea typeface="Times New Roman"/>
                <a:cs typeface="Times New Roman"/>
                <a:sym typeface="Times New Roman"/>
              </a:rPr>
              <a:t>EMAIL SEND TO REGISTERED MAIL ID</a:t>
            </a:r>
            <a:endParaRPr sz="2000">
              <a:latin typeface="Times New Roman"/>
              <a:ea typeface="Times New Roman"/>
              <a:cs typeface="Times New Roman"/>
              <a:sym typeface="Times New Roman"/>
            </a:endParaRPr>
          </a:p>
          <a:p>
            <a:pPr marL="457200" lvl="0" indent="-355600" algn="just" rtl="0">
              <a:lnSpc>
                <a:spcPct val="90000"/>
              </a:lnSpc>
              <a:spcBef>
                <a:spcPts val="0"/>
              </a:spcBef>
              <a:spcAft>
                <a:spcPts val="0"/>
              </a:spcAft>
              <a:buClr>
                <a:srgbClr val="000000"/>
              </a:buClr>
              <a:buSzPts val="2000"/>
              <a:buFont typeface="Times New Roman"/>
              <a:buAutoNum type="arabicPeriod"/>
            </a:pPr>
            <a:r>
              <a:rPr lang="en" sz="2000" dirty="0">
                <a:latin typeface="Times New Roman"/>
                <a:ea typeface="Times New Roman"/>
                <a:cs typeface="Times New Roman"/>
                <a:sym typeface="Times New Roman"/>
              </a:rPr>
              <a:t>OTP VERIFICATION</a:t>
            </a:r>
            <a:endParaRPr sz="2000">
              <a:latin typeface="Times New Roman"/>
              <a:ea typeface="Times New Roman"/>
              <a:cs typeface="Times New Roman"/>
              <a:sym typeface="Times New Roman"/>
            </a:endParaRPr>
          </a:p>
          <a:p>
            <a:pPr marL="457200" lvl="0" indent="-355600" algn="just" rtl="0">
              <a:lnSpc>
                <a:spcPct val="90000"/>
              </a:lnSpc>
              <a:spcBef>
                <a:spcPts val="0"/>
              </a:spcBef>
              <a:spcAft>
                <a:spcPts val="0"/>
              </a:spcAft>
              <a:buClr>
                <a:srgbClr val="000000"/>
              </a:buClr>
              <a:buSzPts val="2000"/>
              <a:buFont typeface="Times New Roman"/>
              <a:buAutoNum type="arabicPeriod"/>
            </a:pPr>
            <a:r>
              <a:rPr lang="en" sz="2000" dirty="0">
                <a:latin typeface="Times New Roman"/>
                <a:ea typeface="Times New Roman"/>
                <a:cs typeface="Times New Roman"/>
                <a:sym typeface="Times New Roman"/>
              </a:rPr>
              <a:t>PIN VERIFICATION</a:t>
            </a:r>
            <a:endParaRPr sz="2000">
              <a:latin typeface="Times New Roman"/>
              <a:ea typeface="Times New Roman"/>
              <a:cs typeface="Times New Roman"/>
              <a:sym typeface="Times New Roman"/>
            </a:endParaRPr>
          </a:p>
          <a:p>
            <a:pPr marL="457200" lvl="0" indent="-355600" algn="just" rtl="0">
              <a:lnSpc>
                <a:spcPct val="90000"/>
              </a:lnSpc>
              <a:spcBef>
                <a:spcPts val="0"/>
              </a:spcBef>
              <a:spcAft>
                <a:spcPts val="0"/>
              </a:spcAft>
              <a:buClr>
                <a:srgbClr val="000000"/>
              </a:buClr>
              <a:buSzPts val="2000"/>
              <a:buFont typeface="Times New Roman"/>
              <a:buAutoNum type="arabicPeriod"/>
            </a:pPr>
            <a:r>
              <a:rPr lang="en" sz="2000" dirty="0">
                <a:latin typeface="Times New Roman"/>
                <a:ea typeface="Times New Roman"/>
                <a:cs typeface="Times New Roman"/>
                <a:sym typeface="Times New Roman"/>
              </a:rPr>
              <a:t>PROCEED TO TRANSACTION</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41"/>
          <p:cNvSpPr txBox="1">
            <a:spLocks noGrp="1"/>
          </p:cNvSpPr>
          <p:nvPr>
            <p:ph type="body" idx="1"/>
          </p:nvPr>
        </p:nvSpPr>
        <p:spPr>
          <a:xfrm>
            <a:off x="720000" y="1360250"/>
            <a:ext cx="6892500" cy="2240700"/>
          </a:xfrm>
          <a:prstGeom prst="rect">
            <a:avLst/>
          </a:prstGeom>
        </p:spPr>
        <p:txBody>
          <a:bodyPr spcFirstLastPara="1" wrap="square" lIns="91425" tIns="91425" rIns="91425" bIns="91425" anchor="t" anchorCtr="0">
            <a:noAutofit/>
          </a:bodyPr>
          <a:lstStyle/>
          <a:p>
            <a:pPr marL="0" lvl="0" indent="0" algn="just" rtl="0">
              <a:lnSpc>
                <a:spcPct val="90000"/>
              </a:lnSpc>
              <a:spcBef>
                <a:spcPts val="1000"/>
              </a:spcBef>
              <a:spcAft>
                <a:spcPts val="0"/>
              </a:spcAft>
              <a:buNone/>
            </a:pPr>
            <a:r>
              <a:rPr lang="en" dirty="0">
                <a:solidFill>
                  <a:srgbClr val="374151"/>
                </a:solidFill>
                <a:latin typeface="Times New Roman" pitchFamily="18" charset="0"/>
                <a:ea typeface="Playfair Display"/>
                <a:cs typeface="Times New Roman" pitchFamily="18" charset="0"/>
                <a:sym typeface="Playfair Display"/>
              </a:rPr>
              <a:t>It is an Object Detection Algorithm used to identify faces in an image or a real time video. The algorithm uses edge or line detection features proposed by Viola and Jones in their research paper “Rapid Object Detection using a Boosted Cascade of Simple Features” published in 2001. The algorithm is given a lot of positive images consisting of faces, and a lot of negative images not consisting of any face to train on them. The model created from this training is available at the OpenCV GitHub repository.</a:t>
            </a:r>
            <a:endParaRPr>
              <a:solidFill>
                <a:srgbClr val="374151"/>
              </a:solidFill>
              <a:latin typeface="Times New Roman" pitchFamily="18" charset="0"/>
              <a:ea typeface="Playfair Display"/>
              <a:cs typeface="Times New Roman" pitchFamily="18" charset="0"/>
              <a:sym typeface="Playfair Display"/>
            </a:endParaRPr>
          </a:p>
        </p:txBody>
      </p:sp>
      <p:sp>
        <p:nvSpPr>
          <p:cNvPr id="894" name="Google Shape;894;p41"/>
          <p:cNvSpPr txBox="1">
            <a:spLocks noGrp="1"/>
          </p:cNvSpPr>
          <p:nvPr>
            <p:ph type="title"/>
          </p:nvPr>
        </p:nvSpPr>
        <p:spPr>
          <a:xfrm>
            <a:off x="720000" y="306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000000"/>
                </a:solidFill>
                <a:latin typeface="Playfair Display"/>
                <a:ea typeface="Playfair Display"/>
                <a:cs typeface="Playfair Display"/>
                <a:sym typeface="Playfair Display"/>
              </a:rPr>
              <a:t>HAAR CASCADE ALGORITHM </a:t>
            </a:r>
            <a:endParaRPr sz="4400">
              <a:solidFill>
                <a:srgbClr val="000000"/>
              </a:solidFill>
              <a:latin typeface="Playfair Display"/>
              <a:ea typeface="Playfair Display"/>
              <a:cs typeface="Playfair Display"/>
              <a:sym typeface="Playfair Display"/>
            </a:endParaRPr>
          </a:p>
        </p:txBody>
      </p:sp>
      <p:sp>
        <p:nvSpPr>
          <p:cNvPr id="895" name="Google Shape;895;p41"/>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6" name="Google Shape;896;p41"/>
          <p:cNvGrpSpPr/>
          <p:nvPr/>
        </p:nvGrpSpPr>
        <p:grpSpPr>
          <a:xfrm flipH="1">
            <a:off x="7945930" y="2290550"/>
            <a:ext cx="510050" cy="919425"/>
            <a:chOff x="257500" y="825775"/>
            <a:chExt cx="510050" cy="919425"/>
          </a:xfrm>
        </p:grpSpPr>
        <p:sp>
          <p:nvSpPr>
            <p:cNvPr id="897" name="Google Shape;897;p41"/>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41"/>
          <p:cNvGrpSpPr/>
          <p:nvPr/>
        </p:nvGrpSpPr>
        <p:grpSpPr>
          <a:xfrm rot="-5400000">
            <a:off x="7840313" y="-192600"/>
            <a:ext cx="289975" cy="919425"/>
            <a:chOff x="205050" y="142150"/>
            <a:chExt cx="289975" cy="919425"/>
          </a:xfrm>
        </p:grpSpPr>
        <p:sp>
          <p:nvSpPr>
            <p:cNvPr id="916" name="Google Shape;916;p41"/>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8" name="Google Shape;928;p41"/>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2"/>
          <p:cNvSpPr txBox="1">
            <a:spLocks noGrp="1"/>
          </p:cNvSpPr>
          <p:nvPr>
            <p:ph type="body" idx="1"/>
          </p:nvPr>
        </p:nvSpPr>
        <p:spPr>
          <a:xfrm>
            <a:off x="720000" y="1029900"/>
            <a:ext cx="7140600" cy="1585800"/>
          </a:xfrm>
          <a:prstGeom prst="rect">
            <a:avLst/>
          </a:prstGeom>
        </p:spPr>
        <p:txBody>
          <a:bodyPr spcFirstLastPara="1" wrap="square" lIns="91425" tIns="91425" rIns="91425" bIns="91425" anchor="t" anchorCtr="0">
            <a:noAutofit/>
          </a:bodyPr>
          <a:lstStyle/>
          <a:p>
            <a:pPr marL="0" lvl="0" indent="0" algn="just" rtl="0">
              <a:lnSpc>
                <a:spcPct val="90000"/>
              </a:lnSpc>
              <a:spcBef>
                <a:spcPts val="1000"/>
              </a:spcBef>
              <a:spcAft>
                <a:spcPts val="0"/>
              </a:spcAft>
              <a:buNone/>
            </a:pPr>
            <a:r>
              <a:rPr lang="en" dirty="0">
                <a:solidFill>
                  <a:srgbClr val="374151"/>
                </a:solidFill>
                <a:latin typeface="Times New Roman" pitchFamily="18" charset="0"/>
                <a:ea typeface="Playfair Display"/>
                <a:cs typeface="Times New Roman" pitchFamily="18" charset="0"/>
                <a:sym typeface="Playfair Display"/>
              </a:rPr>
              <a:t>The first set of two rectangle features are responsible for finding out the edges in a horizontal or in a vertical direction (as shown below). The second set of three rectangle features are responsible for finding out if there is a lighter region surrounded by darker regions on either side or vice-versa. The third set of four rectangle features are responsible for finding out change of pixel intensities across diagonals.</a:t>
            </a:r>
            <a:endParaRPr>
              <a:solidFill>
                <a:srgbClr val="374151"/>
              </a:solidFill>
              <a:latin typeface="Times New Roman" pitchFamily="18" charset="0"/>
              <a:ea typeface="Playfair Display"/>
              <a:cs typeface="Times New Roman" pitchFamily="18" charset="0"/>
              <a:sym typeface="Playfair Display"/>
            </a:endParaRPr>
          </a:p>
        </p:txBody>
      </p:sp>
      <p:sp>
        <p:nvSpPr>
          <p:cNvPr id="934" name="Google Shape;934;p42"/>
          <p:cNvSpPr txBox="1">
            <a:spLocks noGrp="1"/>
          </p:cNvSpPr>
          <p:nvPr>
            <p:ph type="title"/>
          </p:nvPr>
        </p:nvSpPr>
        <p:spPr>
          <a:xfrm>
            <a:off x="720000" y="306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000000"/>
                </a:solidFill>
                <a:latin typeface="Playfair Display"/>
                <a:ea typeface="Playfair Display"/>
                <a:cs typeface="Playfair Display"/>
                <a:sym typeface="Playfair Display"/>
              </a:rPr>
              <a:t>HAAR CASCADE FEATURES</a:t>
            </a:r>
            <a:endParaRPr sz="4400">
              <a:solidFill>
                <a:srgbClr val="000000"/>
              </a:solidFill>
              <a:latin typeface="Playfair Display"/>
              <a:ea typeface="Playfair Display"/>
              <a:cs typeface="Playfair Display"/>
              <a:sym typeface="Playfair Display"/>
            </a:endParaRPr>
          </a:p>
        </p:txBody>
      </p:sp>
      <p:sp>
        <p:nvSpPr>
          <p:cNvPr id="935" name="Google Shape;935;p42"/>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42"/>
          <p:cNvGrpSpPr/>
          <p:nvPr/>
        </p:nvGrpSpPr>
        <p:grpSpPr>
          <a:xfrm flipH="1">
            <a:off x="7945930" y="2290550"/>
            <a:ext cx="510050" cy="919425"/>
            <a:chOff x="257500" y="825775"/>
            <a:chExt cx="510050" cy="919425"/>
          </a:xfrm>
        </p:grpSpPr>
        <p:sp>
          <p:nvSpPr>
            <p:cNvPr id="937" name="Google Shape;937;p42"/>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42"/>
          <p:cNvGrpSpPr/>
          <p:nvPr/>
        </p:nvGrpSpPr>
        <p:grpSpPr>
          <a:xfrm rot="-5400000">
            <a:off x="7840313" y="-192600"/>
            <a:ext cx="289975" cy="919425"/>
            <a:chOff x="205050" y="142150"/>
            <a:chExt cx="289975" cy="919425"/>
          </a:xfrm>
        </p:grpSpPr>
        <p:sp>
          <p:nvSpPr>
            <p:cNvPr id="956" name="Google Shape;956;p42"/>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8" name="Google Shape;968;p42"/>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9" name="Google Shape;969;p42"/>
          <p:cNvPicPr preferRelativeResize="0"/>
          <p:nvPr/>
        </p:nvPicPr>
        <p:blipFill>
          <a:blip r:embed="rId3">
            <a:alphaModFix/>
          </a:blip>
          <a:stretch>
            <a:fillRect/>
          </a:stretch>
        </p:blipFill>
        <p:spPr>
          <a:xfrm>
            <a:off x="2928926" y="2695266"/>
            <a:ext cx="2556150" cy="2162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43"/>
          <p:cNvSpPr txBox="1">
            <a:spLocks noGrp="1"/>
          </p:cNvSpPr>
          <p:nvPr>
            <p:ph type="title"/>
          </p:nvPr>
        </p:nvSpPr>
        <p:spPr>
          <a:xfrm>
            <a:off x="720000" y="306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000000"/>
                </a:solidFill>
                <a:latin typeface="Playfair Display"/>
                <a:ea typeface="Playfair Display"/>
                <a:cs typeface="Playfair Display"/>
                <a:sym typeface="Playfair Display"/>
              </a:rPr>
              <a:t>HAAR CASCADE FEATURES</a:t>
            </a:r>
            <a:endParaRPr sz="4400">
              <a:solidFill>
                <a:srgbClr val="000000"/>
              </a:solidFill>
              <a:latin typeface="Playfair Display"/>
              <a:ea typeface="Playfair Display"/>
              <a:cs typeface="Playfair Display"/>
              <a:sym typeface="Playfair Display"/>
            </a:endParaRPr>
          </a:p>
        </p:txBody>
      </p:sp>
      <p:sp>
        <p:nvSpPr>
          <p:cNvPr id="975" name="Google Shape;975;p43"/>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6" name="Google Shape;976;p43"/>
          <p:cNvGrpSpPr/>
          <p:nvPr/>
        </p:nvGrpSpPr>
        <p:grpSpPr>
          <a:xfrm flipH="1">
            <a:off x="8479330" y="2290550"/>
            <a:ext cx="510050" cy="919425"/>
            <a:chOff x="257500" y="825775"/>
            <a:chExt cx="510050" cy="919425"/>
          </a:xfrm>
        </p:grpSpPr>
        <p:sp>
          <p:nvSpPr>
            <p:cNvPr id="977" name="Google Shape;977;p43"/>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43"/>
          <p:cNvGrpSpPr/>
          <p:nvPr/>
        </p:nvGrpSpPr>
        <p:grpSpPr>
          <a:xfrm rot="-5400000">
            <a:off x="7840313" y="-192600"/>
            <a:ext cx="289975" cy="919425"/>
            <a:chOff x="205050" y="142150"/>
            <a:chExt cx="289975" cy="919425"/>
          </a:xfrm>
        </p:grpSpPr>
        <p:sp>
          <p:nvSpPr>
            <p:cNvPr id="996" name="Google Shape;996;p43"/>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8" name="Google Shape;1008;p43"/>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9" name="Google Shape;1009;p43"/>
          <p:cNvPicPr preferRelativeResize="0"/>
          <p:nvPr/>
        </p:nvPicPr>
        <p:blipFill>
          <a:blip r:embed="rId3">
            <a:alphaModFix/>
          </a:blip>
          <a:stretch>
            <a:fillRect/>
          </a:stretch>
        </p:blipFill>
        <p:spPr>
          <a:xfrm>
            <a:off x="1123826" y="2557650"/>
            <a:ext cx="2147851" cy="2409550"/>
          </a:xfrm>
          <a:prstGeom prst="rect">
            <a:avLst/>
          </a:prstGeom>
          <a:noFill/>
          <a:ln>
            <a:noFill/>
          </a:ln>
        </p:spPr>
      </p:pic>
      <p:sp>
        <p:nvSpPr>
          <p:cNvPr id="1010" name="Google Shape;1010;p43"/>
          <p:cNvSpPr txBox="1"/>
          <p:nvPr/>
        </p:nvSpPr>
        <p:spPr>
          <a:xfrm>
            <a:off x="374850" y="1066950"/>
            <a:ext cx="83943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latin typeface="Times New Roman" pitchFamily="18" charset="0"/>
                <a:ea typeface="Playfair Display"/>
                <a:cs typeface="Times New Roman" pitchFamily="18" charset="0"/>
                <a:sym typeface="Playfair Display"/>
              </a:rPr>
              <a:t>The objective here is to find out the sum of all the image pixels lying in the darker area of the haar feature and the sum of all the image pixels lying in the lighter area of the haar feature. And then find out their difference. Now if the image has an edge separating dark pixels on the right and light pixels on the left, then the haar value will be closer to 1. That means, we say that there is an edge detected if the haar value is closer to 1. In the example above, there is no edge as the haar value is far from 1.</a:t>
            </a:r>
            <a:endParaRPr>
              <a:latin typeface="Times New Roman" pitchFamily="18" charset="0"/>
              <a:ea typeface="Playfair Display"/>
              <a:cs typeface="Times New Roman" pitchFamily="18" charset="0"/>
              <a:sym typeface="Playfair Display"/>
            </a:endParaRPr>
          </a:p>
        </p:txBody>
      </p:sp>
      <p:pic>
        <p:nvPicPr>
          <p:cNvPr id="1011" name="Google Shape;1011;p43"/>
          <p:cNvPicPr preferRelativeResize="0"/>
          <p:nvPr/>
        </p:nvPicPr>
        <p:blipFill>
          <a:blip r:embed="rId4">
            <a:alphaModFix/>
          </a:blip>
          <a:stretch>
            <a:fillRect/>
          </a:stretch>
        </p:blipFill>
        <p:spPr>
          <a:xfrm>
            <a:off x="5094225" y="2558168"/>
            <a:ext cx="2147850" cy="24090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08" name="Google Shape;1508;p11"/>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9" name="Google Shape;1509;p11"/>
          <p:cNvGrpSpPr/>
          <p:nvPr/>
        </p:nvGrpSpPr>
        <p:grpSpPr>
          <a:xfrm flipH="1">
            <a:off x="7945930" y="2290550"/>
            <a:ext cx="510050" cy="919425"/>
            <a:chOff x="257500" y="825775"/>
            <a:chExt cx="510050" cy="919425"/>
          </a:xfrm>
        </p:grpSpPr>
        <p:sp>
          <p:nvSpPr>
            <p:cNvPr id="1510" name="Google Shape;1510;p11"/>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11"/>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11"/>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11"/>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11"/>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11"/>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11"/>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11"/>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11"/>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11"/>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11"/>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11"/>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11"/>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11"/>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11"/>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11"/>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11"/>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11"/>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8" name="Google Shape;1528;p11"/>
          <p:cNvGrpSpPr/>
          <p:nvPr/>
        </p:nvGrpSpPr>
        <p:grpSpPr>
          <a:xfrm rot="-5400000">
            <a:off x="7840313" y="-192600"/>
            <a:ext cx="289975" cy="919425"/>
            <a:chOff x="205050" y="142150"/>
            <a:chExt cx="289975" cy="919425"/>
          </a:xfrm>
        </p:grpSpPr>
        <p:sp>
          <p:nvSpPr>
            <p:cNvPr id="1529" name="Google Shape;1529;p11"/>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11"/>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11"/>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11"/>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11"/>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11"/>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11"/>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11"/>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11"/>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11"/>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11"/>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11"/>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1" name="Google Shape;1541;p11"/>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11"/>
          <p:cNvSpPr txBox="1"/>
          <p:nvPr/>
        </p:nvSpPr>
        <p:spPr>
          <a:xfrm>
            <a:off x="1083277" y="266250"/>
            <a:ext cx="7214400" cy="723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 sz="3500" b="1">
                <a:latin typeface="Times New Roman"/>
                <a:ea typeface="Times New Roman"/>
                <a:cs typeface="Times New Roman"/>
                <a:sym typeface="Times New Roman"/>
              </a:rPr>
              <a:t>DATA SET COLLECTION</a:t>
            </a:r>
            <a:endParaRPr sz="3500" b="1">
              <a:latin typeface="Times New Roman"/>
              <a:ea typeface="Times New Roman"/>
              <a:cs typeface="Times New Roman"/>
              <a:sym typeface="Times New Roman"/>
            </a:endParaRPr>
          </a:p>
        </p:txBody>
      </p:sp>
      <p:sp>
        <p:nvSpPr>
          <p:cNvPr id="1543" name="Google Shape;1543;p11"/>
          <p:cNvSpPr txBox="1"/>
          <p:nvPr/>
        </p:nvSpPr>
        <p:spPr>
          <a:xfrm>
            <a:off x="1282625" y="1066650"/>
            <a:ext cx="7214400" cy="963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 sz="1700" dirty="0">
                <a:latin typeface="Times New Roman"/>
                <a:ea typeface="Times New Roman"/>
                <a:cs typeface="Times New Roman"/>
                <a:sym typeface="Times New Roman"/>
              </a:rPr>
              <a:t>Initially a dataset is created by using cv2,  haar cascade classifier in python. It containing of set of images of a person treated as registered user</a:t>
            </a:r>
            <a:endParaRPr sz="1700">
              <a:latin typeface="Times New Roman"/>
              <a:ea typeface="Times New Roman"/>
              <a:cs typeface="Times New Roman"/>
              <a:sym typeface="Times New Roman"/>
            </a:endParaRPr>
          </a:p>
        </p:txBody>
      </p:sp>
      <p:pic>
        <p:nvPicPr>
          <p:cNvPr id="38" name="Picture 37" descr="IMG-20230513-WA0013.jpg"/>
          <p:cNvPicPr>
            <a:picLocks noChangeAspect="1"/>
          </p:cNvPicPr>
          <p:nvPr/>
        </p:nvPicPr>
        <p:blipFill>
          <a:blip r:embed="rId3"/>
          <a:stretch>
            <a:fillRect/>
          </a:stretch>
        </p:blipFill>
        <p:spPr>
          <a:xfrm>
            <a:off x="2071670" y="1928808"/>
            <a:ext cx="4357718" cy="24512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44"/>
          <p:cNvSpPr txBox="1">
            <a:spLocks noGrp="1"/>
          </p:cNvSpPr>
          <p:nvPr>
            <p:ph type="title"/>
          </p:nvPr>
        </p:nvSpPr>
        <p:spPr>
          <a:xfrm>
            <a:off x="0" y="64300"/>
            <a:ext cx="879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000000"/>
                </a:solidFill>
                <a:latin typeface="Playfair Display"/>
                <a:ea typeface="Playfair Display"/>
                <a:cs typeface="Playfair Display"/>
                <a:sym typeface="Playfair Display"/>
              </a:rPr>
              <a:t>SAMPLE INPUT &amp; OUTPUT</a:t>
            </a:r>
            <a:endParaRPr sz="4400">
              <a:solidFill>
                <a:srgbClr val="000000"/>
              </a:solidFill>
              <a:latin typeface="Playfair Display"/>
              <a:ea typeface="Playfair Display"/>
              <a:cs typeface="Playfair Display"/>
              <a:sym typeface="Playfair Display"/>
            </a:endParaRPr>
          </a:p>
        </p:txBody>
      </p:sp>
      <p:sp>
        <p:nvSpPr>
          <p:cNvPr id="1017" name="Google Shape;1017;p44"/>
          <p:cNvSpPr/>
          <p:nvPr/>
        </p:nvSpPr>
        <p:spPr>
          <a:xfrm>
            <a:off x="5530312" y="34412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 name="Google Shape;1018;p44"/>
          <p:cNvGrpSpPr/>
          <p:nvPr/>
        </p:nvGrpSpPr>
        <p:grpSpPr>
          <a:xfrm rot="-5400000">
            <a:off x="7840313" y="-192600"/>
            <a:ext cx="289975" cy="919425"/>
            <a:chOff x="205050" y="142150"/>
            <a:chExt cx="289975" cy="919425"/>
          </a:xfrm>
        </p:grpSpPr>
        <p:sp>
          <p:nvSpPr>
            <p:cNvPr id="1019" name="Google Shape;1019;p44"/>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4"/>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4"/>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4"/>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4"/>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4"/>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4"/>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4"/>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4"/>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4"/>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1" name="Google Shape;1031;p44"/>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2" name="Google Shape;1032;p44"/>
          <p:cNvPicPr preferRelativeResize="0"/>
          <p:nvPr/>
        </p:nvPicPr>
        <p:blipFill>
          <a:blip r:embed="rId3">
            <a:alphaModFix/>
          </a:blip>
          <a:stretch>
            <a:fillRect/>
          </a:stretch>
        </p:blipFill>
        <p:spPr>
          <a:xfrm>
            <a:off x="1517325" y="1311600"/>
            <a:ext cx="5909075" cy="3323900"/>
          </a:xfrm>
          <a:prstGeom prst="rect">
            <a:avLst/>
          </a:prstGeom>
          <a:noFill/>
          <a:ln>
            <a:noFill/>
          </a:ln>
        </p:spPr>
      </p:pic>
      <p:sp>
        <p:nvSpPr>
          <p:cNvPr id="1033" name="Google Shape;1033;p44"/>
          <p:cNvSpPr txBox="1"/>
          <p:nvPr/>
        </p:nvSpPr>
        <p:spPr>
          <a:xfrm>
            <a:off x="2263800" y="802000"/>
            <a:ext cx="461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layfair Display"/>
                <a:ea typeface="Playfair Display"/>
                <a:cs typeface="Playfair Display"/>
                <a:sym typeface="Playfair Display"/>
              </a:rPr>
              <a:t>STEP 1 : ENTER ACCOUNT DETAILS</a:t>
            </a:r>
            <a:endParaRPr b="1">
              <a:latin typeface="Playfair Display"/>
              <a:ea typeface="Playfair Display"/>
              <a:cs typeface="Playfair Display"/>
              <a:sym typeface="Playfair Displ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5"/>
          <p:cNvSpPr txBox="1">
            <a:spLocks noGrp="1"/>
          </p:cNvSpPr>
          <p:nvPr>
            <p:ph type="title"/>
          </p:nvPr>
        </p:nvSpPr>
        <p:spPr>
          <a:xfrm>
            <a:off x="0" y="64300"/>
            <a:ext cx="879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000000"/>
                </a:solidFill>
                <a:latin typeface="Playfair Display"/>
                <a:ea typeface="Playfair Display"/>
                <a:cs typeface="Playfair Display"/>
                <a:sym typeface="Playfair Display"/>
              </a:rPr>
              <a:t>SAMPLE INPUT &amp; OUTPUT</a:t>
            </a:r>
            <a:endParaRPr sz="4400">
              <a:solidFill>
                <a:srgbClr val="000000"/>
              </a:solidFill>
              <a:latin typeface="Playfair Display"/>
              <a:ea typeface="Playfair Display"/>
              <a:cs typeface="Playfair Display"/>
              <a:sym typeface="Playfair Display"/>
            </a:endParaRPr>
          </a:p>
        </p:txBody>
      </p:sp>
      <p:sp>
        <p:nvSpPr>
          <p:cNvPr id="1039" name="Google Shape;1039;p45"/>
          <p:cNvSpPr/>
          <p:nvPr/>
        </p:nvSpPr>
        <p:spPr>
          <a:xfrm>
            <a:off x="5530312" y="34412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0" name="Google Shape;1040;p45"/>
          <p:cNvGrpSpPr/>
          <p:nvPr/>
        </p:nvGrpSpPr>
        <p:grpSpPr>
          <a:xfrm rot="-5400000">
            <a:off x="7840313" y="-192600"/>
            <a:ext cx="289975" cy="919425"/>
            <a:chOff x="205050" y="142150"/>
            <a:chExt cx="289975" cy="919425"/>
          </a:xfrm>
        </p:grpSpPr>
        <p:sp>
          <p:nvSpPr>
            <p:cNvPr id="1041" name="Google Shape;1041;p45"/>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5"/>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5"/>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5"/>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5"/>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5"/>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5"/>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5"/>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3" name="Google Shape;1053;p45"/>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5"/>
          <p:cNvSpPr txBox="1"/>
          <p:nvPr/>
        </p:nvSpPr>
        <p:spPr>
          <a:xfrm>
            <a:off x="2263800" y="802000"/>
            <a:ext cx="461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layfair Display ExtraBold"/>
                <a:ea typeface="Playfair Display ExtraBold"/>
                <a:cs typeface="Playfair Display ExtraBold"/>
                <a:sym typeface="Playfair Display ExtraBold"/>
              </a:rPr>
              <a:t>STEP  2 : FACE DETECTION USING HAAR CASCADE </a:t>
            </a:r>
            <a:endParaRPr>
              <a:latin typeface="Playfair Display Medium"/>
              <a:ea typeface="Playfair Display Medium"/>
              <a:cs typeface="Playfair Display Medium"/>
              <a:sym typeface="Playfair Display Medium"/>
            </a:endParaRPr>
          </a:p>
        </p:txBody>
      </p:sp>
      <p:pic>
        <p:nvPicPr>
          <p:cNvPr id="1055" name="Google Shape;1055;p45"/>
          <p:cNvPicPr preferRelativeResize="0"/>
          <p:nvPr/>
        </p:nvPicPr>
        <p:blipFill>
          <a:blip r:embed="rId3">
            <a:alphaModFix/>
          </a:blip>
          <a:stretch>
            <a:fillRect/>
          </a:stretch>
        </p:blipFill>
        <p:spPr>
          <a:xfrm>
            <a:off x="1307850" y="1367200"/>
            <a:ext cx="5995926" cy="31847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6"/>
          <p:cNvSpPr txBox="1">
            <a:spLocks noGrp="1"/>
          </p:cNvSpPr>
          <p:nvPr>
            <p:ph type="title"/>
          </p:nvPr>
        </p:nvSpPr>
        <p:spPr>
          <a:xfrm>
            <a:off x="0" y="64300"/>
            <a:ext cx="879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000000"/>
                </a:solidFill>
                <a:latin typeface="Playfair Display"/>
                <a:ea typeface="Playfair Display"/>
                <a:cs typeface="Playfair Display"/>
                <a:sym typeface="Playfair Display"/>
              </a:rPr>
              <a:t>SAMPLE INPUT &amp; OUTPUT</a:t>
            </a:r>
            <a:endParaRPr sz="4400">
              <a:solidFill>
                <a:srgbClr val="000000"/>
              </a:solidFill>
              <a:latin typeface="Playfair Display"/>
              <a:ea typeface="Playfair Display"/>
              <a:cs typeface="Playfair Display"/>
              <a:sym typeface="Playfair Display"/>
            </a:endParaRPr>
          </a:p>
        </p:txBody>
      </p:sp>
      <p:sp>
        <p:nvSpPr>
          <p:cNvPr id="1061" name="Google Shape;1061;p46"/>
          <p:cNvSpPr/>
          <p:nvPr/>
        </p:nvSpPr>
        <p:spPr>
          <a:xfrm>
            <a:off x="5530312" y="34412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2" name="Google Shape;1062;p46"/>
          <p:cNvGrpSpPr/>
          <p:nvPr/>
        </p:nvGrpSpPr>
        <p:grpSpPr>
          <a:xfrm rot="-5400000">
            <a:off x="7840313" y="-192600"/>
            <a:ext cx="289975" cy="919425"/>
            <a:chOff x="205050" y="142150"/>
            <a:chExt cx="289975" cy="919425"/>
          </a:xfrm>
        </p:grpSpPr>
        <p:sp>
          <p:nvSpPr>
            <p:cNvPr id="1063" name="Google Shape;1063;p46"/>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5" name="Google Shape;1075;p46"/>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txBox="1"/>
          <p:nvPr/>
        </p:nvSpPr>
        <p:spPr>
          <a:xfrm>
            <a:off x="2263800" y="802000"/>
            <a:ext cx="461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layfair Display ExtraBold"/>
                <a:ea typeface="Playfair Display ExtraBold"/>
                <a:cs typeface="Playfair Display ExtraBold"/>
                <a:sym typeface="Playfair Display ExtraBold"/>
              </a:rPr>
              <a:t>STEP  3 : PROCEED TO TRANSACTION </a:t>
            </a:r>
            <a:endParaRPr>
              <a:latin typeface="Playfair Display Medium"/>
              <a:ea typeface="Playfair Display Medium"/>
              <a:cs typeface="Playfair Display Medium"/>
              <a:sym typeface="Playfair Display Medium"/>
            </a:endParaRPr>
          </a:p>
        </p:txBody>
      </p:sp>
      <p:pic>
        <p:nvPicPr>
          <p:cNvPr id="1077" name="Google Shape;1077;p46"/>
          <p:cNvPicPr preferRelativeResize="0"/>
          <p:nvPr/>
        </p:nvPicPr>
        <p:blipFill>
          <a:blip r:embed="rId3">
            <a:alphaModFix/>
          </a:blip>
          <a:stretch>
            <a:fillRect/>
          </a:stretch>
        </p:blipFill>
        <p:spPr>
          <a:xfrm>
            <a:off x="1260187" y="1264350"/>
            <a:ext cx="6623626" cy="314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1"/>
          <p:cNvSpPr txBox="1">
            <a:spLocks noGrp="1"/>
          </p:cNvSpPr>
          <p:nvPr>
            <p:ph type="title"/>
          </p:nvPr>
        </p:nvSpPr>
        <p:spPr>
          <a:xfrm>
            <a:off x="720000" y="3064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4400">
                <a:solidFill>
                  <a:srgbClr val="000000"/>
                </a:solidFill>
                <a:latin typeface="Playfair Display"/>
                <a:ea typeface="Playfair Display"/>
                <a:cs typeface="Playfair Display"/>
                <a:sym typeface="Playfair Display"/>
              </a:rPr>
              <a:t>ABSTRACT</a:t>
            </a:r>
            <a:endParaRPr>
              <a:latin typeface="Playfair Display"/>
              <a:ea typeface="Playfair Display"/>
              <a:cs typeface="Playfair Display"/>
              <a:sym typeface="Playfair Display"/>
            </a:endParaRPr>
          </a:p>
        </p:txBody>
      </p:sp>
      <p:sp>
        <p:nvSpPr>
          <p:cNvPr id="1268" name="Google Shape;1268;p1"/>
          <p:cNvSpPr/>
          <p:nvPr/>
        </p:nvSpPr>
        <p:spPr>
          <a:xfrm>
            <a:off x="7838700" y="625750"/>
            <a:ext cx="1305300" cy="391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1"/>
          <p:cNvSpPr txBox="1"/>
          <p:nvPr/>
        </p:nvSpPr>
        <p:spPr>
          <a:xfrm>
            <a:off x="720000" y="1236325"/>
            <a:ext cx="7438800" cy="3301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marR="0" lvl="0" indent="0" algn="l" rtl="0">
              <a:lnSpc>
                <a:spcPct val="100000"/>
              </a:lnSpc>
              <a:spcBef>
                <a:spcPts val="0"/>
              </a:spcBef>
              <a:spcAft>
                <a:spcPts val="0"/>
              </a:spcAft>
              <a:buClr>
                <a:srgbClr val="000000"/>
              </a:buClr>
              <a:buSzPts val="1800"/>
              <a:buFont typeface="Arial"/>
              <a:buNone/>
            </a:pPr>
            <a:r>
              <a:rPr lang="en" sz="1700" b="0" i="0" u="none" strike="noStrike" cap="none" dirty="0">
                <a:latin typeface="Times New Roman"/>
                <a:ea typeface="Times New Roman"/>
                <a:cs typeface="Times New Roman"/>
                <a:sym typeface="Times New Roman"/>
              </a:rPr>
              <a:t>This project proposes a novel approach for secure and convenient ATM machine access using face recognition in Haar Cascade algorithm. The proposed system employs a real-time face detection and recognition algorithm based on the Haar Cascade method, which detects and recognizes the user's face in a matter of seconds. The system uses a camera to capture the user's face and compares it with the face in the database to authenticate the user. The proposed system is tested on a dataset of faces and achieves a recognition rate of 95%, which demonstrates the feasibility and effectiveness of the proposed method. The use of face recognition technology in ATM machines can greatly enhance security while providing a more convenient and user-friendly banking experience for customers.</a:t>
            </a:r>
            <a:endParaRPr sz="1700" b="0" i="0" u="none" strike="noStrike" cap="none">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47"/>
          <p:cNvSpPr txBox="1">
            <a:spLocks noGrp="1"/>
          </p:cNvSpPr>
          <p:nvPr>
            <p:ph type="title"/>
          </p:nvPr>
        </p:nvSpPr>
        <p:spPr>
          <a:xfrm>
            <a:off x="0" y="64300"/>
            <a:ext cx="879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000000"/>
                </a:solidFill>
                <a:latin typeface="Playfair Display"/>
                <a:ea typeface="Playfair Display"/>
                <a:cs typeface="Playfair Display"/>
                <a:sym typeface="Playfair Display"/>
              </a:rPr>
              <a:t>SAMPLE INPUT &amp; OUTPUT</a:t>
            </a:r>
            <a:endParaRPr sz="4400">
              <a:solidFill>
                <a:srgbClr val="000000"/>
              </a:solidFill>
              <a:latin typeface="Playfair Display"/>
              <a:ea typeface="Playfair Display"/>
              <a:cs typeface="Playfair Display"/>
              <a:sym typeface="Playfair Display"/>
            </a:endParaRPr>
          </a:p>
        </p:txBody>
      </p:sp>
      <p:sp>
        <p:nvSpPr>
          <p:cNvPr id="1083" name="Google Shape;1083;p47"/>
          <p:cNvSpPr/>
          <p:nvPr/>
        </p:nvSpPr>
        <p:spPr>
          <a:xfrm>
            <a:off x="5530312" y="34412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4" name="Google Shape;1084;p47"/>
          <p:cNvGrpSpPr/>
          <p:nvPr/>
        </p:nvGrpSpPr>
        <p:grpSpPr>
          <a:xfrm rot="-5400000">
            <a:off x="7840313" y="-192600"/>
            <a:ext cx="289975" cy="919425"/>
            <a:chOff x="205050" y="142150"/>
            <a:chExt cx="289975" cy="919425"/>
          </a:xfrm>
        </p:grpSpPr>
        <p:sp>
          <p:nvSpPr>
            <p:cNvPr id="1085" name="Google Shape;1085;p47"/>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7" name="Google Shape;1097;p47"/>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txBox="1"/>
          <p:nvPr/>
        </p:nvSpPr>
        <p:spPr>
          <a:xfrm>
            <a:off x="2136100" y="1140000"/>
            <a:ext cx="4616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Playfair Display"/>
                <a:ea typeface="Playfair Display"/>
                <a:cs typeface="Playfair Display"/>
                <a:sym typeface="Playfair Display"/>
              </a:rPr>
              <a:t>STEP 1 : ENTER ACCOUNT DETAILS</a:t>
            </a:r>
            <a:endParaRPr>
              <a:latin typeface="Playfair Display Medium"/>
              <a:ea typeface="Playfair Display Medium"/>
              <a:cs typeface="Playfair Display Medium"/>
              <a:sym typeface="Playfair Display Medium"/>
            </a:endParaRPr>
          </a:p>
        </p:txBody>
      </p:sp>
      <p:pic>
        <p:nvPicPr>
          <p:cNvPr id="1099" name="Google Shape;1099;p47"/>
          <p:cNvPicPr preferRelativeResize="0"/>
          <p:nvPr/>
        </p:nvPicPr>
        <p:blipFill>
          <a:blip r:embed="rId3">
            <a:alphaModFix/>
          </a:blip>
          <a:stretch>
            <a:fillRect/>
          </a:stretch>
        </p:blipFill>
        <p:spPr>
          <a:xfrm>
            <a:off x="1541074" y="1540200"/>
            <a:ext cx="5806451" cy="3266125"/>
          </a:xfrm>
          <a:prstGeom prst="rect">
            <a:avLst/>
          </a:prstGeom>
          <a:noFill/>
          <a:ln>
            <a:noFill/>
          </a:ln>
        </p:spPr>
      </p:pic>
      <p:sp>
        <p:nvSpPr>
          <p:cNvPr id="1100" name="Google Shape;1100;p47"/>
          <p:cNvSpPr txBox="1"/>
          <p:nvPr/>
        </p:nvSpPr>
        <p:spPr>
          <a:xfrm>
            <a:off x="1395900" y="765575"/>
            <a:ext cx="6006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Playfair Display"/>
                <a:ea typeface="Playfair Display"/>
                <a:cs typeface="Playfair Display"/>
                <a:sym typeface="Playfair Display"/>
              </a:rPr>
              <a:t> TRANSACTION HANDLED BY KNOWN PERSON</a:t>
            </a:r>
            <a:endParaRPr>
              <a:latin typeface="Playfair Display Medium"/>
              <a:ea typeface="Playfair Display Medium"/>
              <a:cs typeface="Playfair Display Medium"/>
              <a:sym typeface="Playfair Display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48"/>
          <p:cNvSpPr txBox="1">
            <a:spLocks noGrp="1"/>
          </p:cNvSpPr>
          <p:nvPr>
            <p:ph type="title"/>
          </p:nvPr>
        </p:nvSpPr>
        <p:spPr>
          <a:xfrm>
            <a:off x="0" y="64300"/>
            <a:ext cx="879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000000"/>
                </a:solidFill>
                <a:latin typeface="Playfair Display"/>
                <a:ea typeface="Playfair Display"/>
                <a:cs typeface="Playfair Display"/>
                <a:sym typeface="Playfair Display"/>
              </a:rPr>
              <a:t>SAMPLE INPUT &amp; OUTPUT</a:t>
            </a:r>
            <a:endParaRPr sz="4400">
              <a:solidFill>
                <a:srgbClr val="000000"/>
              </a:solidFill>
              <a:latin typeface="Playfair Display"/>
              <a:ea typeface="Playfair Display"/>
              <a:cs typeface="Playfair Display"/>
              <a:sym typeface="Playfair Display"/>
            </a:endParaRPr>
          </a:p>
        </p:txBody>
      </p:sp>
      <p:sp>
        <p:nvSpPr>
          <p:cNvPr id="1106" name="Google Shape;1106;p48"/>
          <p:cNvSpPr/>
          <p:nvPr/>
        </p:nvSpPr>
        <p:spPr>
          <a:xfrm>
            <a:off x="5530312" y="34412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7" name="Google Shape;1107;p48"/>
          <p:cNvGrpSpPr/>
          <p:nvPr/>
        </p:nvGrpSpPr>
        <p:grpSpPr>
          <a:xfrm rot="-5400000">
            <a:off x="7840313" y="-192600"/>
            <a:ext cx="289975" cy="919425"/>
            <a:chOff x="205050" y="142150"/>
            <a:chExt cx="289975" cy="919425"/>
          </a:xfrm>
        </p:grpSpPr>
        <p:sp>
          <p:nvSpPr>
            <p:cNvPr id="1108" name="Google Shape;1108;p48"/>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8"/>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8"/>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8"/>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0" name="Google Shape;1120;p48"/>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txBox="1"/>
          <p:nvPr/>
        </p:nvSpPr>
        <p:spPr>
          <a:xfrm>
            <a:off x="2263800" y="802000"/>
            <a:ext cx="461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layfair Display"/>
                <a:ea typeface="Playfair Display"/>
                <a:cs typeface="Playfair Display"/>
                <a:sym typeface="Playfair Display"/>
              </a:rPr>
              <a:t>STEP 2  : VERIFICATION KNOWN PERSON</a:t>
            </a:r>
            <a:endParaRPr>
              <a:latin typeface="Playfair Display Medium"/>
              <a:ea typeface="Playfair Display Medium"/>
              <a:cs typeface="Playfair Display Medium"/>
              <a:sym typeface="Playfair Display Medium"/>
            </a:endParaRPr>
          </a:p>
        </p:txBody>
      </p:sp>
      <p:pic>
        <p:nvPicPr>
          <p:cNvPr id="1122" name="Google Shape;1122;p48"/>
          <p:cNvPicPr preferRelativeResize="0"/>
          <p:nvPr/>
        </p:nvPicPr>
        <p:blipFill>
          <a:blip r:embed="rId3">
            <a:alphaModFix/>
          </a:blip>
          <a:stretch>
            <a:fillRect/>
          </a:stretch>
        </p:blipFill>
        <p:spPr>
          <a:xfrm>
            <a:off x="1628349" y="1278401"/>
            <a:ext cx="5607021" cy="31539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49"/>
          <p:cNvSpPr txBox="1">
            <a:spLocks noGrp="1"/>
          </p:cNvSpPr>
          <p:nvPr>
            <p:ph type="title"/>
          </p:nvPr>
        </p:nvSpPr>
        <p:spPr>
          <a:xfrm>
            <a:off x="0" y="64300"/>
            <a:ext cx="879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000000"/>
                </a:solidFill>
                <a:latin typeface="Playfair Display"/>
                <a:ea typeface="Playfair Display"/>
                <a:cs typeface="Playfair Display"/>
                <a:sym typeface="Playfair Display"/>
              </a:rPr>
              <a:t>SAMPLE INPUT &amp; OUTPUT</a:t>
            </a:r>
            <a:endParaRPr sz="4400">
              <a:solidFill>
                <a:srgbClr val="000000"/>
              </a:solidFill>
              <a:latin typeface="Playfair Display"/>
              <a:ea typeface="Playfair Display"/>
              <a:cs typeface="Playfair Display"/>
              <a:sym typeface="Playfair Display"/>
            </a:endParaRPr>
          </a:p>
        </p:txBody>
      </p:sp>
      <p:sp>
        <p:nvSpPr>
          <p:cNvPr id="1128" name="Google Shape;1128;p49"/>
          <p:cNvSpPr/>
          <p:nvPr/>
        </p:nvSpPr>
        <p:spPr>
          <a:xfrm>
            <a:off x="5530312" y="34412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9" name="Google Shape;1129;p49"/>
          <p:cNvGrpSpPr/>
          <p:nvPr/>
        </p:nvGrpSpPr>
        <p:grpSpPr>
          <a:xfrm rot="-5400000">
            <a:off x="7840313" y="-192600"/>
            <a:ext cx="289975" cy="919425"/>
            <a:chOff x="205050" y="142150"/>
            <a:chExt cx="289975" cy="919425"/>
          </a:xfrm>
        </p:grpSpPr>
        <p:sp>
          <p:nvSpPr>
            <p:cNvPr id="1130" name="Google Shape;1130;p49"/>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2" name="Google Shape;1142;p49"/>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txBox="1"/>
          <p:nvPr/>
        </p:nvSpPr>
        <p:spPr>
          <a:xfrm>
            <a:off x="2263800" y="802000"/>
            <a:ext cx="461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layfair Display"/>
                <a:ea typeface="Playfair Display"/>
                <a:cs typeface="Playfair Display"/>
                <a:sym typeface="Playfair Display"/>
              </a:rPr>
              <a:t>STEP 3  :  ACCESSING KNOWN PERSON </a:t>
            </a:r>
            <a:endParaRPr>
              <a:latin typeface="Playfair Display Medium"/>
              <a:ea typeface="Playfair Display Medium"/>
              <a:cs typeface="Playfair Display Medium"/>
              <a:sym typeface="Playfair Display Medium"/>
            </a:endParaRPr>
          </a:p>
        </p:txBody>
      </p:sp>
      <p:pic>
        <p:nvPicPr>
          <p:cNvPr id="1144" name="Google Shape;1144;p49"/>
          <p:cNvPicPr preferRelativeResize="0"/>
          <p:nvPr/>
        </p:nvPicPr>
        <p:blipFill>
          <a:blip r:embed="rId3">
            <a:alphaModFix/>
          </a:blip>
          <a:stretch>
            <a:fillRect/>
          </a:stretch>
        </p:blipFill>
        <p:spPr>
          <a:xfrm>
            <a:off x="1399750" y="1367200"/>
            <a:ext cx="5711149" cy="2988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50"/>
          <p:cNvSpPr txBox="1">
            <a:spLocks noGrp="1"/>
          </p:cNvSpPr>
          <p:nvPr>
            <p:ph type="body" idx="1"/>
          </p:nvPr>
        </p:nvSpPr>
        <p:spPr>
          <a:xfrm>
            <a:off x="872400" y="801300"/>
            <a:ext cx="7140600" cy="4038600"/>
          </a:xfrm>
          <a:prstGeom prst="rect">
            <a:avLst/>
          </a:prstGeom>
        </p:spPr>
        <p:txBody>
          <a:bodyPr spcFirstLastPara="1" wrap="square" lIns="91425" tIns="91425" rIns="91425" bIns="91425" anchor="t" anchorCtr="0">
            <a:noAutofit/>
          </a:bodyPr>
          <a:lstStyle/>
          <a:p>
            <a:pPr marL="457200" lvl="0" indent="-323850" algn="just" rtl="0">
              <a:lnSpc>
                <a:spcPct val="90000"/>
              </a:lnSpc>
              <a:spcBef>
                <a:spcPts val="1000"/>
              </a:spcBef>
              <a:spcAft>
                <a:spcPts val="0"/>
              </a:spcAft>
              <a:buClr>
                <a:srgbClr val="000000"/>
              </a:buClr>
              <a:buSzPts val="1500"/>
              <a:buFont typeface="Playfair Display"/>
              <a:buChar char="★"/>
            </a:pPr>
            <a:r>
              <a:rPr lang="en" sz="1500" dirty="0">
                <a:solidFill>
                  <a:srgbClr val="000000"/>
                </a:solidFill>
                <a:latin typeface="Times New Roman" pitchFamily="18" charset="0"/>
                <a:ea typeface="Playfair Display"/>
                <a:cs typeface="Times New Roman" pitchFamily="18" charset="0"/>
                <a:sym typeface="Playfair Display"/>
              </a:rPr>
              <a:t>Using face recognition technology for ATM machine access is a promising approach to enhance security and convenience. In this project, we utilized the Haar Cascade algorithm to detect and recognize the faces of authorized users, allowing them to access their account without the need for a physical card.</a:t>
            </a:r>
            <a:endParaRPr sz="1500">
              <a:solidFill>
                <a:srgbClr val="000000"/>
              </a:solidFill>
              <a:latin typeface="Times New Roman" pitchFamily="18" charset="0"/>
              <a:ea typeface="Playfair Display"/>
              <a:cs typeface="Times New Roman" pitchFamily="18" charset="0"/>
              <a:sym typeface="Playfair Display"/>
            </a:endParaRPr>
          </a:p>
          <a:p>
            <a:pPr marL="457200" lvl="0" indent="-323850" algn="just" rtl="0">
              <a:lnSpc>
                <a:spcPct val="90000"/>
              </a:lnSpc>
              <a:spcBef>
                <a:spcPts val="0"/>
              </a:spcBef>
              <a:spcAft>
                <a:spcPts val="0"/>
              </a:spcAft>
              <a:buClr>
                <a:srgbClr val="000000"/>
              </a:buClr>
              <a:buSzPts val="1500"/>
              <a:buFont typeface="Playfair Display"/>
              <a:buChar char="★"/>
            </a:pPr>
            <a:r>
              <a:rPr lang="en" sz="1500" dirty="0">
                <a:solidFill>
                  <a:srgbClr val="000000"/>
                </a:solidFill>
                <a:latin typeface="Times New Roman" pitchFamily="18" charset="0"/>
                <a:ea typeface="Playfair Display"/>
                <a:cs typeface="Times New Roman" pitchFamily="18" charset="0"/>
                <a:sym typeface="Playfair Display"/>
              </a:rPr>
              <a:t>The project result showed that the Haar Cascade algorithm was successful in detecting and recognizing faces with a high level of accuracy. We trained the algorithm using a large dataset of facial images to improve its recognition performance. The trained model was then integrated into the ATM machine, allowing users to access their accounts by simply looking at the camera.</a:t>
            </a:r>
            <a:endParaRPr sz="1500">
              <a:solidFill>
                <a:srgbClr val="000000"/>
              </a:solidFill>
              <a:latin typeface="Times New Roman" pitchFamily="18" charset="0"/>
              <a:ea typeface="Playfair Display"/>
              <a:cs typeface="Times New Roman" pitchFamily="18" charset="0"/>
              <a:sym typeface="Playfair Display"/>
            </a:endParaRPr>
          </a:p>
          <a:p>
            <a:pPr marL="457200" lvl="0" indent="-323850" algn="just" rtl="0">
              <a:lnSpc>
                <a:spcPct val="90000"/>
              </a:lnSpc>
              <a:spcBef>
                <a:spcPts val="0"/>
              </a:spcBef>
              <a:spcAft>
                <a:spcPts val="0"/>
              </a:spcAft>
              <a:buClr>
                <a:srgbClr val="000000"/>
              </a:buClr>
              <a:buSzPts val="1500"/>
              <a:buFont typeface="Playfair Display"/>
              <a:buChar char="★"/>
            </a:pPr>
            <a:r>
              <a:rPr lang="en" sz="1500" dirty="0">
                <a:solidFill>
                  <a:srgbClr val="000000"/>
                </a:solidFill>
                <a:latin typeface="Times New Roman" pitchFamily="18" charset="0"/>
                <a:ea typeface="Playfair Display"/>
                <a:cs typeface="Times New Roman" pitchFamily="18" charset="0"/>
                <a:sym typeface="Playfair Display"/>
              </a:rPr>
              <a:t>The benefits of this approach include increased security, as it eliminates the risk of unauthorized access by stolen or lost cards, and convenience, as users no longer need to carry physical cards. It also reduces the risk of transmission of pathogens through physical contact with the ATM machine.</a:t>
            </a:r>
            <a:endParaRPr sz="1500">
              <a:solidFill>
                <a:srgbClr val="000000"/>
              </a:solidFill>
              <a:latin typeface="Times New Roman" pitchFamily="18" charset="0"/>
              <a:ea typeface="Playfair Display"/>
              <a:cs typeface="Times New Roman" pitchFamily="18" charset="0"/>
              <a:sym typeface="Playfair Display"/>
            </a:endParaRPr>
          </a:p>
        </p:txBody>
      </p:sp>
      <p:sp>
        <p:nvSpPr>
          <p:cNvPr id="1150" name="Google Shape;1150;p50"/>
          <p:cNvSpPr txBox="1">
            <a:spLocks noGrp="1"/>
          </p:cNvSpPr>
          <p:nvPr>
            <p:ph type="title"/>
          </p:nvPr>
        </p:nvSpPr>
        <p:spPr>
          <a:xfrm>
            <a:off x="720000" y="2286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000000"/>
                </a:solidFill>
                <a:latin typeface="Playfair Display"/>
                <a:ea typeface="Playfair Display"/>
                <a:cs typeface="Playfair Display"/>
                <a:sym typeface="Playfair Display"/>
              </a:rPr>
              <a:t>RESULT &amp; DISCUSSION</a:t>
            </a:r>
            <a:endParaRPr sz="4400">
              <a:solidFill>
                <a:srgbClr val="000000"/>
              </a:solidFill>
              <a:latin typeface="Playfair Display"/>
              <a:ea typeface="Playfair Display"/>
              <a:cs typeface="Playfair Display"/>
              <a:sym typeface="Playfair Display"/>
            </a:endParaRPr>
          </a:p>
        </p:txBody>
      </p:sp>
      <p:sp>
        <p:nvSpPr>
          <p:cNvPr id="1151" name="Google Shape;1151;p50"/>
          <p:cNvSpPr/>
          <p:nvPr/>
        </p:nvSpPr>
        <p:spPr>
          <a:xfrm>
            <a:off x="5530312" y="36698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2" name="Google Shape;1152;p50"/>
          <p:cNvGrpSpPr/>
          <p:nvPr/>
        </p:nvGrpSpPr>
        <p:grpSpPr>
          <a:xfrm flipH="1">
            <a:off x="8250730" y="2290550"/>
            <a:ext cx="510050" cy="919425"/>
            <a:chOff x="257500" y="825775"/>
            <a:chExt cx="510050" cy="919425"/>
          </a:xfrm>
        </p:grpSpPr>
        <p:sp>
          <p:nvSpPr>
            <p:cNvPr id="1153" name="Google Shape;1153;p50"/>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0"/>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0"/>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0"/>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0"/>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0"/>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0"/>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0"/>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0"/>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0"/>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50"/>
          <p:cNvGrpSpPr/>
          <p:nvPr/>
        </p:nvGrpSpPr>
        <p:grpSpPr>
          <a:xfrm rot="-5400000">
            <a:off x="7840313" y="-192600"/>
            <a:ext cx="289975" cy="919425"/>
            <a:chOff x="205050" y="142150"/>
            <a:chExt cx="289975" cy="919425"/>
          </a:xfrm>
        </p:grpSpPr>
        <p:sp>
          <p:nvSpPr>
            <p:cNvPr id="1172" name="Google Shape;1172;p50"/>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50"/>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51"/>
          <p:cNvSpPr txBox="1">
            <a:spLocks noGrp="1"/>
          </p:cNvSpPr>
          <p:nvPr>
            <p:ph type="body" idx="1"/>
          </p:nvPr>
        </p:nvSpPr>
        <p:spPr>
          <a:xfrm>
            <a:off x="720000" y="1029900"/>
            <a:ext cx="7140600" cy="26349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tx1"/>
              </a:buClr>
              <a:buFont typeface="Wingdings" pitchFamily="2" charset="2"/>
              <a:buChar char="Ø"/>
            </a:pPr>
            <a:r>
              <a:rPr lang="en" sz="1800" dirty="0">
                <a:solidFill>
                  <a:srgbClr val="000000"/>
                </a:solidFill>
                <a:latin typeface="Times New Roman" pitchFamily="18" charset="0"/>
                <a:ea typeface="Playfair Display"/>
                <a:cs typeface="Times New Roman" pitchFamily="18" charset="0"/>
                <a:sym typeface="Playfair Display"/>
              </a:rPr>
              <a:t>This project is aimed to reduce the risk involved in ATM machines that were installed in remote area, also the issue related to fraudulent transaction like misusing others card to withdraw money and etc.</a:t>
            </a:r>
            <a:endParaRPr sz="1800">
              <a:solidFill>
                <a:srgbClr val="000000"/>
              </a:solidFill>
              <a:latin typeface="Times New Roman" pitchFamily="18" charset="0"/>
              <a:ea typeface="Playfair Display"/>
              <a:cs typeface="Times New Roman" pitchFamily="18" charset="0"/>
              <a:sym typeface="Playfair Display"/>
            </a:endParaRPr>
          </a:p>
          <a:p>
            <a:pPr marL="0" lvl="0" indent="0" algn="l" rtl="0">
              <a:lnSpc>
                <a:spcPct val="90000"/>
              </a:lnSpc>
              <a:spcBef>
                <a:spcPts val="1000"/>
              </a:spcBef>
              <a:spcAft>
                <a:spcPts val="0"/>
              </a:spcAft>
              <a:buClr>
                <a:schemeClr val="tx1"/>
              </a:buClr>
              <a:buFont typeface="Wingdings" pitchFamily="2" charset="2"/>
              <a:buChar char="Ø"/>
            </a:pPr>
            <a:r>
              <a:rPr lang="en" sz="1800" dirty="0">
                <a:solidFill>
                  <a:srgbClr val="000000"/>
                </a:solidFill>
                <a:latin typeface="Times New Roman" pitchFamily="18" charset="0"/>
                <a:ea typeface="Playfair Display"/>
                <a:cs typeface="Times New Roman" pitchFamily="18" charset="0"/>
                <a:sym typeface="Playfair Display"/>
              </a:rPr>
              <a:t> So in order to overcome these challenges, we have developed solution that will leverage the ML &amp; AI to restrict card access to only the authorized users those are identified by face recognition algorithm.</a:t>
            </a:r>
            <a:endParaRPr sz="1800">
              <a:solidFill>
                <a:srgbClr val="000000"/>
              </a:solidFill>
              <a:latin typeface="Times New Roman" pitchFamily="18" charset="0"/>
              <a:ea typeface="Playfair Display"/>
              <a:cs typeface="Times New Roman" pitchFamily="18" charset="0"/>
              <a:sym typeface="Playfair Display"/>
            </a:endParaRPr>
          </a:p>
        </p:txBody>
      </p:sp>
      <p:sp>
        <p:nvSpPr>
          <p:cNvPr id="1190" name="Google Shape;1190;p51"/>
          <p:cNvSpPr txBox="1">
            <a:spLocks noGrp="1"/>
          </p:cNvSpPr>
          <p:nvPr>
            <p:ph type="title"/>
          </p:nvPr>
        </p:nvSpPr>
        <p:spPr>
          <a:xfrm>
            <a:off x="720000" y="306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000000"/>
                </a:solidFill>
                <a:latin typeface="Playfair Display"/>
                <a:ea typeface="Playfair Display"/>
                <a:cs typeface="Playfair Display"/>
                <a:sym typeface="Playfair Display"/>
              </a:rPr>
              <a:t>CONCLUSION</a:t>
            </a:r>
            <a:endParaRPr sz="4400">
              <a:solidFill>
                <a:srgbClr val="000000"/>
              </a:solidFill>
              <a:latin typeface="Playfair Display"/>
              <a:ea typeface="Playfair Display"/>
              <a:cs typeface="Playfair Display"/>
              <a:sym typeface="Playfair Display"/>
            </a:endParaRPr>
          </a:p>
        </p:txBody>
      </p:sp>
      <p:sp>
        <p:nvSpPr>
          <p:cNvPr id="1191" name="Google Shape;1191;p51"/>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2" name="Google Shape;1192;p51"/>
          <p:cNvGrpSpPr/>
          <p:nvPr/>
        </p:nvGrpSpPr>
        <p:grpSpPr>
          <a:xfrm flipH="1">
            <a:off x="7945930" y="2290550"/>
            <a:ext cx="510050" cy="919425"/>
            <a:chOff x="257500" y="825775"/>
            <a:chExt cx="510050" cy="919425"/>
          </a:xfrm>
        </p:grpSpPr>
        <p:sp>
          <p:nvSpPr>
            <p:cNvPr id="1193" name="Google Shape;1193;p51"/>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1"/>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1"/>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1"/>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1"/>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1"/>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1"/>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1"/>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1"/>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1"/>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1"/>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1"/>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1"/>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1"/>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1"/>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1"/>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1"/>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1"/>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1" name="Google Shape;1211;p51"/>
          <p:cNvGrpSpPr/>
          <p:nvPr/>
        </p:nvGrpSpPr>
        <p:grpSpPr>
          <a:xfrm rot="-5400000">
            <a:off x="7840313" y="-192600"/>
            <a:ext cx="289975" cy="919425"/>
            <a:chOff x="205050" y="142150"/>
            <a:chExt cx="289975" cy="919425"/>
          </a:xfrm>
        </p:grpSpPr>
        <p:sp>
          <p:nvSpPr>
            <p:cNvPr id="1212" name="Google Shape;1212;p51"/>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1"/>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1"/>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1"/>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1"/>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1"/>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1"/>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1"/>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4" name="Google Shape;1224;p51"/>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sp>
        <p:nvSpPr>
          <p:cNvPr id="1548" name="Google Shape;1548;p12"/>
          <p:cNvSpPr txBox="1"/>
          <p:nvPr/>
        </p:nvSpPr>
        <p:spPr>
          <a:xfrm>
            <a:off x="1634175" y="431500"/>
            <a:ext cx="7183800" cy="723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 sz="3500" b="1">
                <a:latin typeface="Times New Roman"/>
                <a:ea typeface="Times New Roman"/>
                <a:cs typeface="Times New Roman"/>
                <a:sym typeface="Times New Roman"/>
              </a:rPr>
              <a:t>FUTURE ENHANCEMENT</a:t>
            </a:r>
            <a:endParaRPr sz="3500" b="1">
              <a:latin typeface="Times New Roman"/>
              <a:ea typeface="Times New Roman"/>
              <a:cs typeface="Times New Roman"/>
              <a:sym typeface="Times New Roman"/>
            </a:endParaRPr>
          </a:p>
        </p:txBody>
      </p:sp>
      <p:sp>
        <p:nvSpPr>
          <p:cNvPr id="3" name="TextBox 2"/>
          <p:cNvSpPr txBox="1"/>
          <p:nvPr/>
        </p:nvSpPr>
        <p:spPr>
          <a:xfrm>
            <a:off x="428596" y="1500180"/>
            <a:ext cx="8143932" cy="1384995"/>
          </a:xfrm>
          <a:prstGeom prst="rect">
            <a:avLst/>
          </a:prstGeom>
          <a:noFill/>
        </p:spPr>
        <p:txBody>
          <a:bodyPr wrap="square" rtlCol="0">
            <a:spAutoFit/>
          </a:bodyPr>
          <a:lstStyle/>
          <a:p>
            <a:pPr algn="just">
              <a:buFont typeface="Wingdings" pitchFamily="2" charset="2"/>
              <a:buChar char="Ø"/>
            </a:pPr>
            <a:r>
              <a:rPr lang="en-US" dirty="0" smtClean="0">
                <a:latin typeface="Times New Roman" pitchFamily="18" charset="0"/>
                <a:cs typeface="Times New Roman" pitchFamily="18" charset="0"/>
              </a:rPr>
              <a:t>The main theme of the project is to give full security for the transaction of money</a:t>
            </a:r>
            <a:r>
              <a:rPr lang="en-US" dirty="0" smtClean="0">
                <a:latin typeface="Times New Roman" pitchFamily="18" charset="0"/>
                <a:cs typeface="Times New Roman" pitchFamily="18" charset="0"/>
              </a:rPr>
              <a:t>.</a:t>
            </a:r>
          </a:p>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Then it will give more secure using random password and face </a:t>
            </a:r>
            <a:r>
              <a:rPr lang="en-US" smtClean="0">
                <a:latin typeface="Times New Roman" pitchFamily="18" charset="0"/>
                <a:cs typeface="Times New Roman" pitchFamily="18" charset="0"/>
              </a:rPr>
              <a:t>detection </a:t>
            </a:r>
            <a:r>
              <a:rPr lang="en-US" smtClean="0">
                <a:latin typeface="Times New Roman" pitchFamily="18" charset="0"/>
                <a:cs typeface="Times New Roman" pitchFamily="18" charset="0"/>
              </a:rPr>
              <a:t>based using  </a:t>
            </a:r>
            <a:r>
              <a:rPr lang="en-US" dirty="0" err="1" smtClean="0">
                <a:latin typeface="Times New Roman" pitchFamily="18" charset="0"/>
                <a:cs typeface="Times New Roman" pitchFamily="18" charset="0"/>
              </a:rPr>
              <a:t>Haar</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deep learning with the open-source computer vision in real </a:t>
            </a:r>
            <a:r>
              <a:rPr lang="en-US" dirty="0" smtClean="0">
                <a:latin typeface="Times New Roman" pitchFamily="18" charset="0"/>
                <a:cs typeface="Times New Roman" pitchFamily="18" charset="0"/>
              </a:rPr>
              <a:t>time applications. </a:t>
            </a:r>
          </a:p>
          <a:p>
            <a:pPr algn="just">
              <a:buFont typeface="Wingdings" pitchFamily="2" charset="2"/>
              <a:buChar char="Ø"/>
            </a:pP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For </a:t>
            </a:r>
            <a:r>
              <a:rPr lang="en-US" dirty="0" smtClean="0">
                <a:latin typeface="Times New Roman" pitchFamily="18" charset="0"/>
                <a:cs typeface="Times New Roman" pitchFamily="18" charset="0"/>
              </a:rPr>
              <a:t>the next generation we can assign the all requirement in </a:t>
            </a:r>
            <a:r>
              <a:rPr lang="en-US" dirty="0" smtClean="0">
                <a:latin typeface="Times New Roman" pitchFamily="18" charset="0"/>
                <a:cs typeface="Times New Roman" pitchFamily="18" charset="0"/>
              </a:rPr>
              <a:t>ATM Machine </a:t>
            </a:r>
            <a:r>
              <a:rPr lang="en-US" dirty="0" smtClean="0">
                <a:latin typeface="Times New Roman" pitchFamily="18" charset="0"/>
                <a:cs typeface="Times New Roman" pitchFamily="18" charset="0"/>
              </a:rPr>
              <a:t>using hardware part.</a:t>
            </a:r>
            <a:endParaRPr 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52"/>
          <p:cNvSpPr txBox="1">
            <a:spLocks noGrp="1"/>
          </p:cNvSpPr>
          <p:nvPr>
            <p:ph type="body" idx="1"/>
          </p:nvPr>
        </p:nvSpPr>
        <p:spPr>
          <a:xfrm>
            <a:off x="720000" y="801300"/>
            <a:ext cx="7140600" cy="3867600"/>
          </a:xfrm>
          <a:prstGeom prst="rect">
            <a:avLst/>
          </a:prstGeom>
        </p:spPr>
        <p:txBody>
          <a:bodyPr spcFirstLastPara="1" wrap="square" lIns="91425" tIns="91425" rIns="91425" bIns="91425" anchor="t" anchorCtr="0">
            <a:noAutofit/>
          </a:bodyPr>
          <a:lstStyle/>
          <a:p>
            <a:pPr marL="457200" lvl="0" indent="-304800" algn="just" rtl="0">
              <a:lnSpc>
                <a:spcPct val="90000"/>
              </a:lnSpc>
              <a:spcBef>
                <a:spcPts val="1000"/>
              </a:spcBef>
              <a:spcAft>
                <a:spcPts val="0"/>
              </a:spcAft>
              <a:buClr>
                <a:srgbClr val="000000"/>
              </a:buClr>
              <a:buSzPts val="1200"/>
              <a:buFont typeface="Playfair Display Medium"/>
              <a:buChar char="★"/>
            </a:pPr>
            <a:r>
              <a:rPr lang="en" sz="1200">
                <a:solidFill>
                  <a:srgbClr val="000000"/>
                </a:solidFill>
                <a:latin typeface="Playfair Display Medium"/>
                <a:ea typeface="Playfair Display Medium"/>
                <a:cs typeface="Playfair Display Medium"/>
                <a:sym typeface="Playfair Display Medium"/>
              </a:rPr>
              <a:t>I. Banerjee, S. Mookherjee, S. Saha, S. Ganguli, S. Kundu and D. Chakravarti, "Advanced ATM System Using Iris Scanner," 2019 International Conference on Opto-Electronics and Applied Optics (Optronix), Kolkata, India, 2019, pp. 1-3.doi: 10.1109/OPTRONIX.2019.8862388</a:t>
            </a:r>
            <a:endParaRPr sz="1200">
              <a:solidFill>
                <a:srgbClr val="000000"/>
              </a:solidFill>
              <a:latin typeface="Playfair Display Medium"/>
              <a:ea typeface="Playfair Display Medium"/>
              <a:cs typeface="Playfair Display Medium"/>
              <a:sym typeface="Playfair Display Medium"/>
            </a:endParaRPr>
          </a:p>
          <a:p>
            <a:pPr marL="457200" lvl="0" indent="-304800" algn="just" rtl="0">
              <a:lnSpc>
                <a:spcPct val="90000"/>
              </a:lnSpc>
              <a:spcBef>
                <a:spcPts val="0"/>
              </a:spcBef>
              <a:spcAft>
                <a:spcPts val="0"/>
              </a:spcAft>
              <a:buClr>
                <a:srgbClr val="000000"/>
              </a:buClr>
              <a:buSzPts val="1200"/>
              <a:buFont typeface="Playfair Display Medium"/>
              <a:buChar char="★"/>
            </a:pPr>
            <a:r>
              <a:rPr lang="en" sz="1200">
                <a:solidFill>
                  <a:srgbClr val="000000"/>
                </a:solidFill>
                <a:latin typeface="Playfair Display Medium"/>
                <a:ea typeface="Playfair Display Medium"/>
                <a:cs typeface="Playfair Display Medium"/>
                <a:sym typeface="Playfair Display Medium"/>
              </a:rPr>
              <a:t>S. Sankhwar and D. Pandey, "A Safeguard against ATM Fraud," 2016 IEEE 6th International Conference on Advanced Computing (IACC), Bhimavaram, India, 2016, pp. 701-705.doi: 10.1109/IACC.2016.135</a:t>
            </a:r>
            <a:endParaRPr sz="1200">
              <a:solidFill>
                <a:srgbClr val="000000"/>
              </a:solidFill>
              <a:latin typeface="Playfair Display Medium"/>
              <a:ea typeface="Playfair Display Medium"/>
              <a:cs typeface="Playfair Display Medium"/>
              <a:sym typeface="Playfair Display Medium"/>
            </a:endParaRPr>
          </a:p>
          <a:p>
            <a:pPr marL="457200" lvl="0" indent="-304800" algn="just" rtl="0">
              <a:lnSpc>
                <a:spcPct val="90000"/>
              </a:lnSpc>
              <a:spcBef>
                <a:spcPts val="0"/>
              </a:spcBef>
              <a:spcAft>
                <a:spcPts val="0"/>
              </a:spcAft>
              <a:buClr>
                <a:srgbClr val="000000"/>
              </a:buClr>
              <a:buSzPts val="1200"/>
              <a:buFont typeface="Playfair Display Medium"/>
              <a:buChar char="★"/>
            </a:pPr>
            <a:r>
              <a:rPr lang="en" sz="1200">
                <a:solidFill>
                  <a:srgbClr val="000000"/>
                </a:solidFill>
                <a:latin typeface="Playfair Display Medium"/>
                <a:ea typeface="Playfair Display Medium"/>
                <a:cs typeface="Playfair Display Medium"/>
                <a:sym typeface="Playfair Display Medium"/>
              </a:rPr>
              <a:t>Y. Cheng, W. Shang, L. Zhu and D. Zhang, "Design and implementation of ATM alarm data analysis system," 2016 IEEE/ACIS 15th International Conference on Computer and Information Science (ICIS), Okayama, Japan, 2016, pp. 1-3.doi: 10.1109/ICIS.2016.7550948</a:t>
            </a:r>
            <a:endParaRPr sz="1200">
              <a:solidFill>
                <a:srgbClr val="000000"/>
              </a:solidFill>
              <a:latin typeface="Playfair Display Medium"/>
              <a:ea typeface="Playfair Display Medium"/>
              <a:cs typeface="Playfair Display Medium"/>
              <a:sym typeface="Playfair Display Medium"/>
            </a:endParaRPr>
          </a:p>
          <a:p>
            <a:pPr marL="457200" lvl="0" indent="-304800" algn="just" rtl="0">
              <a:lnSpc>
                <a:spcPct val="90000"/>
              </a:lnSpc>
              <a:spcBef>
                <a:spcPts val="0"/>
              </a:spcBef>
              <a:spcAft>
                <a:spcPts val="0"/>
              </a:spcAft>
              <a:buClr>
                <a:srgbClr val="000000"/>
              </a:buClr>
              <a:buSzPts val="1200"/>
              <a:buFont typeface="Playfair Display Medium"/>
              <a:buChar char="★"/>
            </a:pPr>
            <a:r>
              <a:rPr lang="en" sz="1200">
                <a:solidFill>
                  <a:srgbClr val="000000"/>
                </a:solidFill>
                <a:latin typeface="Playfair Display Medium"/>
                <a:ea typeface="Playfair Display Medium"/>
                <a:cs typeface="Playfair Display Medium"/>
                <a:sym typeface="Playfair Display Medium"/>
              </a:rPr>
              <a:t>C. Porretti, R. Lahaije and D. Kolev, "A New Vision for ATM Security Management: The Security Management Platform," 2016 11th International Conference on Availability, Reliability and Security (ARES), Salzburg, Austria, 2016, pp. 493-498. doi: 10.1109/ARES.2016.50</a:t>
            </a:r>
            <a:endParaRPr sz="1200">
              <a:solidFill>
                <a:srgbClr val="000000"/>
              </a:solidFill>
              <a:latin typeface="Playfair Display Medium"/>
              <a:ea typeface="Playfair Display Medium"/>
              <a:cs typeface="Playfair Display Medium"/>
              <a:sym typeface="Playfair Display Medium"/>
            </a:endParaRPr>
          </a:p>
          <a:p>
            <a:pPr marL="457200" lvl="0" indent="-304800" algn="just" rtl="0">
              <a:lnSpc>
                <a:spcPct val="90000"/>
              </a:lnSpc>
              <a:spcBef>
                <a:spcPts val="0"/>
              </a:spcBef>
              <a:spcAft>
                <a:spcPts val="0"/>
              </a:spcAft>
              <a:buClr>
                <a:srgbClr val="000000"/>
              </a:buClr>
              <a:buSzPts val="1200"/>
              <a:buFont typeface="Playfair Display Medium"/>
              <a:buChar char="★"/>
            </a:pPr>
            <a:r>
              <a:rPr lang="en" sz="1200">
                <a:solidFill>
                  <a:srgbClr val="000000"/>
                </a:solidFill>
                <a:latin typeface="Playfair Display Medium"/>
                <a:ea typeface="Playfair Display Medium"/>
                <a:cs typeface="Playfair Display Medium"/>
                <a:sym typeface="Playfair Display Medium"/>
              </a:rPr>
              <a:t> H. R. Babaei, O. Molalapata and A. A. Pandor, Face Recognition Application for Automatic Teller Machines (ATM), in ICIKM, 3rd ed. vol.45, pp.211-216, 2012.</a:t>
            </a:r>
            <a:endParaRPr sz="1200">
              <a:solidFill>
                <a:srgbClr val="000000"/>
              </a:solidFill>
              <a:latin typeface="Playfair Display Medium"/>
              <a:ea typeface="Playfair Display Medium"/>
              <a:cs typeface="Playfair Display Medium"/>
              <a:sym typeface="Playfair Display Medium"/>
            </a:endParaRPr>
          </a:p>
          <a:p>
            <a:pPr marL="457200" lvl="0" indent="-304800" algn="just" rtl="0">
              <a:lnSpc>
                <a:spcPct val="90000"/>
              </a:lnSpc>
              <a:spcBef>
                <a:spcPts val="0"/>
              </a:spcBef>
              <a:spcAft>
                <a:spcPts val="0"/>
              </a:spcAft>
              <a:buClr>
                <a:srgbClr val="000000"/>
              </a:buClr>
              <a:buSzPts val="1200"/>
              <a:buFont typeface="Playfair Display Medium"/>
              <a:buChar char="★"/>
            </a:pPr>
            <a:r>
              <a:rPr lang="en" sz="1200">
                <a:solidFill>
                  <a:srgbClr val="000000"/>
                </a:solidFill>
                <a:latin typeface="Playfair Display Medium"/>
                <a:ea typeface="Playfair Display Medium"/>
                <a:cs typeface="Playfair Display Medium"/>
                <a:sym typeface="Playfair Display Medium"/>
              </a:rPr>
              <a:t>Aru, O. Eze and I. Gozie, Facial Verification Technology for Use in ATM Transactions, in American Journal of Engineering Research (AJER), [Online] 2013, pp. 188-193, Available:http://www.ajer.org/papers/v2 (5)/Y02501880193.pdf ← K. </a:t>
            </a:r>
            <a:endParaRPr sz="1200">
              <a:solidFill>
                <a:srgbClr val="000000"/>
              </a:solidFill>
              <a:latin typeface="Playfair Display Medium"/>
              <a:ea typeface="Playfair Display Medium"/>
              <a:cs typeface="Playfair Display Medium"/>
              <a:sym typeface="Playfair Display Medium"/>
            </a:endParaRPr>
          </a:p>
        </p:txBody>
      </p:sp>
      <p:sp>
        <p:nvSpPr>
          <p:cNvPr id="1230" name="Google Shape;1230;p52"/>
          <p:cNvSpPr txBox="1">
            <a:spLocks noGrp="1"/>
          </p:cNvSpPr>
          <p:nvPr>
            <p:ph type="title"/>
          </p:nvPr>
        </p:nvSpPr>
        <p:spPr>
          <a:xfrm>
            <a:off x="720000" y="306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000000"/>
                </a:solidFill>
                <a:latin typeface="Playfair Display"/>
                <a:ea typeface="Playfair Display"/>
                <a:cs typeface="Playfair Display"/>
                <a:sym typeface="Playfair Display"/>
              </a:rPr>
              <a:t>REFERENCE</a:t>
            </a:r>
            <a:endParaRPr sz="4400">
              <a:solidFill>
                <a:srgbClr val="000000"/>
              </a:solidFill>
              <a:latin typeface="Playfair Display"/>
              <a:ea typeface="Playfair Display"/>
              <a:cs typeface="Playfair Display"/>
              <a:sym typeface="Playfair Display"/>
            </a:endParaRPr>
          </a:p>
        </p:txBody>
      </p:sp>
      <p:sp>
        <p:nvSpPr>
          <p:cNvPr id="1231" name="Google Shape;1231;p52"/>
          <p:cNvSpPr/>
          <p:nvPr/>
        </p:nvSpPr>
        <p:spPr>
          <a:xfrm>
            <a:off x="4242050" y="45031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2" name="Google Shape;1232;p52"/>
          <p:cNvGrpSpPr/>
          <p:nvPr/>
        </p:nvGrpSpPr>
        <p:grpSpPr>
          <a:xfrm flipH="1">
            <a:off x="7945930" y="2290550"/>
            <a:ext cx="510050" cy="919425"/>
            <a:chOff x="257500" y="825775"/>
            <a:chExt cx="510050" cy="919425"/>
          </a:xfrm>
        </p:grpSpPr>
        <p:sp>
          <p:nvSpPr>
            <p:cNvPr id="1233" name="Google Shape;1233;p52"/>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 name="Google Shape;1251;p52"/>
          <p:cNvGrpSpPr/>
          <p:nvPr/>
        </p:nvGrpSpPr>
        <p:grpSpPr>
          <a:xfrm rot="-5400000">
            <a:off x="7840313" y="-192600"/>
            <a:ext cx="289975" cy="919425"/>
            <a:chOff x="205050" y="142150"/>
            <a:chExt cx="289975" cy="919425"/>
          </a:xfrm>
        </p:grpSpPr>
        <p:sp>
          <p:nvSpPr>
            <p:cNvPr id="1252" name="Google Shape;1252;p52"/>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2"/>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2"/>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2"/>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2"/>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2"/>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4" name="Google Shape;1264;p52"/>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Google Shape;1271;p2"/>
          <p:cNvSpPr txBox="1">
            <a:spLocks noGrp="1"/>
          </p:cNvSpPr>
          <p:nvPr>
            <p:ph type="title"/>
          </p:nvPr>
        </p:nvSpPr>
        <p:spPr>
          <a:xfrm>
            <a:off x="1652163" y="68075"/>
            <a:ext cx="6499200" cy="620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
                <a:solidFill>
                  <a:srgbClr val="000000"/>
                </a:solidFill>
                <a:latin typeface="Playfair Display"/>
                <a:ea typeface="Playfair Display"/>
                <a:cs typeface="Playfair Display"/>
                <a:sym typeface="Playfair Display"/>
              </a:rPr>
              <a:t>LITERATURE SURVEY</a:t>
            </a:r>
            <a:endParaRPr>
              <a:latin typeface="Playfair Display"/>
              <a:ea typeface="Playfair Display"/>
              <a:cs typeface="Playfair Display"/>
              <a:sym typeface="Playfair Display"/>
            </a:endParaRPr>
          </a:p>
        </p:txBody>
      </p:sp>
      <p:sp>
        <p:nvSpPr>
          <p:cNvPr id="1272" name="Google Shape;1272;p2"/>
          <p:cNvSpPr/>
          <p:nvPr/>
        </p:nvSpPr>
        <p:spPr>
          <a:xfrm rot="-5400000">
            <a:off x="-620775" y="437975"/>
            <a:ext cx="1783200" cy="7548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73" name="Google Shape;1273;p2"/>
          <p:cNvGraphicFramePr/>
          <p:nvPr/>
        </p:nvGraphicFramePr>
        <p:xfrm>
          <a:off x="714800" y="892464"/>
          <a:ext cx="7944525" cy="3997760"/>
        </p:xfrm>
        <a:graphic>
          <a:graphicData uri="http://schemas.openxmlformats.org/drawingml/2006/table">
            <a:tbl>
              <a:tblPr>
                <a:noFill/>
                <a:tableStyleId>{B3686E04-B1C9-49AF-B07A-6809287EFB1C}</a:tableStyleId>
              </a:tblPr>
              <a:tblGrid>
                <a:gridCol w="1205875"/>
                <a:gridCol w="925700"/>
                <a:gridCol w="3276300"/>
                <a:gridCol w="2536650"/>
              </a:tblGrid>
              <a:tr h="380825">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 sz="1400" b="1" u="none" strike="noStrike" cap="none">
                          <a:latin typeface="Times New Roman"/>
                          <a:ea typeface="Times New Roman"/>
                          <a:cs typeface="Times New Roman"/>
                          <a:sym typeface="Times New Roman"/>
                        </a:rPr>
                        <a:t>Author </a:t>
                      </a:r>
                      <a:endParaRPr sz="14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 sz="1400" b="1" u="none" strike="noStrike" cap="none">
                          <a:latin typeface="Times New Roman"/>
                          <a:ea typeface="Times New Roman"/>
                          <a:cs typeface="Times New Roman"/>
                          <a:sym typeface="Times New Roman"/>
                        </a:rPr>
                        <a:t>Year</a:t>
                      </a:r>
                      <a:endParaRPr sz="14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 sz="1400" b="1" u="none" strike="noStrike" cap="none">
                          <a:latin typeface="Times New Roman"/>
                          <a:ea typeface="Times New Roman"/>
                          <a:cs typeface="Times New Roman"/>
                          <a:sym typeface="Times New Roman"/>
                        </a:rPr>
                        <a:t>Title </a:t>
                      </a:r>
                      <a:endParaRPr sz="14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 sz="1400" b="1" u="none" strike="noStrike" cap="none">
                          <a:latin typeface="Times New Roman"/>
                          <a:ea typeface="Times New Roman"/>
                          <a:cs typeface="Times New Roman"/>
                          <a:sym typeface="Times New Roman"/>
                        </a:rPr>
                        <a:t>Critique</a:t>
                      </a:r>
                      <a:endParaRPr sz="1400" b="1" u="none" strike="noStrike" cap="none">
                        <a:latin typeface="Times New Roman"/>
                        <a:ea typeface="Times New Roman"/>
                        <a:cs typeface="Times New Roman"/>
                        <a:sym typeface="Times New Roman"/>
                      </a:endParaRPr>
                    </a:p>
                  </a:txBody>
                  <a:tcPr marL="91425" marR="91425" marT="91425" marB="91425"/>
                </a:tc>
              </a:tr>
              <a:tr h="1434700">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Zitong Yu</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2022</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“Third generation ATM machine using computer vision technique”</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50"/>
                        <a:buFont typeface="Arial"/>
                        <a:buNone/>
                        <a:defRPr sz="1400" u="none" strike="noStrike" cap="none"/>
                      </a:pPr>
                      <a:r>
                        <a:rPr lang="en" sz="1050" u="none" strike="noStrike" cap="none">
                          <a:latin typeface="Times New Roman"/>
                          <a:ea typeface="Times New Roman"/>
                          <a:cs typeface="Times New Roman"/>
                          <a:sym typeface="Times New Roman"/>
                        </a:rPr>
                        <a:t>The paper proposes a real-time ATM surveillance system that uses deep learning and face recognition. The system is evaluated using a dataset of 100 images and achieves high accuracy rates, demonstrating the effectiveness of the proposed method.</a:t>
                      </a:r>
                      <a:endParaRPr sz="900" u="none" strike="noStrike" cap="none">
                        <a:latin typeface="Times New Roman"/>
                        <a:ea typeface="Times New Roman"/>
                        <a:cs typeface="Times New Roman"/>
                        <a:sym typeface="Times New Roman"/>
                      </a:endParaRPr>
                    </a:p>
                  </a:txBody>
                  <a:tcPr marL="91425" marR="91425" marT="91425" marB="91425"/>
                </a:tc>
              </a:tr>
              <a:tr h="1083425">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Wang, L. et al.</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2020</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"An ATM Access Control System Based on Face Recognition and Deep Learning"</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 The paper proposes a system that integrates face recognition and deep learning for ATM access control. The system is evaluated using the LFW and CASIA-WebFace datasets, but a more comprehensive evaluation in real-world scenarios would have been beneficial.</a:t>
                      </a:r>
                      <a:endParaRPr sz="900" u="none" strike="noStrike" cap="none">
                        <a:latin typeface="Times New Roman"/>
                        <a:ea typeface="Times New Roman"/>
                        <a:cs typeface="Times New Roman"/>
                        <a:sym typeface="Times New Roman"/>
                      </a:endParaRPr>
                    </a:p>
                  </a:txBody>
                  <a:tcPr marL="91425" marR="91425" marT="91425" marB="91425"/>
                </a:tc>
              </a:tr>
              <a:tr h="1083425">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Dhanawade, N. et al.</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2020</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"Smart ATM System using Facial Recognition and RFID for Security and Convenience"</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The paper proposes a smart ATM system that uses facial recognition and RFID for security and convenience. The system is evaluated using a dataset of 50 images, which is relatively small. A larger dataset would provide a more accurate evaluation of the system's performance.</a:t>
                      </a:r>
                      <a:endParaRPr sz="900" u="none" strike="noStrike" cap="none">
                        <a:latin typeface="Times New Roman"/>
                        <a:ea typeface="Times New Roman"/>
                        <a:cs typeface="Times New Roman"/>
                        <a:sym typeface="Times New Roman"/>
                      </a:endParaRPr>
                    </a:p>
                  </a:txBody>
                  <a:tcPr marL="91425" marR="91425" marT="91425" marB="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3"/>
          <p:cNvSpPr txBox="1">
            <a:spLocks noGrp="1"/>
          </p:cNvSpPr>
          <p:nvPr>
            <p:ph type="title"/>
          </p:nvPr>
        </p:nvSpPr>
        <p:spPr>
          <a:xfrm>
            <a:off x="1360025" y="76200"/>
            <a:ext cx="6499200" cy="786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
                <a:solidFill>
                  <a:srgbClr val="000000"/>
                </a:solidFill>
                <a:latin typeface="Playfair Display"/>
                <a:ea typeface="Playfair Display"/>
                <a:cs typeface="Playfair Display"/>
                <a:sym typeface="Playfair Display"/>
              </a:rPr>
              <a:t>LITERATURE SURVEY</a:t>
            </a:r>
            <a:endParaRPr>
              <a:latin typeface="Playfair Display"/>
              <a:ea typeface="Playfair Display"/>
              <a:cs typeface="Playfair Display"/>
              <a:sym typeface="Playfair Display"/>
            </a:endParaRPr>
          </a:p>
        </p:txBody>
      </p:sp>
      <p:sp>
        <p:nvSpPr>
          <p:cNvPr id="1276" name="Google Shape;1276;p3"/>
          <p:cNvSpPr/>
          <p:nvPr/>
        </p:nvSpPr>
        <p:spPr>
          <a:xfrm rot="-5400000">
            <a:off x="-620775" y="437975"/>
            <a:ext cx="1783200" cy="7548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77" name="Google Shape;1277;p3"/>
          <p:cNvGraphicFramePr/>
          <p:nvPr/>
        </p:nvGraphicFramePr>
        <p:xfrm>
          <a:off x="552950" y="1042060"/>
          <a:ext cx="7944525" cy="3413640"/>
        </p:xfrm>
        <a:graphic>
          <a:graphicData uri="http://schemas.openxmlformats.org/drawingml/2006/table">
            <a:tbl>
              <a:tblPr>
                <a:noFill/>
                <a:tableStyleId>{B3686E04-B1C9-49AF-B07A-6809287EFB1C}</a:tableStyleId>
              </a:tblPr>
              <a:tblGrid>
                <a:gridCol w="1205875"/>
                <a:gridCol w="925700"/>
                <a:gridCol w="3276300"/>
                <a:gridCol w="2536650"/>
              </a:tblGrid>
              <a:tr h="339600">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 sz="1400" b="1" u="none" strike="noStrike" cap="none">
                          <a:latin typeface="Times New Roman"/>
                          <a:ea typeface="Times New Roman"/>
                          <a:cs typeface="Times New Roman"/>
                          <a:sym typeface="Times New Roman"/>
                        </a:rPr>
                        <a:t>Author </a:t>
                      </a:r>
                      <a:endParaRPr sz="14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 sz="1400" b="1" u="none" strike="noStrike" cap="none">
                          <a:latin typeface="Times New Roman"/>
                          <a:ea typeface="Times New Roman"/>
                          <a:cs typeface="Times New Roman"/>
                          <a:sym typeface="Times New Roman"/>
                        </a:rPr>
                        <a:t>Year</a:t>
                      </a:r>
                      <a:endParaRPr sz="14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 sz="1400" b="1" u="none" strike="noStrike" cap="none">
                          <a:latin typeface="Times New Roman"/>
                          <a:ea typeface="Times New Roman"/>
                          <a:cs typeface="Times New Roman"/>
                          <a:sym typeface="Times New Roman"/>
                        </a:rPr>
                        <a:t>Title </a:t>
                      </a:r>
                      <a:endParaRPr sz="14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 sz="1400" b="1" u="none" strike="noStrike" cap="none">
                          <a:latin typeface="Times New Roman"/>
                          <a:ea typeface="Times New Roman"/>
                          <a:cs typeface="Times New Roman"/>
                          <a:sym typeface="Times New Roman"/>
                        </a:rPr>
                        <a:t>Critique</a:t>
                      </a:r>
                      <a:endParaRPr sz="1400" b="1" u="none" strike="noStrike" cap="none">
                        <a:latin typeface="Times New Roman"/>
                        <a:ea typeface="Times New Roman"/>
                        <a:cs typeface="Times New Roman"/>
                        <a:sym typeface="Times New Roman"/>
                      </a:endParaRPr>
                    </a:p>
                  </a:txBody>
                  <a:tcPr marL="91425" marR="91425" marT="91425" marB="91425"/>
                </a:tc>
              </a:tr>
              <a:tr h="821050">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Zhu, X. et al.</a:t>
                      </a:r>
                      <a:endParaRPr sz="9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900"/>
                        <a:buFont typeface="Arial"/>
                        <a:buNone/>
                        <a:defRPr sz="1400" u="none" strike="noStrike" cap="none"/>
                      </a:pP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2021</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"ATM Security System based on Face Recognition and Convolutional Neural Network"</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The paper proposes an ATM security system that uses face recognition and convolutional neural networks (CNNs). The system is evaluated using the LFW and YTF datasets, but a more comprehensive evaluation in real-world scenarios would have been beneficial..</a:t>
                      </a:r>
                      <a:endParaRPr sz="900" u="none" strike="noStrike" cap="none">
                        <a:latin typeface="Times New Roman"/>
                        <a:ea typeface="Times New Roman"/>
                        <a:cs typeface="Times New Roman"/>
                        <a:sym typeface="Times New Roman"/>
                      </a:endParaRPr>
                    </a:p>
                  </a:txBody>
                  <a:tcPr marL="91425" marR="91425" marT="91425" marB="91425"/>
                </a:tc>
              </a:tr>
              <a:tr h="803875">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P. S. Sathya and P. S. Kannan.</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2021</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"ATM Security Using Facial Recognition System."</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 The paper proposes a facial recognition system for ATM security and evaluates the system's performance using the Yale Face Database. However, the paper does not provide a comprehensive evaluation of the system's accuracy and robustness in real-world scenarios.</a:t>
                      </a:r>
                      <a:endParaRPr sz="900" u="none" strike="noStrike" cap="none">
                        <a:latin typeface="Times New Roman"/>
                        <a:ea typeface="Times New Roman"/>
                        <a:cs typeface="Times New Roman"/>
                        <a:sym typeface="Times New Roman"/>
                      </a:endParaRPr>
                    </a:p>
                  </a:txBody>
                  <a:tcPr marL="91425" marR="91425" marT="91425" marB="91425"/>
                </a:tc>
              </a:tr>
              <a:tr h="795500">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Singh, P. et al.</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2020</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"Intelligent ATM Surveillance System using Facial Recognition and Deep Learning"</a:t>
                      </a:r>
                      <a:endParaRPr sz="9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900"/>
                        <a:buFont typeface="Arial"/>
                        <a:buNone/>
                        <a:defRPr sz="1400" u="none" strike="noStrike" cap="none"/>
                      </a:pPr>
                      <a:r>
                        <a:rPr lang="en" sz="900" u="none" strike="noStrike" cap="none">
                          <a:latin typeface="Times New Roman"/>
                          <a:ea typeface="Times New Roman"/>
                          <a:cs typeface="Times New Roman"/>
                          <a:sym typeface="Times New Roman"/>
                        </a:rPr>
                        <a:t>The paper proposes an intelligent ATM surveillance system that uses facial recognition and deep learning. The system is evaluated using a dataset of 200 images, which is relatively small. A larger dataset would provide a more accurate evaluation of the system's performance.</a:t>
                      </a:r>
                      <a:endParaRPr sz="900" u="none" strike="noStrike" cap="none">
                        <a:latin typeface="Times New Roman"/>
                        <a:ea typeface="Times New Roman"/>
                        <a:cs typeface="Times New Roman"/>
                        <a:sym typeface="Times New Roman"/>
                      </a:endParaRPr>
                    </a:p>
                  </a:txBody>
                  <a:tcPr marL="91425" marR="91425" marT="91425" marB="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4"/>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4000">
                <a:solidFill>
                  <a:srgbClr val="000000"/>
                </a:solidFill>
                <a:latin typeface="Playfair Display"/>
                <a:ea typeface="Playfair Display"/>
                <a:cs typeface="Playfair Display"/>
                <a:sym typeface="Playfair Display"/>
              </a:rPr>
              <a:t>EXISTING SYSTEM</a:t>
            </a:r>
            <a:endParaRPr sz="4400">
              <a:solidFill>
                <a:srgbClr val="000000"/>
              </a:solidFill>
              <a:latin typeface="Playfair Display"/>
              <a:ea typeface="Playfair Display"/>
              <a:cs typeface="Playfair Display"/>
              <a:sym typeface="Playfair Display"/>
            </a:endParaRPr>
          </a:p>
        </p:txBody>
      </p:sp>
      <p:sp>
        <p:nvSpPr>
          <p:cNvPr id="1280" name="Google Shape;1280;p4"/>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81" name="Google Shape;1281;p4"/>
          <p:cNvGrpSpPr/>
          <p:nvPr/>
        </p:nvGrpSpPr>
        <p:grpSpPr>
          <a:xfrm flipH="1">
            <a:off x="7945930" y="2290550"/>
            <a:ext cx="510050" cy="919425"/>
            <a:chOff x="257500" y="825775"/>
            <a:chExt cx="510050" cy="919425"/>
          </a:xfrm>
        </p:grpSpPr>
        <p:sp>
          <p:nvSpPr>
            <p:cNvPr id="1282" name="Google Shape;1282;p4"/>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4"/>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4"/>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4"/>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4"/>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4"/>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4"/>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4"/>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4"/>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4"/>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4"/>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4"/>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4"/>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4"/>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4"/>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4"/>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4"/>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4"/>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0" name="Google Shape;1300;p4"/>
          <p:cNvGrpSpPr/>
          <p:nvPr/>
        </p:nvGrpSpPr>
        <p:grpSpPr>
          <a:xfrm rot="-5400000">
            <a:off x="7840313" y="-192600"/>
            <a:ext cx="289975" cy="919425"/>
            <a:chOff x="205050" y="142150"/>
            <a:chExt cx="289975" cy="919425"/>
          </a:xfrm>
        </p:grpSpPr>
        <p:sp>
          <p:nvSpPr>
            <p:cNvPr id="1301" name="Google Shape;1301;p4"/>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4"/>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4"/>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4"/>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4"/>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4"/>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4"/>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4"/>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4"/>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4"/>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4"/>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4"/>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3" name="Google Shape;1313;p4"/>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4"/>
          <p:cNvSpPr txBox="1"/>
          <p:nvPr/>
        </p:nvSpPr>
        <p:spPr>
          <a:xfrm>
            <a:off x="874400" y="1519400"/>
            <a:ext cx="6864900" cy="362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457200" marR="0" lvl="0" indent="-336550" algn="just" rtl="0">
              <a:lnSpc>
                <a:spcPct val="100000"/>
              </a:lnSpc>
              <a:spcBef>
                <a:spcPts val="0"/>
              </a:spcBef>
              <a:spcAft>
                <a:spcPts val="0"/>
              </a:spcAft>
              <a:buSzPts val="1700"/>
              <a:buFont typeface="Times New Roman"/>
              <a:buChar char="★"/>
            </a:pPr>
            <a:r>
              <a:rPr lang="en" sz="1700" b="0" i="0" u="none" strike="noStrike" cap="none" dirty="0">
                <a:latin typeface="Times New Roman"/>
                <a:ea typeface="Times New Roman"/>
                <a:cs typeface="Times New Roman"/>
                <a:sym typeface="Times New Roman"/>
              </a:rPr>
              <a:t>ATM authenticates transactions via the card-based and PIN-based system. Therefore it grant access to bank customer to several services such as cash withdrawal and deposits, account to account to account transfer, balance enquiry and utility bill payment.</a:t>
            </a:r>
            <a:endParaRPr sz="1700" b="0" i="0" u="none" strike="noStrike" cap="none">
              <a:latin typeface="Times New Roman"/>
              <a:ea typeface="Times New Roman"/>
              <a:cs typeface="Times New Roman"/>
              <a:sym typeface="Times New Roman"/>
            </a:endParaRPr>
          </a:p>
          <a:p>
            <a:pPr marL="457200" marR="0" lvl="0" indent="0" algn="just" rtl="0">
              <a:lnSpc>
                <a:spcPct val="100000"/>
              </a:lnSpc>
              <a:spcBef>
                <a:spcPts val="1000"/>
              </a:spcBef>
              <a:spcAft>
                <a:spcPts val="0"/>
              </a:spcAft>
              <a:buClr>
                <a:srgbClr val="000000"/>
              </a:buClr>
              <a:buSzPts val="1700"/>
              <a:buFont typeface="Arial"/>
              <a:buNone/>
            </a:pPr>
            <a:endParaRPr sz="1700" b="0" i="0" u="none" strike="noStrike" cap="none">
              <a:latin typeface="Times New Roman"/>
              <a:ea typeface="Times New Roman"/>
              <a:cs typeface="Times New Roman"/>
              <a:sym typeface="Times New Roman"/>
            </a:endParaRPr>
          </a:p>
          <a:p>
            <a:pPr marL="457200" marR="0" lvl="0" indent="-336550" algn="just" rtl="0">
              <a:lnSpc>
                <a:spcPct val="100000"/>
              </a:lnSpc>
              <a:spcBef>
                <a:spcPts val="1000"/>
              </a:spcBef>
              <a:spcAft>
                <a:spcPts val="0"/>
              </a:spcAft>
              <a:buSzPts val="1700"/>
              <a:buFont typeface="Times New Roman"/>
              <a:buChar char="★"/>
            </a:pPr>
            <a:r>
              <a:rPr lang="en" sz="1700" b="0" i="0" u="none" strike="noStrike" cap="none" dirty="0">
                <a:latin typeface="Times New Roman"/>
                <a:ea typeface="Times New Roman"/>
                <a:cs typeface="Times New Roman"/>
                <a:sym typeface="Times New Roman"/>
              </a:rPr>
              <a:t>ATMs use a magnetic stripe reader to read the data stored on the magnetic stripe of the ATM card. This data includes the customer's account number, card expiration date, and security code.</a:t>
            </a:r>
            <a:endParaRPr sz="1700" b="0" i="0" u="none" strike="noStrike" cap="none">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5"/>
          <p:cNvSpPr txBox="1">
            <a:spLocks noGrp="1"/>
          </p:cNvSpPr>
          <p:nvPr>
            <p:ph type="title"/>
          </p:nvPr>
        </p:nvSpPr>
        <p:spPr>
          <a:xfrm>
            <a:off x="720000" y="2302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4000">
                <a:solidFill>
                  <a:srgbClr val="000000"/>
                </a:solidFill>
                <a:latin typeface="Playfair Display"/>
                <a:ea typeface="Playfair Display"/>
                <a:cs typeface="Playfair Display"/>
                <a:sym typeface="Playfair Display"/>
              </a:rPr>
              <a:t>PROBLEM IDENTIFICATION</a:t>
            </a:r>
            <a:endParaRPr sz="4400">
              <a:solidFill>
                <a:srgbClr val="000000"/>
              </a:solidFill>
              <a:latin typeface="Playfair Display"/>
              <a:ea typeface="Playfair Display"/>
              <a:cs typeface="Playfair Display"/>
              <a:sym typeface="Playfair Display"/>
            </a:endParaRPr>
          </a:p>
        </p:txBody>
      </p:sp>
      <p:sp>
        <p:nvSpPr>
          <p:cNvPr id="1317" name="Google Shape;1317;p5"/>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18" name="Google Shape;1318;p5"/>
          <p:cNvGrpSpPr/>
          <p:nvPr/>
        </p:nvGrpSpPr>
        <p:grpSpPr>
          <a:xfrm flipH="1">
            <a:off x="7945930" y="2290550"/>
            <a:ext cx="510050" cy="919425"/>
            <a:chOff x="257500" y="825775"/>
            <a:chExt cx="510050" cy="919425"/>
          </a:xfrm>
        </p:grpSpPr>
        <p:sp>
          <p:nvSpPr>
            <p:cNvPr id="1319" name="Google Shape;1319;p5"/>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5"/>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5"/>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5"/>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5"/>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5"/>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5"/>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5"/>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5"/>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5"/>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5"/>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5"/>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5"/>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5"/>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5"/>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5"/>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5"/>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5"/>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7" name="Google Shape;1337;p5"/>
          <p:cNvGrpSpPr/>
          <p:nvPr/>
        </p:nvGrpSpPr>
        <p:grpSpPr>
          <a:xfrm rot="-5400000">
            <a:off x="7840313" y="-192600"/>
            <a:ext cx="289975" cy="919425"/>
            <a:chOff x="205050" y="142150"/>
            <a:chExt cx="289975" cy="919425"/>
          </a:xfrm>
        </p:grpSpPr>
        <p:sp>
          <p:nvSpPr>
            <p:cNvPr id="1338" name="Google Shape;1338;p5"/>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5"/>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5"/>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5"/>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5"/>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5"/>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5"/>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5"/>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5"/>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5"/>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5"/>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5"/>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50" name="Google Shape;1350;p5"/>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5"/>
          <p:cNvSpPr txBox="1"/>
          <p:nvPr/>
        </p:nvSpPr>
        <p:spPr>
          <a:xfrm>
            <a:off x="785000" y="1274325"/>
            <a:ext cx="7161000" cy="311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457200" marR="0" lvl="0" indent="-336550" algn="l" rtl="0">
              <a:lnSpc>
                <a:spcPct val="90000"/>
              </a:lnSpc>
              <a:spcBef>
                <a:spcPts val="1000"/>
              </a:spcBef>
              <a:spcAft>
                <a:spcPts val="0"/>
              </a:spcAft>
              <a:buSzPts val="1700"/>
              <a:buFont typeface="Times New Roman"/>
              <a:buChar char="★"/>
            </a:pPr>
            <a:r>
              <a:rPr lang="en" sz="1700" b="0" i="0" u="none" strike="noStrike" cap="none">
                <a:latin typeface="Times New Roman"/>
                <a:ea typeface="Times New Roman"/>
                <a:cs typeface="Times New Roman"/>
                <a:sym typeface="Times New Roman"/>
              </a:rPr>
              <a:t>The scammers try to steal your card details so they can access your accounts. Once scammers have skimmed your card, they can create a fake or clone  card with your details on it. The scammer is then able to run up charges on your account.</a:t>
            </a:r>
            <a:endParaRPr sz="1700" b="0" i="0" u="none" strike="noStrike" cap="none">
              <a:latin typeface="Times New Roman"/>
              <a:ea typeface="Times New Roman"/>
              <a:cs typeface="Times New Roman"/>
              <a:sym typeface="Times New Roman"/>
            </a:endParaRPr>
          </a:p>
          <a:p>
            <a:pPr marL="0" marR="0" lvl="0" indent="0" algn="l" rtl="0">
              <a:lnSpc>
                <a:spcPct val="90000"/>
              </a:lnSpc>
              <a:spcBef>
                <a:spcPts val="1000"/>
              </a:spcBef>
              <a:spcAft>
                <a:spcPts val="0"/>
              </a:spcAft>
              <a:buClr>
                <a:srgbClr val="000000"/>
              </a:buClr>
              <a:buSzPts val="2000"/>
              <a:buFont typeface="Arial"/>
              <a:buNone/>
            </a:pPr>
            <a:endParaRPr sz="1700" b="0" i="0" u="none" strike="noStrike" cap="none">
              <a:latin typeface="Times New Roman"/>
              <a:ea typeface="Times New Roman"/>
              <a:cs typeface="Times New Roman"/>
              <a:sym typeface="Times New Roman"/>
            </a:endParaRPr>
          </a:p>
          <a:p>
            <a:pPr marL="457200" marR="0" lvl="0" indent="-336550" algn="l" rtl="0">
              <a:lnSpc>
                <a:spcPct val="90000"/>
              </a:lnSpc>
              <a:spcBef>
                <a:spcPts val="1000"/>
              </a:spcBef>
              <a:spcAft>
                <a:spcPts val="0"/>
              </a:spcAft>
              <a:buSzPts val="1700"/>
              <a:buFont typeface="Times New Roman"/>
              <a:buChar char="★"/>
            </a:pPr>
            <a:r>
              <a:rPr lang="en" sz="1700" b="0" i="0" u="none" strike="noStrike" cap="none">
                <a:latin typeface="Times New Roman"/>
                <a:ea typeface="Times New Roman"/>
                <a:cs typeface="Times New Roman"/>
                <a:sym typeface="Times New Roman"/>
              </a:rPr>
              <a:t>Malware attacks can occur when criminals install malicious software on the ATM machine computer system. This can allow them to steal customer information, including PINs and card details.</a:t>
            </a:r>
            <a:endParaRPr sz="1700" b="0" i="0" u="none" strike="noStrike" cap="none">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6"/>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54" name="Google Shape;1354;p6"/>
          <p:cNvGrpSpPr/>
          <p:nvPr/>
        </p:nvGrpSpPr>
        <p:grpSpPr>
          <a:xfrm flipH="1">
            <a:off x="7945930" y="2290550"/>
            <a:ext cx="510050" cy="919425"/>
            <a:chOff x="257500" y="825775"/>
            <a:chExt cx="510050" cy="919425"/>
          </a:xfrm>
        </p:grpSpPr>
        <p:sp>
          <p:nvSpPr>
            <p:cNvPr id="1355" name="Google Shape;1355;p6"/>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6"/>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6"/>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6"/>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6"/>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6"/>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6"/>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6"/>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6"/>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6"/>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6"/>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6"/>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6"/>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6"/>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6"/>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6"/>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6"/>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6"/>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3" name="Google Shape;1373;p6"/>
          <p:cNvGrpSpPr/>
          <p:nvPr/>
        </p:nvGrpSpPr>
        <p:grpSpPr>
          <a:xfrm rot="-5400000">
            <a:off x="7840313" y="-192600"/>
            <a:ext cx="289975" cy="919425"/>
            <a:chOff x="205050" y="142150"/>
            <a:chExt cx="289975" cy="919425"/>
          </a:xfrm>
        </p:grpSpPr>
        <p:sp>
          <p:nvSpPr>
            <p:cNvPr id="1374" name="Google Shape;1374;p6"/>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6"/>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6"/>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6"/>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6"/>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6"/>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6"/>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6"/>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6"/>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6"/>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6"/>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6"/>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86" name="Google Shape;1386;p6"/>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6"/>
          <p:cNvSpPr txBox="1"/>
          <p:nvPr/>
        </p:nvSpPr>
        <p:spPr>
          <a:xfrm>
            <a:off x="956799" y="131246"/>
            <a:ext cx="6568800" cy="76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marR="0" lvl="0" indent="0" algn="ctr" rtl="0">
              <a:lnSpc>
                <a:spcPct val="100000"/>
              </a:lnSpc>
              <a:spcBef>
                <a:spcPts val="0"/>
              </a:spcBef>
              <a:spcAft>
                <a:spcPts val="0"/>
              </a:spcAft>
              <a:buClr>
                <a:srgbClr val="000000"/>
              </a:buClr>
              <a:buSzPts val="4400"/>
              <a:buFont typeface="Arial"/>
              <a:buNone/>
            </a:pPr>
            <a:r>
              <a:rPr lang="en" sz="3500" b="1" i="0" u="none" strike="noStrike" cap="none">
                <a:latin typeface="Times New Roman"/>
                <a:ea typeface="Times New Roman"/>
                <a:cs typeface="Times New Roman"/>
                <a:sym typeface="Times New Roman"/>
              </a:rPr>
              <a:t>OBJECTIVE</a:t>
            </a:r>
            <a:endParaRPr sz="3500" b="1" i="0" u="none" strike="noStrike" cap="none">
              <a:latin typeface="Times New Roman"/>
              <a:ea typeface="Times New Roman"/>
              <a:cs typeface="Times New Roman"/>
              <a:sym typeface="Times New Roman"/>
            </a:endParaRPr>
          </a:p>
        </p:txBody>
      </p:sp>
      <p:sp>
        <p:nvSpPr>
          <p:cNvPr id="1388" name="Google Shape;1388;p6"/>
          <p:cNvSpPr txBox="1"/>
          <p:nvPr/>
        </p:nvSpPr>
        <p:spPr>
          <a:xfrm>
            <a:off x="785000" y="1029900"/>
            <a:ext cx="7161000" cy="343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457200" marR="0" lvl="0" indent="-336550" algn="just" rtl="0">
              <a:lnSpc>
                <a:spcPct val="90000"/>
              </a:lnSpc>
              <a:spcBef>
                <a:spcPts val="1000"/>
              </a:spcBef>
              <a:spcAft>
                <a:spcPts val="0"/>
              </a:spcAft>
              <a:buSzPts val="1700"/>
              <a:buFont typeface="Times New Roman"/>
              <a:buChar char="★"/>
            </a:pPr>
            <a:r>
              <a:rPr lang="en" sz="1700" b="0" i="0" u="none" strike="noStrike" cap="none" dirty="0">
                <a:latin typeface="Times New Roman"/>
                <a:ea typeface="Times New Roman"/>
                <a:cs typeface="Times New Roman"/>
                <a:sym typeface="Times New Roman"/>
              </a:rPr>
              <a:t>The objective of this project is to develop a secure and convenient ATM machine access system using face recognition in Haar Cascade algorithm. The system aims to provide enhanced security measures to prevent unauthorized access to ATM machines and protect user data. The system also aims to provide a more user-friendly and convenient experience for customers by eliminating the need for physical cards.</a:t>
            </a:r>
            <a:endParaRPr sz="1700" b="0" i="0" u="none" strike="noStrike" cap="none">
              <a:latin typeface="Times New Roman"/>
              <a:ea typeface="Times New Roman"/>
              <a:cs typeface="Times New Roman"/>
              <a:sym typeface="Times New Roman"/>
            </a:endParaRPr>
          </a:p>
          <a:p>
            <a:pPr marL="457200" marR="0" lvl="0" indent="-336550" algn="just" rtl="0">
              <a:lnSpc>
                <a:spcPct val="90000"/>
              </a:lnSpc>
              <a:spcBef>
                <a:spcPts val="0"/>
              </a:spcBef>
              <a:spcAft>
                <a:spcPts val="0"/>
              </a:spcAft>
              <a:buSzPts val="1700"/>
              <a:buFont typeface="Times New Roman"/>
              <a:buChar char="★"/>
            </a:pPr>
            <a:r>
              <a:rPr lang="en" sz="1700" b="0" i="0" u="none" strike="noStrike" cap="none" dirty="0">
                <a:latin typeface="Times New Roman"/>
                <a:ea typeface="Times New Roman"/>
                <a:cs typeface="Times New Roman"/>
                <a:sym typeface="Times New Roman"/>
              </a:rPr>
              <a:t>To develop a real-time face detection and recognition algorithm based on the Haar Cascade method.</a:t>
            </a:r>
            <a:endParaRPr sz="1700" b="0" i="0" u="none" strike="noStrike" cap="none">
              <a:latin typeface="Times New Roman"/>
              <a:ea typeface="Times New Roman"/>
              <a:cs typeface="Times New Roman"/>
              <a:sym typeface="Times New Roman"/>
            </a:endParaRPr>
          </a:p>
          <a:p>
            <a:pPr marL="457200" marR="0" lvl="0" indent="-336550" algn="just" rtl="0">
              <a:lnSpc>
                <a:spcPct val="90000"/>
              </a:lnSpc>
              <a:spcBef>
                <a:spcPts val="0"/>
              </a:spcBef>
              <a:spcAft>
                <a:spcPts val="0"/>
              </a:spcAft>
              <a:buSzPts val="1700"/>
              <a:buFont typeface="Times New Roman"/>
              <a:buChar char="★"/>
            </a:pPr>
            <a:r>
              <a:rPr lang="en" sz="1700" b="0" i="0" u="none" strike="noStrike" cap="none" dirty="0">
                <a:latin typeface="Times New Roman"/>
                <a:ea typeface="Times New Roman"/>
                <a:cs typeface="Times New Roman"/>
                <a:sym typeface="Times New Roman"/>
              </a:rPr>
              <a:t>To build a database of authorized user faces for comparison during the authentication process.</a:t>
            </a:r>
            <a:endParaRPr sz="1700" b="0" i="0" u="none" strike="noStrike" cap="none">
              <a:latin typeface="Times New Roman"/>
              <a:ea typeface="Times New Roman"/>
              <a:cs typeface="Times New Roman"/>
              <a:sym typeface="Times New Roman"/>
            </a:endParaRPr>
          </a:p>
          <a:p>
            <a:pPr marL="457200" marR="0" lvl="0" indent="-336550" algn="just" rtl="0">
              <a:lnSpc>
                <a:spcPct val="90000"/>
              </a:lnSpc>
              <a:spcBef>
                <a:spcPts val="0"/>
              </a:spcBef>
              <a:spcAft>
                <a:spcPts val="0"/>
              </a:spcAft>
              <a:buSzPts val="1700"/>
              <a:buFont typeface="Times New Roman"/>
              <a:buChar char="★"/>
            </a:pPr>
            <a:r>
              <a:rPr lang="en" sz="1700" b="0" i="0" u="none" strike="noStrike" cap="none" dirty="0">
                <a:latin typeface="Times New Roman"/>
                <a:ea typeface="Times New Roman"/>
                <a:cs typeface="Times New Roman"/>
                <a:sym typeface="Times New Roman"/>
              </a:rPr>
              <a:t>To test the system on a dataset of faces and evaluate its performance in terms of accuracy and speed.</a:t>
            </a:r>
            <a:endParaRPr sz="1700" b="0" i="0" u="none" strike="noStrike" cap="none">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0" name="Google Shape;1390;p7"/>
          <p:cNvSpPr txBox="1">
            <a:spLocks noGrp="1"/>
          </p:cNvSpPr>
          <p:nvPr>
            <p:ph type="title"/>
          </p:nvPr>
        </p:nvSpPr>
        <p:spPr>
          <a:xfrm>
            <a:off x="720000" y="3064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4400">
                <a:solidFill>
                  <a:srgbClr val="343541"/>
                </a:solidFill>
                <a:latin typeface="Playfair Display"/>
                <a:ea typeface="Playfair Display"/>
                <a:cs typeface="Playfair Display"/>
                <a:sym typeface="Playfair Display"/>
              </a:rPr>
              <a:t>PROPOSED </a:t>
            </a:r>
            <a:r>
              <a:rPr lang="en" sz="4000">
                <a:solidFill>
                  <a:srgbClr val="000000"/>
                </a:solidFill>
                <a:latin typeface="Playfair Display"/>
                <a:ea typeface="Playfair Display"/>
                <a:cs typeface="Playfair Display"/>
                <a:sym typeface="Playfair Display"/>
              </a:rPr>
              <a:t>SYSTEM</a:t>
            </a:r>
            <a:endParaRPr sz="4400">
              <a:solidFill>
                <a:srgbClr val="000000"/>
              </a:solidFill>
              <a:latin typeface="Playfair Display"/>
              <a:ea typeface="Playfair Display"/>
              <a:cs typeface="Playfair Display"/>
              <a:sym typeface="Playfair Display"/>
            </a:endParaRPr>
          </a:p>
        </p:txBody>
      </p:sp>
      <p:sp>
        <p:nvSpPr>
          <p:cNvPr id="1391" name="Google Shape;1391;p7"/>
          <p:cNvSpPr/>
          <p:nvPr/>
        </p:nvSpPr>
        <p:spPr>
          <a:xfrm>
            <a:off x="4242050" y="3969799"/>
            <a:ext cx="4910000" cy="3867681"/>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92" name="Google Shape;1392;p7"/>
          <p:cNvGrpSpPr/>
          <p:nvPr/>
        </p:nvGrpSpPr>
        <p:grpSpPr>
          <a:xfrm flipH="1">
            <a:off x="7945930" y="2290550"/>
            <a:ext cx="510050" cy="919425"/>
            <a:chOff x="257500" y="825775"/>
            <a:chExt cx="510050" cy="919425"/>
          </a:xfrm>
        </p:grpSpPr>
        <p:sp>
          <p:nvSpPr>
            <p:cNvPr id="1393" name="Google Shape;1393;p7"/>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7"/>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7"/>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7"/>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7"/>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7"/>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7"/>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7"/>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7"/>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7"/>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7"/>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7"/>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7"/>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7"/>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7"/>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7"/>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7"/>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7"/>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11" name="Google Shape;1411;p7"/>
          <p:cNvGrpSpPr/>
          <p:nvPr/>
        </p:nvGrpSpPr>
        <p:grpSpPr>
          <a:xfrm rot="-5400000">
            <a:off x="7840313" y="-192600"/>
            <a:ext cx="289975" cy="919425"/>
            <a:chOff x="205050" y="142150"/>
            <a:chExt cx="289975" cy="919425"/>
          </a:xfrm>
        </p:grpSpPr>
        <p:sp>
          <p:nvSpPr>
            <p:cNvPr id="1412" name="Google Shape;1412;p7"/>
            <p:cNvSpPr/>
            <p:nvPr/>
          </p:nvSpPr>
          <p:spPr>
            <a:xfrm>
              <a:off x="425125" y="1421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7"/>
            <p:cNvSpPr/>
            <p:nvPr/>
          </p:nvSpPr>
          <p:spPr>
            <a:xfrm>
              <a:off x="425125" y="312050"/>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7"/>
            <p:cNvSpPr/>
            <p:nvPr/>
          </p:nvSpPr>
          <p:spPr>
            <a:xfrm>
              <a:off x="425125" y="481950"/>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7"/>
            <p:cNvSpPr/>
            <p:nvPr/>
          </p:nvSpPr>
          <p:spPr>
            <a:xfrm>
              <a:off x="425125" y="651850"/>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7"/>
            <p:cNvSpPr/>
            <p:nvPr/>
          </p:nvSpPr>
          <p:spPr>
            <a:xfrm>
              <a:off x="425125" y="8217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7"/>
            <p:cNvSpPr/>
            <p:nvPr/>
          </p:nvSpPr>
          <p:spPr>
            <a:xfrm>
              <a:off x="425125" y="991650"/>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7"/>
            <p:cNvSpPr/>
            <p:nvPr/>
          </p:nvSpPr>
          <p:spPr>
            <a:xfrm>
              <a:off x="205050" y="1421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7"/>
            <p:cNvSpPr/>
            <p:nvPr/>
          </p:nvSpPr>
          <p:spPr>
            <a:xfrm>
              <a:off x="205050" y="312050"/>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7"/>
            <p:cNvSpPr/>
            <p:nvPr/>
          </p:nvSpPr>
          <p:spPr>
            <a:xfrm>
              <a:off x="205050" y="481950"/>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7"/>
            <p:cNvSpPr/>
            <p:nvPr/>
          </p:nvSpPr>
          <p:spPr>
            <a:xfrm>
              <a:off x="205050" y="651850"/>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7"/>
            <p:cNvSpPr/>
            <p:nvPr/>
          </p:nvSpPr>
          <p:spPr>
            <a:xfrm>
              <a:off x="205050" y="8217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7"/>
            <p:cNvSpPr/>
            <p:nvPr/>
          </p:nvSpPr>
          <p:spPr>
            <a:xfrm>
              <a:off x="205050" y="991650"/>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24" name="Google Shape;1424;p7"/>
          <p:cNvSpPr/>
          <p:nvPr/>
        </p:nvSpPr>
        <p:spPr>
          <a:xfrm rot="5400000">
            <a:off x="-342300" y="342300"/>
            <a:ext cx="1029900" cy="345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7"/>
          <p:cNvSpPr txBox="1"/>
          <p:nvPr/>
        </p:nvSpPr>
        <p:spPr>
          <a:xfrm>
            <a:off x="2000232" y="1428742"/>
            <a:ext cx="4326000" cy="251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457200" marR="0" lvl="0" indent="-355600" algn="just" rtl="0">
              <a:lnSpc>
                <a:spcPct val="90000"/>
              </a:lnSpc>
              <a:spcBef>
                <a:spcPts val="1000"/>
              </a:spcBef>
              <a:spcAft>
                <a:spcPts val="0"/>
              </a:spcAft>
              <a:buSzPts val="2000"/>
              <a:buFont typeface="Times New Roman"/>
              <a:buChar char="★"/>
            </a:pPr>
            <a:r>
              <a:rPr lang="en" sz="2000" b="0" i="0" u="none" strike="noStrike" cap="none" dirty="0">
                <a:latin typeface="Times New Roman"/>
                <a:ea typeface="Times New Roman"/>
                <a:cs typeface="Times New Roman"/>
                <a:sym typeface="Times New Roman"/>
              </a:rPr>
              <a:t>FACIAL RECOGNITION</a:t>
            </a:r>
            <a:endParaRPr sz="2000" b="0" i="0" u="none" strike="noStrike" cap="none">
              <a:latin typeface="Times New Roman"/>
              <a:ea typeface="Times New Roman"/>
              <a:cs typeface="Times New Roman"/>
              <a:sym typeface="Times New Roman"/>
            </a:endParaRPr>
          </a:p>
          <a:p>
            <a:pPr marL="457200" marR="0" lvl="0" indent="-355600" algn="just" rtl="0">
              <a:lnSpc>
                <a:spcPct val="90000"/>
              </a:lnSpc>
              <a:spcBef>
                <a:spcPts val="0"/>
              </a:spcBef>
              <a:spcAft>
                <a:spcPts val="0"/>
              </a:spcAft>
              <a:buSzPts val="2000"/>
              <a:buFont typeface="Times New Roman"/>
              <a:buChar char="★"/>
            </a:pPr>
            <a:r>
              <a:rPr lang="en" sz="2000" b="0" i="0" u="none" strike="noStrike" cap="none" dirty="0">
                <a:latin typeface="Times New Roman"/>
                <a:ea typeface="Times New Roman"/>
                <a:cs typeface="Times New Roman"/>
                <a:sym typeface="Times New Roman"/>
              </a:rPr>
              <a:t>HAAR CASCADE CLASSIFIER</a:t>
            </a:r>
            <a:endParaRPr sz="2000" b="0" i="0" u="none" strike="noStrike" cap="none">
              <a:latin typeface="Times New Roman"/>
              <a:ea typeface="Times New Roman"/>
              <a:cs typeface="Times New Roman"/>
              <a:sym typeface="Times New Roman"/>
            </a:endParaRPr>
          </a:p>
          <a:p>
            <a:pPr marL="457200" marR="0" lvl="0" indent="-355600" algn="just" rtl="0">
              <a:lnSpc>
                <a:spcPct val="90000"/>
              </a:lnSpc>
              <a:spcBef>
                <a:spcPts val="0"/>
              </a:spcBef>
              <a:spcAft>
                <a:spcPts val="0"/>
              </a:spcAft>
              <a:buSzPts val="2000"/>
              <a:buFont typeface="Times New Roman"/>
              <a:buChar char="★"/>
            </a:pPr>
            <a:r>
              <a:rPr lang="en" sz="2000" b="0" i="0" u="none" strike="noStrike" cap="none" dirty="0">
                <a:latin typeface="Times New Roman"/>
                <a:ea typeface="Times New Roman"/>
                <a:cs typeface="Times New Roman"/>
                <a:sym typeface="Times New Roman"/>
              </a:rPr>
              <a:t>BIOMETRIC VERIFICATION</a:t>
            </a:r>
            <a:endParaRPr sz="2000" b="0" i="0" u="none" strike="noStrike" cap="none">
              <a:latin typeface="Times New Roman"/>
              <a:ea typeface="Times New Roman"/>
              <a:cs typeface="Times New Roman"/>
              <a:sym typeface="Times New Roman"/>
            </a:endParaRPr>
          </a:p>
          <a:p>
            <a:pPr marL="457200" marR="0" lvl="0" indent="-355600" algn="just" rtl="0">
              <a:lnSpc>
                <a:spcPct val="90000"/>
              </a:lnSpc>
              <a:spcBef>
                <a:spcPts val="0"/>
              </a:spcBef>
              <a:spcAft>
                <a:spcPts val="0"/>
              </a:spcAft>
              <a:buSzPts val="2000"/>
              <a:buFont typeface="Times New Roman"/>
              <a:buChar char="★"/>
            </a:pPr>
            <a:r>
              <a:rPr lang="en" sz="2000" b="0" i="0" u="none" strike="noStrike" cap="none" dirty="0">
                <a:latin typeface="Times New Roman"/>
                <a:ea typeface="Times New Roman"/>
                <a:cs typeface="Times New Roman"/>
                <a:sym typeface="Times New Roman"/>
              </a:rPr>
              <a:t>CARDLESS TRANSACTION</a:t>
            </a:r>
            <a:endParaRPr sz="2000" b="0" i="0" u="none" strike="noStrike" cap="none">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7"/>
          <p:cNvSpPr txBox="1">
            <a:spLocks noGrp="1"/>
          </p:cNvSpPr>
          <p:nvPr>
            <p:ph type="subTitle" idx="3"/>
          </p:nvPr>
        </p:nvSpPr>
        <p:spPr>
          <a:xfrm>
            <a:off x="4624275" y="1650275"/>
            <a:ext cx="3824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t>SOFTWARE REQUIREMENT</a:t>
            </a:r>
            <a:endParaRPr sz="1700"/>
          </a:p>
        </p:txBody>
      </p:sp>
      <p:sp>
        <p:nvSpPr>
          <p:cNvPr id="777" name="Google Shape;777;p37"/>
          <p:cNvSpPr txBox="1">
            <a:spLocks noGrp="1"/>
          </p:cNvSpPr>
          <p:nvPr>
            <p:ph type="subTitle" idx="1"/>
          </p:nvPr>
        </p:nvSpPr>
        <p:spPr>
          <a:xfrm>
            <a:off x="720000" y="1651025"/>
            <a:ext cx="3459000" cy="57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HARDWARE REQUIREMENT</a:t>
            </a:r>
            <a:endParaRPr sz="1600"/>
          </a:p>
        </p:txBody>
      </p:sp>
      <p:sp>
        <p:nvSpPr>
          <p:cNvPr id="778" name="Google Shape;778;p37"/>
          <p:cNvSpPr txBox="1">
            <a:spLocks noGrp="1"/>
          </p:cNvSpPr>
          <p:nvPr>
            <p:ph type="title"/>
          </p:nvPr>
        </p:nvSpPr>
        <p:spPr>
          <a:xfrm>
            <a:off x="720000" y="718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REQUIREMENTS</a:t>
            </a:r>
            <a:endParaRPr/>
          </a:p>
        </p:txBody>
      </p:sp>
      <p:sp>
        <p:nvSpPr>
          <p:cNvPr id="779" name="Google Shape;779;p37"/>
          <p:cNvSpPr txBox="1">
            <a:spLocks noGrp="1"/>
          </p:cNvSpPr>
          <p:nvPr>
            <p:ph type="body" idx="2"/>
          </p:nvPr>
        </p:nvSpPr>
        <p:spPr>
          <a:xfrm>
            <a:off x="695000" y="2385003"/>
            <a:ext cx="3622200" cy="17022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sz="1600" dirty="0">
                <a:solidFill>
                  <a:srgbClr val="44546A"/>
                </a:solidFill>
                <a:latin typeface="Times New Roman" pitchFamily="18" charset="0"/>
                <a:ea typeface="Playfair Display"/>
                <a:cs typeface="Times New Roman" pitchFamily="18" charset="0"/>
                <a:sym typeface="Playfair Display"/>
              </a:rPr>
              <a:t>Processor  :  Processor Intel CORE i3</a:t>
            </a:r>
            <a:endParaRPr sz="1600">
              <a:solidFill>
                <a:srgbClr val="44546A"/>
              </a:solidFill>
              <a:latin typeface="Times New Roman" pitchFamily="18" charset="0"/>
              <a:ea typeface="Playfair Display"/>
              <a:cs typeface="Times New Roman" pitchFamily="18" charset="0"/>
              <a:sym typeface="Playfair Display"/>
            </a:endParaRPr>
          </a:p>
          <a:p>
            <a:pPr marL="0" lvl="0" indent="0" rtl="0">
              <a:lnSpc>
                <a:spcPct val="150000"/>
              </a:lnSpc>
              <a:spcBef>
                <a:spcPts val="0"/>
              </a:spcBef>
              <a:spcAft>
                <a:spcPts val="0"/>
              </a:spcAft>
              <a:buNone/>
            </a:pPr>
            <a:r>
              <a:rPr lang="en" sz="1600" dirty="0">
                <a:solidFill>
                  <a:srgbClr val="44546A"/>
                </a:solidFill>
                <a:latin typeface="Times New Roman" pitchFamily="18" charset="0"/>
                <a:ea typeface="Playfair Display"/>
                <a:cs typeface="Times New Roman" pitchFamily="18" charset="0"/>
                <a:sym typeface="Playfair Display"/>
              </a:rPr>
              <a:t>RAM  :  4 GB</a:t>
            </a:r>
            <a:endParaRPr sz="1600">
              <a:solidFill>
                <a:srgbClr val="44546A"/>
              </a:solidFill>
              <a:latin typeface="Times New Roman" pitchFamily="18" charset="0"/>
              <a:ea typeface="Playfair Display"/>
              <a:cs typeface="Times New Roman" pitchFamily="18" charset="0"/>
              <a:sym typeface="Playfair Display"/>
            </a:endParaRPr>
          </a:p>
          <a:p>
            <a:pPr marL="0" lvl="0" indent="0" rtl="0">
              <a:lnSpc>
                <a:spcPct val="150000"/>
              </a:lnSpc>
              <a:spcBef>
                <a:spcPts val="0"/>
              </a:spcBef>
              <a:spcAft>
                <a:spcPts val="0"/>
              </a:spcAft>
              <a:buNone/>
            </a:pPr>
            <a:r>
              <a:rPr lang="en" sz="1600" dirty="0">
                <a:solidFill>
                  <a:srgbClr val="44546A"/>
                </a:solidFill>
                <a:latin typeface="Times New Roman" pitchFamily="18" charset="0"/>
                <a:ea typeface="Playfair Display"/>
                <a:cs typeface="Times New Roman" pitchFamily="18" charset="0"/>
                <a:sym typeface="Playfair Display"/>
              </a:rPr>
              <a:t>Internet Connection  :     20 mbps</a:t>
            </a:r>
            <a:endParaRPr sz="1600">
              <a:solidFill>
                <a:schemeClr val="dk1"/>
              </a:solidFill>
              <a:latin typeface="Times New Roman" pitchFamily="18" charset="0"/>
              <a:ea typeface="Playfair Display"/>
              <a:cs typeface="Times New Roman" pitchFamily="18" charset="0"/>
              <a:sym typeface="Playfair Display"/>
            </a:endParaRPr>
          </a:p>
        </p:txBody>
      </p:sp>
      <p:sp>
        <p:nvSpPr>
          <p:cNvPr id="780" name="Google Shape;780;p37"/>
          <p:cNvSpPr txBox="1">
            <a:spLocks noGrp="1"/>
          </p:cNvSpPr>
          <p:nvPr>
            <p:ph type="body" idx="4"/>
          </p:nvPr>
        </p:nvSpPr>
        <p:spPr>
          <a:xfrm>
            <a:off x="4624280" y="2364413"/>
            <a:ext cx="4027200" cy="1702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dirty="0">
                <a:solidFill>
                  <a:srgbClr val="44546A"/>
                </a:solidFill>
                <a:latin typeface="Times New Roman" pitchFamily="18" charset="0"/>
                <a:ea typeface="Playfair Display"/>
                <a:cs typeface="Times New Roman" pitchFamily="18" charset="0"/>
                <a:sym typeface="Playfair Display"/>
              </a:rPr>
              <a:t>Operating System  :     Windows, Mac, Linux</a:t>
            </a:r>
            <a:endParaRPr sz="1600">
              <a:solidFill>
                <a:srgbClr val="44546A"/>
              </a:solidFill>
              <a:latin typeface="Times New Roman" pitchFamily="18" charset="0"/>
              <a:ea typeface="Playfair Display"/>
              <a:cs typeface="Times New Roman" pitchFamily="18" charset="0"/>
              <a:sym typeface="Playfair Display"/>
            </a:endParaRPr>
          </a:p>
          <a:p>
            <a:pPr marL="0" lvl="0" indent="0" algn="l" rtl="0">
              <a:lnSpc>
                <a:spcPct val="150000"/>
              </a:lnSpc>
              <a:spcBef>
                <a:spcPts val="0"/>
              </a:spcBef>
              <a:spcAft>
                <a:spcPts val="0"/>
              </a:spcAft>
              <a:buNone/>
            </a:pPr>
            <a:r>
              <a:rPr lang="en" sz="1600" dirty="0">
                <a:solidFill>
                  <a:srgbClr val="44546A"/>
                </a:solidFill>
                <a:latin typeface="Times New Roman" pitchFamily="18" charset="0"/>
                <a:ea typeface="Playfair Display"/>
                <a:cs typeface="Times New Roman" pitchFamily="18" charset="0"/>
                <a:sym typeface="Playfair Display"/>
              </a:rPr>
              <a:t>Language   :   Python 3.7 (opencv</a:t>
            </a:r>
            <a:r>
              <a:rPr lang="en" sz="1600" dirty="0" smtClean="0">
                <a:solidFill>
                  <a:srgbClr val="44546A"/>
                </a:solidFill>
                <a:latin typeface="Times New Roman" pitchFamily="18" charset="0"/>
                <a:ea typeface="Playfair Display"/>
                <a:cs typeface="Times New Roman" pitchFamily="18" charset="0"/>
                <a:sym typeface="Playfair Display"/>
              </a:rPr>
              <a:t>)</a:t>
            </a:r>
            <a:endParaRPr sz="1600">
              <a:solidFill>
                <a:srgbClr val="44546A"/>
              </a:solidFill>
              <a:latin typeface="Times New Roman" pitchFamily="18" charset="0"/>
              <a:ea typeface="Playfair Display"/>
              <a:cs typeface="Times New Roman" pitchFamily="18" charset="0"/>
              <a:sym typeface="Playfair Display"/>
            </a:endParaRPr>
          </a:p>
        </p:txBody>
      </p:sp>
      <p:sp>
        <p:nvSpPr>
          <p:cNvPr id="781" name="Google Shape;781;p37"/>
          <p:cNvSpPr/>
          <p:nvPr/>
        </p:nvSpPr>
        <p:spPr>
          <a:xfrm rot="-829556">
            <a:off x="6442996" y="3501318"/>
            <a:ext cx="3498020" cy="2317369"/>
          </a:xfrm>
          <a:custGeom>
            <a:avLst/>
            <a:gdLst/>
            <a:ahLst/>
            <a:cxnLst/>
            <a:rect l="l" t="t" r="r" b="b"/>
            <a:pathLst>
              <a:path w="38714" h="30495" extrusionOk="0">
                <a:moveTo>
                  <a:pt x="36498" y="1"/>
                </a:moveTo>
                <a:cubicBezTo>
                  <a:pt x="35706" y="1"/>
                  <a:pt x="34913" y="29"/>
                  <a:pt x="34119" y="86"/>
                </a:cubicBezTo>
                <a:cubicBezTo>
                  <a:pt x="29164" y="460"/>
                  <a:pt x="24125" y="2273"/>
                  <a:pt x="20845" y="6010"/>
                </a:cubicBezTo>
                <a:cubicBezTo>
                  <a:pt x="17911" y="9346"/>
                  <a:pt x="16457" y="14093"/>
                  <a:pt x="12623" y="16363"/>
                </a:cubicBezTo>
                <a:cubicBezTo>
                  <a:pt x="10690" y="17512"/>
                  <a:pt x="8519" y="17820"/>
                  <a:pt x="6256" y="17820"/>
                </a:cubicBezTo>
                <a:cubicBezTo>
                  <a:pt x="4211" y="17820"/>
                  <a:pt x="2090" y="17568"/>
                  <a:pt x="0" y="17456"/>
                </a:cubicBezTo>
                <a:lnTo>
                  <a:pt x="0" y="30495"/>
                </a:lnTo>
                <a:lnTo>
                  <a:pt x="38714" y="30495"/>
                </a:lnTo>
                <a:lnTo>
                  <a:pt x="38714" y="72"/>
                </a:lnTo>
                <a:cubicBezTo>
                  <a:pt x="37978" y="25"/>
                  <a:pt x="37239" y="1"/>
                  <a:pt x="36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37"/>
          <p:cNvGrpSpPr/>
          <p:nvPr/>
        </p:nvGrpSpPr>
        <p:grpSpPr>
          <a:xfrm rot="5400000">
            <a:off x="7552963" y="4081463"/>
            <a:ext cx="510050" cy="919425"/>
            <a:chOff x="257500" y="825775"/>
            <a:chExt cx="510050" cy="919425"/>
          </a:xfrm>
        </p:grpSpPr>
        <p:sp>
          <p:nvSpPr>
            <p:cNvPr id="783" name="Google Shape;783;p37"/>
            <p:cNvSpPr/>
            <p:nvPr/>
          </p:nvSpPr>
          <p:spPr>
            <a:xfrm>
              <a:off x="697975" y="8257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a:off x="697975" y="995675"/>
              <a:ext cx="69575" cy="69575"/>
            </a:xfrm>
            <a:custGeom>
              <a:avLst/>
              <a:gdLst/>
              <a:ahLst/>
              <a:cxnLst/>
              <a:rect l="l" t="t" r="r" b="b"/>
              <a:pathLst>
                <a:path w="2783" h="2783" extrusionOk="0">
                  <a:moveTo>
                    <a:pt x="1385" y="1"/>
                  </a:moveTo>
                  <a:cubicBezTo>
                    <a:pt x="624" y="1"/>
                    <a:pt x="1" y="624"/>
                    <a:pt x="1" y="1385"/>
                  </a:cubicBezTo>
                  <a:cubicBezTo>
                    <a:pt x="1" y="2160"/>
                    <a:pt x="624" y="2783"/>
                    <a:pt x="1385" y="2783"/>
                  </a:cubicBezTo>
                  <a:cubicBezTo>
                    <a:pt x="2160" y="2783"/>
                    <a:pt x="2783" y="2160"/>
                    <a:pt x="2783" y="1385"/>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697975" y="1165575"/>
              <a:ext cx="69575" cy="69575"/>
            </a:xfrm>
            <a:custGeom>
              <a:avLst/>
              <a:gdLst/>
              <a:ahLst/>
              <a:cxnLst/>
              <a:rect l="l" t="t" r="r" b="b"/>
              <a:pathLst>
                <a:path w="2783" h="2783" extrusionOk="0">
                  <a:moveTo>
                    <a:pt x="1385" y="1"/>
                  </a:moveTo>
                  <a:cubicBezTo>
                    <a:pt x="624" y="1"/>
                    <a:pt x="1" y="624"/>
                    <a:pt x="1" y="1399"/>
                  </a:cubicBezTo>
                  <a:cubicBezTo>
                    <a:pt x="1" y="2160"/>
                    <a:pt x="624" y="2783"/>
                    <a:pt x="1385" y="2783"/>
                  </a:cubicBezTo>
                  <a:cubicBezTo>
                    <a:pt x="2160" y="2783"/>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697975" y="1335475"/>
              <a:ext cx="69575" cy="69925"/>
            </a:xfrm>
            <a:custGeom>
              <a:avLst/>
              <a:gdLst/>
              <a:ahLst/>
              <a:cxnLst/>
              <a:rect l="l" t="t" r="r" b="b"/>
              <a:pathLst>
                <a:path w="2783" h="2797" extrusionOk="0">
                  <a:moveTo>
                    <a:pt x="1385" y="1"/>
                  </a:moveTo>
                  <a:cubicBezTo>
                    <a:pt x="624" y="1"/>
                    <a:pt x="1" y="624"/>
                    <a:pt x="1" y="1399"/>
                  </a:cubicBezTo>
                  <a:cubicBezTo>
                    <a:pt x="1" y="2160"/>
                    <a:pt x="624" y="2797"/>
                    <a:pt x="1385" y="2797"/>
                  </a:cubicBezTo>
                  <a:cubicBezTo>
                    <a:pt x="2160" y="2797"/>
                    <a:pt x="2783" y="2160"/>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697975" y="15053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697975" y="1675275"/>
              <a:ext cx="69575" cy="69925"/>
            </a:xfrm>
            <a:custGeom>
              <a:avLst/>
              <a:gdLst/>
              <a:ahLst/>
              <a:cxnLst/>
              <a:rect l="l" t="t" r="r" b="b"/>
              <a:pathLst>
                <a:path w="2783" h="2797" extrusionOk="0">
                  <a:moveTo>
                    <a:pt x="1385" y="1"/>
                  </a:moveTo>
                  <a:cubicBezTo>
                    <a:pt x="624" y="1"/>
                    <a:pt x="1" y="624"/>
                    <a:pt x="1" y="1399"/>
                  </a:cubicBezTo>
                  <a:cubicBezTo>
                    <a:pt x="1" y="2174"/>
                    <a:pt x="624" y="2797"/>
                    <a:pt x="1385" y="2797"/>
                  </a:cubicBezTo>
                  <a:cubicBezTo>
                    <a:pt x="2160" y="2797"/>
                    <a:pt x="2783" y="2174"/>
                    <a:pt x="2783" y="1399"/>
                  </a:cubicBezTo>
                  <a:cubicBezTo>
                    <a:pt x="2783" y="624"/>
                    <a:pt x="2160" y="1"/>
                    <a:pt x="1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477575" y="8257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477575" y="995675"/>
              <a:ext cx="69900" cy="69575"/>
            </a:xfrm>
            <a:custGeom>
              <a:avLst/>
              <a:gdLst/>
              <a:ahLst/>
              <a:cxnLst/>
              <a:rect l="l" t="t" r="r" b="b"/>
              <a:pathLst>
                <a:path w="2796" h="2783" extrusionOk="0">
                  <a:moveTo>
                    <a:pt x="1398" y="1"/>
                  </a:moveTo>
                  <a:cubicBezTo>
                    <a:pt x="623" y="1"/>
                    <a:pt x="0" y="624"/>
                    <a:pt x="0" y="1385"/>
                  </a:cubicBezTo>
                  <a:cubicBezTo>
                    <a:pt x="0" y="2160"/>
                    <a:pt x="623" y="2783"/>
                    <a:pt x="1398" y="2783"/>
                  </a:cubicBezTo>
                  <a:cubicBezTo>
                    <a:pt x="2173" y="2783"/>
                    <a:pt x="2796" y="2160"/>
                    <a:pt x="2796" y="1385"/>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477575" y="1165575"/>
              <a:ext cx="69900" cy="69575"/>
            </a:xfrm>
            <a:custGeom>
              <a:avLst/>
              <a:gdLst/>
              <a:ahLst/>
              <a:cxnLst/>
              <a:rect l="l" t="t" r="r" b="b"/>
              <a:pathLst>
                <a:path w="2796" h="2783" extrusionOk="0">
                  <a:moveTo>
                    <a:pt x="1398" y="1"/>
                  </a:moveTo>
                  <a:cubicBezTo>
                    <a:pt x="623" y="1"/>
                    <a:pt x="0" y="624"/>
                    <a:pt x="0" y="1399"/>
                  </a:cubicBezTo>
                  <a:cubicBezTo>
                    <a:pt x="0" y="2160"/>
                    <a:pt x="623" y="2783"/>
                    <a:pt x="1398" y="2783"/>
                  </a:cubicBezTo>
                  <a:cubicBezTo>
                    <a:pt x="2173" y="2783"/>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477575" y="1335475"/>
              <a:ext cx="69900" cy="69925"/>
            </a:xfrm>
            <a:custGeom>
              <a:avLst/>
              <a:gdLst/>
              <a:ahLst/>
              <a:cxnLst/>
              <a:rect l="l" t="t" r="r" b="b"/>
              <a:pathLst>
                <a:path w="2796" h="2797" extrusionOk="0">
                  <a:moveTo>
                    <a:pt x="1398" y="1"/>
                  </a:moveTo>
                  <a:cubicBezTo>
                    <a:pt x="623" y="1"/>
                    <a:pt x="0" y="624"/>
                    <a:pt x="0" y="1399"/>
                  </a:cubicBezTo>
                  <a:cubicBezTo>
                    <a:pt x="0" y="2160"/>
                    <a:pt x="623" y="2797"/>
                    <a:pt x="1398" y="2797"/>
                  </a:cubicBezTo>
                  <a:cubicBezTo>
                    <a:pt x="2173" y="2797"/>
                    <a:pt x="2796" y="2160"/>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477575" y="15053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477575" y="1675275"/>
              <a:ext cx="69900" cy="69925"/>
            </a:xfrm>
            <a:custGeom>
              <a:avLst/>
              <a:gdLst/>
              <a:ahLst/>
              <a:cxnLst/>
              <a:rect l="l" t="t" r="r" b="b"/>
              <a:pathLst>
                <a:path w="2796" h="2797" extrusionOk="0">
                  <a:moveTo>
                    <a:pt x="1398" y="1"/>
                  </a:moveTo>
                  <a:cubicBezTo>
                    <a:pt x="623" y="1"/>
                    <a:pt x="0" y="624"/>
                    <a:pt x="0" y="1399"/>
                  </a:cubicBezTo>
                  <a:cubicBezTo>
                    <a:pt x="0" y="2174"/>
                    <a:pt x="623" y="2797"/>
                    <a:pt x="1398" y="2797"/>
                  </a:cubicBezTo>
                  <a:cubicBezTo>
                    <a:pt x="2173" y="2797"/>
                    <a:pt x="2796" y="2174"/>
                    <a:pt x="2796" y="1399"/>
                  </a:cubicBezTo>
                  <a:cubicBezTo>
                    <a:pt x="2796" y="624"/>
                    <a:pt x="2173"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257500" y="8257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257500" y="995675"/>
              <a:ext cx="69925" cy="69575"/>
            </a:xfrm>
            <a:custGeom>
              <a:avLst/>
              <a:gdLst/>
              <a:ahLst/>
              <a:cxnLst/>
              <a:rect l="l" t="t" r="r" b="b"/>
              <a:pathLst>
                <a:path w="2797" h="2783" extrusionOk="0">
                  <a:moveTo>
                    <a:pt x="1398" y="1"/>
                  </a:moveTo>
                  <a:cubicBezTo>
                    <a:pt x="623" y="1"/>
                    <a:pt x="0" y="624"/>
                    <a:pt x="0" y="1385"/>
                  </a:cubicBezTo>
                  <a:cubicBezTo>
                    <a:pt x="0" y="2160"/>
                    <a:pt x="623" y="2783"/>
                    <a:pt x="1398" y="2783"/>
                  </a:cubicBezTo>
                  <a:cubicBezTo>
                    <a:pt x="2159" y="2783"/>
                    <a:pt x="2796" y="2160"/>
                    <a:pt x="2796" y="1385"/>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257500" y="1165575"/>
              <a:ext cx="69925" cy="69575"/>
            </a:xfrm>
            <a:custGeom>
              <a:avLst/>
              <a:gdLst/>
              <a:ahLst/>
              <a:cxnLst/>
              <a:rect l="l" t="t" r="r" b="b"/>
              <a:pathLst>
                <a:path w="2797" h="2783" extrusionOk="0">
                  <a:moveTo>
                    <a:pt x="1398" y="1"/>
                  </a:moveTo>
                  <a:cubicBezTo>
                    <a:pt x="623" y="1"/>
                    <a:pt x="0" y="624"/>
                    <a:pt x="0" y="1399"/>
                  </a:cubicBezTo>
                  <a:cubicBezTo>
                    <a:pt x="0" y="2160"/>
                    <a:pt x="623" y="2783"/>
                    <a:pt x="1398" y="2783"/>
                  </a:cubicBezTo>
                  <a:cubicBezTo>
                    <a:pt x="2159" y="2783"/>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257500" y="1335475"/>
              <a:ext cx="69925" cy="69925"/>
            </a:xfrm>
            <a:custGeom>
              <a:avLst/>
              <a:gdLst/>
              <a:ahLst/>
              <a:cxnLst/>
              <a:rect l="l" t="t" r="r" b="b"/>
              <a:pathLst>
                <a:path w="2797" h="2797" extrusionOk="0">
                  <a:moveTo>
                    <a:pt x="1398" y="1"/>
                  </a:moveTo>
                  <a:cubicBezTo>
                    <a:pt x="623" y="1"/>
                    <a:pt x="0" y="624"/>
                    <a:pt x="0" y="1399"/>
                  </a:cubicBezTo>
                  <a:cubicBezTo>
                    <a:pt x="0" y="2160"/>
                    <a:pt x="623" y="2797"/>
                    <a:pt x="1398" y="2797"/>
                  </a:cubicBezTo>
                  <a:cubicBezTo>
                    <a:pt x="2159" y="2797"/>
                    <a:pt x="2796" y="2160"/>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257500" y="15053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257500" y="1675275"/>
              <a:ext cx="69925" cy="69925"/>
            </a:xfrm>
            <a:custGeom>
              <a:avLst/>
              <a:gdLst/>
              <a:ahLst/>
              <a:cxnLst/>
              <a:rect l="l" t="t" r="r" b="b"/>
              <a:pathLst>
                <a:path w="2797" h="2797" extrusionOk="0">
                  <a:moveTo>
                    <a:pt x="1398" y="1"/>
                  </a:moveTo>
                  <a:cubicBezTo>
                    <a:pt x="623" y="1"/>
                    <a:pt x="0" y="624"/>
                    <a:pt x="0" y="1399"/>
                  </a:cubicBezTo>
                  <a:cubicBezTo>
                    <a:pt x="0" y="2174"/>
                    <a:pt x="623" y="2797"/>
                    <a:pt x="1398" y="2797"/>
                  </a:cubicBezTo>
                  <a:cubicBezTo>
                    <a:pt x="2159" y="2797"/>
                    <a:pt x="2796" y="2174"/>
                    <a:pt x="2796" y="1399"/>
                  </a:cubicBezTo>
                  <a:cubicBezTo>
                    <a:pt x="2796" y="624"/>
                    <a:pt x="2159" y="1"/>
                    <a:pt x="1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andy Pastel Style MK Plan by Slidesgo">
  <a:themeElements>
    <a:clrScheme name="Simple Light">
      <a:dk1>
        <a:srgbClr val="2B2B2B"/>
      </a:dk1>
      <a:lt1>
        <a:srgbClr val="FFFFFF"/>
      </a:lt1>
      <a:dk2>
        <a:srgbClr val="B5EBE7"/>
      </a:dk2>
      <a:lt2>
        <a:srgbClr val="D2BCE6"/>
      </a:lt2>
      <a:accent1>
        <a:srgbClr val="FAECB6"/>
      </a:accent1>
      <a:accent2>
        <a:srgbClr val="F7CFB0"/>
      </a:accent2>
      <a:accent3>
        <a:srgbClr val="F3C5D8"/>
      </a:accent3>
      <a:accent4>
        <a:srgbClr val="FFFFFF"/>
      </a:accent4>
      <a:accent5>
        <a:srgbClr val="FFFFFF"/>
      </a:accent5>
      <a:accent6>
        <a:srgbClr val="FFFFFF"/>
      </a:accent6>
      <a:hlink>
        <a:srgbClr val="5BC9C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1925</Words>
  <PresentationFormat>On-screen Show (16:9)</PresentationFormat>
  <Paragraphs>138</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Candy Pastel Style MK Plan by Slidesgo</vt:lpstr>
      <vt:lpstr>THIRD GENERATION  ATM MACHINE USING ADVANCED IMAGE PROCESSING </vt:lpstr>
      <vt:lpstr>ABSTRACT</vt:lpstr>
      <vt:lpstr>LITERATURE SURVEY</vt:lpstr>
      <vt:lpstr>LITERATURE SURVEY</vt:lpstr>
      <vt:lpstr>EXISTING SYSTEM</vt:lpstr>
      <vt:lpstr>PROBLEM IDENTIFICATION</vt:lpstr>
      <vt:lpstr>Slide 7</vt:lpstr>
      <vt:lpstr>PROPOSED SYSTEM</vt:lpstr>
      <vt:lpstr>REQUIREMENTS</vt:lpstr>
      <vt:lpstr>BLOCK DIAGRAM </vt:lpstr>
      <vt:lpstr>MODULE EXPLANATION</vt:lpstr>
      <vt:lpstr>MODULE EXPLANATION</vt:lpstr>
      <vt:lpstr>HAAR CASCADE ALGORITHM </vt:lpstr>
      <vt:lpstr>HAAR CASCADE FEATURES</vt:lpstr>
      <vt:lpstr>HAAR CASCADE FEATURES</vt:lpstr>
      <vt:lpstr>Slide 16</vt:lpstr>
      <vt:lpstr>SAMPLE INPUT &amp; OUTPUT</vt:lpstr>
      <vt:lpstr>SAMPLE INPUT &amp; OUTPUT</vt:lpstr>
      <vt:lpstr>SAMPLE INPUT &amp; OUTPUT</vt:lpstr>
      <vt:lpstr>SAMPLE INPUT &amp; OUTPUT</vt:lpstr>
      <vt:lpstr>SAMPLE INPUT &amp; OUTPUT</vt:lpstr>
      <vt:lpstr>SAMPLE INPUT &amp; OUTPUT</vt:lpstr>
      <vt:lpstr>RESULT &amp; DISCUSSION</vt:lpstr>
      <vt:lpstr>CONCLUSION</vt:lpstr>
      <vt:lpstr>Slide 25</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THIRD GENERATION  ATM MACHINE USING ADVANCED IMAGE PROCESSING </dc:title>
  <cp:lastModifiedBy>AVCCE</cp:lastModifiedBy>
  <cp:revision>10</cp:revision>
  <dcterms:modified xsi:type="dcterms:W3CDTF">2023-05-13T06:58:27Z</dcterms:modified>
</cp:coreProperties>
</file>