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44269"/>
              <a:chOff x="5427641" y="1844409"/>
              <a:chExt cx="460133" cy="2944383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2425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5377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7458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041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336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5443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8595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6203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0844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3773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66220"/>
              <a:chOff x="5427641" y="1844409"/>
              <a:chExt cx="455369" cy="2266306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29473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2425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5377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7458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0410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336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5443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88395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452BD0-586D-47FB-BC86-F47DB2EC8892}"/>
              </a:ext>
            </a:extLst>
          </p:cNvPr>
          <p:cNvCxnSpPr/>
          <p:nvPr/>
        </p:nvCxnSpPr>
        <p:spPr bwMode="auto">
          <a:xfrm>
            <a:off x="6067440" y="3725290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C85C47A-D755-428A-8D48-2D205F3AA2A6}"/>
              </a:ext>
            </a:extLst>
          </p:cNvPr>
          <p:cNvSpPr/>
          <p:nvPr/>
        </p:nvSpPr>
        <p:spPr bwMode="auto">
          <a:xfrm>
            <a:off x="6354823" y="3614660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D62C4C-4936-4116-A4A3-88CB96346943}"/>
              </a:ext>
            </a:extLst>
          </p:cNvPr>
          <p:cNvCxnSpPr/>
          <p:nvPr/>
        </p:nvCxnSpPr>
        <p:spPr bwMode="auto">
          <a:xfrm>
            <a:off x="6067440" y="2810006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78517-2D5D-48D9-B0CB-BE422DBC9E72}"/>
              </a:ext>
            </a:extLst>
          </p:cNvPr>
          <p:cNvSpPr/>
          <p:nvPr/>
        </p:nvSpPr>
        <p:spPr bwMode="auto">
          <a:xfrm>
            <a:off x="6354823" y="2699376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A00862-5C1D-4211-A721-31E18FEB23FD}"/>
              </a:ext>
            </a:extLst>
          </p:cNvPr>
          <p:cNvCxnSpPr/>
          <p:nvPr/>
        </p:nvCxnSpPr>
        <p:spPr bwMode="auto">
          <a:xfrm>
            <a:off x="6797647" y="2807249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B70D1EE-4F88-4ACC-9478-1B0127D27A58}"/>
              </a:ext>
            </a:extLst>
          </p:cNvPr>
          <p:cNvSpPr/>
          <p:nvPr/>
        </p:nvSpPr>
        <p:spPr bwMode="auto">
          <a:xfrm>
            <a:off x="7085030" y="2696604"/>
            <a:ext cx="461532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944BC7-E51C-4A6E-93AE-B4CDEC7AA922}"/>
              </a:ext>
            </a:extLst>
          </p:cNvPr>
          <p:cNvCxnSpPr/>
          <p:nvPr/>
        </p:nvCxnSpPr>
        <p:spPr bwMode="auto">
          <a:xfrm>
            <a:off x="6067440" y="2125611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2DD7521-6ABF-4BC2-9EC0-215F68482BD5}"/>
              </a:ext>
            </a:extLst>
          </p:cNvPr>
          <p:cNvSpPr/>
          <p:nvPr/>
        </p:nvSpPr>
        <p:spPr bwMode="auto">
          <a:xfrm>
            <a:off x="6354823" y="2014981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4C0D3E-2314-4F1F-959F-5118D6621095}"/>
              </a:ext>
            </a:extLst>
          </p:cNvPr>
          <p:cNvCxnSpPr/>
          <p:nvPr/>
        </p:nvCxnSpPr>
        <p:spPr bwMode="auto">
          <a:xfrm>
            <a:off x="6067440" y="3943793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CFE459-D007-4E90-B557-60BE2822A1D6}"/>
              </a:ext>
            </a:extLst>
          </p:cNvPr>
          <p:cNvSpPr/>
          <p:nvPr/>
        </p:nvSpPr>
        <p:spPr bwMode="auto">
          <a:xfrm>
            <a:off x="6354823" y="3833163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138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F8F5C5-63F5-4936-A7E8-46B5B64D0793}"/>
              </a:ext>
            </a:extLst>
          </p:cNvPr>
          <p:cNvCxnSpPr/>
          <p:nvPr/>
        </p:nvCxnSpPr>
        <p:spPr bwMode="auto">
          <a:xfrm>
            <a:off x="6071402" y="4170545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BAD5128-9E90-4414-B4DA-F7594197C7B3}"/>
              </a:ext>
            </a:extLst>
          </p:cNvPr>
          <p:cNvSpPr/>
          <p:nvPr/>
        </p:nvSpPr>
        <p:spPr bwMode="auto">
          <a:xfrm>
            <a:off x="6358785" y="4059915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109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BC042D-5612-438A-8581-C4AC8645D348}"/>
              </a:ext>
            </a:extLst>
          </p:cNvPr>
          <p:cNvCxnSpPr/>
          <p:nvPr/>
        </p:nvCxnSpPr>
        <p:spPr bwMode="auto">
          <a:xfrm>
            <a:off x="6804343" y="4167798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CEFEB22-DFAC-4566-ABE3-58EE8FE3A126}"/>
              </a:ext>
            </a:extLst>
          </p:cNvPr>
          <p:cNvSpPr/>
          <p:nvPr/>
        </p:nvSpPr>
        <p:spPr bwMode="auto">
          <a:xfrm>
            <a:off x="7091726" y="4057168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49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001055-717A-4FED-8C64-A16B62F5CD9C}"/>
              </a:ext>
            </a:extLst>
          </p:cNvPr>
          <p:cNvCxnSpPr/>
          <p:nvPr/>
        </p:nvCxnSpPr>
        <p:spPr bwMode="auto">
          <a:xfrm>
            <a:off x="6071402" y="3035392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E2E6BF-0365-432C-8013-2D8C47AD54BC}"/>
              </a:ext>
            </a:extLst>
          </p:cNvPr>
          <p:cNvSpPr/>
          <p:nvPr/>
        </p:nvSpPr>
        <p:spPr bwMode="auto">
          <a:xfrm>
            <a:off x="6358785" y="2924762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408AFC-6023-4593-B025-83DFFDC6FE6D}"/>
              </a:ext>
            </a:extLst>
          </p:cNvPr>
          <p:cNvCxnSpPr/>
          <p:nvPr/>
        </p:nvCxnSpPr>
        <p:spPr bwMode="auto">
          <a:xfrm>
            <a:off x="6071402" y="3510034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4428E68-15E9-4021-9057-928E58833223}"/>
              </a:ext>
            </a:extLst>
          </p:cNvPr>
          <p:cNvSpPr/>
          <p:nvPr/>
        </p:nvSpPr>
        <p:spPr bwMode="auto">
          <a:xfrm>
            <a:off x="6358785" y="3399404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26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A48AF82-1957-48E5-8398-4F17AEFC2809}"/>
              </a:ext>
            </a:extLst>
          </p:cNvPr>
          <p:cNvCxnSpPr/>
          <p:nvPr/>
        </p:nvCxnSpPr>
        <p:spPr bwMode="auto">
          <a:xfrm>
            <a:off x="6804343" y="3042274"/>
            <a:ext cx="287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0A3ADF5-30C1-42AC-9B09-F573A82AF431}"/>
              </a:ext>
            </a:extLst>
          </p:cNvPr>
          <p:cNvSpPr/>
          <p:nvPr/>
        </p:nvSpPr>
        <p:spPr bwMode="auto">
          <a:xfrm>
            <a:off x="7091726" y="2928936"/>
            <a:ext cx="454836" cy="226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562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A8075329-6616-4162-8ACE-896B19BC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671" y="278606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D45245B2-4F5A-4850-9BC7-6135DE1B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671" y="324726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4B6F0A59-CDE4-4B44-990D-7A7AA00C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268" y="376347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B2003350-CDF7-48B4-B2DD-FDD2F9F1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923" y="429477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B32214E3-1FB5-48F5-B379-EF4174CB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158" y="471455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A7BB9B5A-36A3-4362-8529-0DE62382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671" y="5257800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645450C9-E0D3-43EB-896B-EF1545086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68" y="279548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FEEEFB6B-4FD6-4A26-A30C-D5FE867B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139" y="327618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FB2704EE-A2F0-42CF-BF2D-D0EEEE8A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68" y="3790321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52DFB413-9FBA-49D4-8193-4D4ACF14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068" y="4262718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A00EA096-D384-4FB3-A77C-C34D25FF9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258" y="4714553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475BFA4A-03ED-4633-BF9B-4E1BA37C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76" y="528556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</a:t>
            </a: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EEC4D11F-C103-4DD9-95D1-6112E31E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106" y="2783825"/>
            <a:ext cx="26548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Because this is the first one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the bucket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4A9DBC-57F9-409C-83C9-C8CD41A127A6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 flipV="1">
            <a:off x="5838424" y="3010928"/>
            <a:ext cx="650682" cy="65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 Box 18">
            <a:extLst>
              <a:ext uri="{FF2B5EF4-FFF2-40B4-BE49-F238E27FC236}">
                <a16:creationId xmlns:a16="http://schemas.microsoft.com/office/drawing/2014/main" id="{ADA273C5-2D5B-4C32-A082-C4C0FE10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106" y="4251035"/>
            <a:ext cx="2720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The second item in the index 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1C67FF-025E-4332-8B1E-D276A41E2C13}"/>
              </a:ext>
            </a:extLst>
          </p:cNvPr>
          <p:cNvCxnSpPr>
            <a:cxnSpLocks/>
            <a:stCxn id="41" idx="1"/>
          </p:cNvCxnSpPr>
          <p:nvPr/>
        </p:nvCxnSpPr>
        <p:spPr bwMode="auto">
          <a:xfrm flipH="1">
            <a:off x="5838424" y="4420312"/>
            <a:ext cx="650682" cy="57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254</Words>
  <Application>Microsoft Office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Vish</cp:lastModifiedBy>
  <cp:revision>62</cp:revision>
  <cp:lastPrinted>2015-10-07T21:36:22Z</cp:lastPrinted>
  <dcterms:created xsi:type="dcterms:W3CDTF">2003-12-08T11:02:30Z</dcterms:created>
  <dcterms:modified xsi:type="dcterms:W3CDTF">2022-10-25T23:49:16Z</dcterms:modified>
</cp:coreProperties>
</file>