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88" r:id="rId2"/>
    <p:sldId id="283" r:id="rId3"/>
    <p:sldId id="284" r:id="rId4"/>
    <p:sldId id="286" r:id="rId5"/>
    <p:sldId id="28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47"/>
    <p:restoredTop sz="94694"/>
  </p:normalViewPr>
  <p:slideViewPr>
    <p:cSldViewPr snapToGrid="0" snapToObjects="1">
      <p:cViewPr varScale="1">
        <p:scale>
          <a:sx n="69" d="100"/>
          <a:sy n="69" d="100"/>
        </p:scale>
        <p:origin x="7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F989A-F7AF-854D-859A-14413F961175}"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CC4BC-DBCB-FB41-8B71-CE8F3A0FBD4B}" type="slidenum">
              <a:rPr lang="en-US" smtClean="0"/>
              <a:t>‹#›</a:t>
            </a:fld>
            <a:endParaRPr lang="en-US"/>
          </a:p>
        </p:txBody>
      </p:sp>
    </p:spTree>
    <p:extLst>
      <p:ext uri="{BB962C8B-B14F-4D97-AF65-F5344CB8AC3E}">
        <p14:creationId xmlns:p14="http://schemas.microsoft.com/office/powerpoint/2010/main" val="1357573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9744-B207-234F-BDCA-3B916C654D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4EDDB-3E67-B442-9F4B-5261090634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87DC47-968A-EB49-9696-7FC6AC99FC36}"/>
              </a:ext>
            </a:extLst>
          </p:cNvPr>
          <p:cNvSpPr>
            <a:spLocks noGrp="1"/>
          </p:cNvSpPr>
          <p:nvPr>
            <p:ph type="dt" sz="half" idx="10"/>
          </p:nvPr>
        </p:nvSpPr>
        <p:spPr/>
        <p:txBody>
          <a:bodyPr/>
          <a:lstStyle/>
          <a:p>
            <a:fld id="{4A123308-DB17-6443-B019-6C7ED7EF1BE3}" type="datetimeFigureOut">
              <a:rPr lang="en-US" smtClean="0"/>
              <a:t>4/7/2020</a:t>
            </a:fld>
            <a:endParaRPr lang="en-US"/>
          </a:p>
        </p:txBody>
      </p:sp>
      <p:sp>
        <p:nvSpPr>
          <p:cNvPr id="5" name="Footer Placeholder 4">
            <a:extLst>
              <a:ext uri="{FF2B5EF4-FFF2-40B4-BE49-F238E27FC236}">
                <a16:creationId xmlns:a16="http://schemas.microsoft.com/office/drawing/2014/main" id="{32E410FD-4359-1245-9D8C-62C94CD5E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2C164-4F53-A041-BCBF-CDE0E73B5451}"/>
              </a:ext>
            </a:extLst>
          </p:cNvPr>
          <p:cNvSpPr>
            <a:spLocks noGrp="1"/>
          </p:cNvSpPr>
          <p:nvPr>
            <p:ph type="sldNum" sz="quarter" idx="12"/>
          </p:nvPr>
        </p:nvSpPr>
        <p:spPr/>
        <p:txBody>
          <a:bodyPr/>
          <a:lstStyle/>
          <a:p>
            <a:fld id="{F1966ED6-7A94-DA45-B84B-BEE0B9D6D021}" type="slidenum">
              <a:rPr lang="en-US" smtClean="0"/>
              <a:t>‹#›</a:t>
            </a:fld>
            <a:endParaRPr lang="en-US"/>
          </a:p>
        </p:txBody>
      </p:sp>
    </p:spTree>
    <p:extLst>
      <p:ext uri="{BB962C8B-B14F-4D97-AF65-F5344CB8AC3E}">
        <p14:creationId xmlns:p14="http://schemas.microsoft.com/office/powerpoint/2010/main" val="1692515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B41E-1112-4B4F-87A3-B89D7EB18B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76610D-3381-4E42-A19E-0CA55EBE9F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94084-3C97-6B45-ADE8-1B01793F7452}"/>
              </a:ext>
            </a:extLst>
          </p:cNvPr>
          <p:cNvSpPr>
            <a:spLocks noGrp="1"/>
          </p:cNvSpPr>
          <p:nvPr>
            <p:ph type="dt" sz="half" idx="10"/>
          </p:nvPr>
        </p:nvSpPr>
        <p:spPr/>
        <p:txBody>
          <a:bodyPr/>
          <a:lstStyle/>
          <a:p>
            <a:fld id="{4A123308-DB17-6443-B019-6C7ED7EF1BE3}" type="datetimeFigureOut">
              <a:rPr lang="en-US" smtClean="0"/>
              <a:t>4/7/2020</a:t>
            </a:fld>
            <a:endParaRPr lang="en-US"/>
          </a:p>
        </p:txBody>
      </p:sp>
      <p:sp>
        <p:nvSpPr>
          <p:cNvPr id="5" name="Footer Placeholder 4">
            <a:extLst>
              <a:ext uri="{FF2B5EF4-FFF2-40B4-BE49-F238E27FC236}">
                <a16:creationId xmlns:a16="http://schemas.microsoft.com/office/drawing/2014/main" id="{C31351B3-FAB9-F54D-B302-D707E530B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AFCB6-66BC-384B-8B16-027C68082BBE}"/>
              </a:ext>
            </a:extLst>
          </p:cNvPr>
          <p:cNvSpPr>
            <a:spLocks noGrp="1"/>
          </p:cNvSpPr>
          <p:nvPr>
            <p:ph type="sldNum" sz="quarter" idx="12"/>
          </p:nvPr>
        </p:nvSpPr>
        <p:spPr/>
        <p:txBody>
          <a:bodyPr/>
          <a:lstStyle/>
          <a:p>
            <a:fld id="{F1966ED6-7A94-DA45-B84B-BEE0B9D6D021}" type="slidenum">
              <a:rPr lang="en-US" smtClean="0"/>
              <a:t>‹#›</a:t>
            </a:fld>
            <a:endParaRPr lang="en-US"/>
          </a:p>
        </p:txBody>
      </p:sp>
    </p:spTree>
    <p:extLst>
      <p:ext uri="{BB962C8B-B14F-4D97-AF65-F5344CB8AC3E}">
        <p14:creationId xmlns:p14="http://schemas.microsoft.com/office/powerpoint/2010/main" val="250547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6155C-23F8-874A-87B2-684E791BAA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1DEF3A-FD34-1D4F-BA4E-6926A8B3B5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E943C-FD71-8B4D-8540-D3D64E75FE3B}"/>
              </a:ext>
            </a:extLst>
          </p:cNvPr>
          <p:cNvSpPr>
            <a:spLocks noGrp="1"/>
          </p:cNvSpPr>
          <p:nvPr>
            <p:ph type="dt" sz="half" idx="10"/>
          </p:nvPr>
        </p:nvSpPr>
        <p:spPr/>
        <p:txBody>
          <a:bodyPr/>
          <a:lstStyle/>
          <a:p>
            <a:fld id="{4A123308-DB17-6443-B019-6C7ED7EF1BE3}" type="datetimeFigureOut">
              <a:rPr lang="en-US" smtClean="0"/>
              <a:t>4/7/2020</a:t>
            </a:fld>
            <a:endParaRPr lang="en-US"/>
          </a:p>
        </p:txBody>
      </p:sp>
      <p:sp>
        <p:nvSpPr>
          <p:cNvPr id="5" name="Footer Placeholder 4">
            <a:extLst>
              <a:ext uri="{FF2B5EF4-FFF2-40B4-BE49-F238E27FC236}">
                <a16:creationId xmlns:a16="http://schemas.microsoft.com/office/drawing/2014/main" id="{D6BD6E92-5D4F-5444-A740-5A8EFE65E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E2530-6C0C-024D-8417-C3D2D86BD3A6}"/>
              </a:ext>
            </a:extLst>
          </p:cNvPr>
          <p:cNvSpPr>
            <a:spLocks noGrp="1"/>
          </p:cNvSpPr>
          <p:nvPr>
            <p:ph type="sldNum" sz="quarter" idx="12"/>
          </p:nvPr>
        </p:nvSpPr>
        <p:spPr/>
        <p:txBody>
          <a:bodyPr/>
          <a:lstStyle/>
          <a:p>
            <a:fld id="{F1966ED6-7A94-DA45-B84B-BEE0B9D6D021}" type="slidenum">
              <a:rPr lang="en-US" smtClean="0"/>
              <a:t>‹#›</a:t>
            </a:fld>
            <a:endParaRPr lang="en-US"/>
          </a:p>
        </p:txBody>
      </p:sp>
    </p:spTree>
    <p:extLst>
      <p:ext uri="{BB962C8B-B14F-4D97-AF65-F5344CB8AC3E}">
        <p14:creationId xmlns:p14="http://schemas.microsoft.com/office/powerpoint/2010/main" val="54136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D8B0-9AD0-AC40-B19F-E6720FBC62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3EDBBD-656A-8E46-8A30-60B7AD7FB6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446BA-58A8-F044-9F0B-6CB4308B2150}"/>
              </a:ext>
            </a:extLst>
          </p:cNvPr>
          <p:cNvSpPr>
            <a:spLocks noGrp="1"/>
          </p:cNvSpPr>
          <p:nvPr>
            <p:ph type="dt" sz="half" idx="10"/>
          </p:nvPr>
        </p:nvSpPr>
        <p:spPr/>
        <p:txBody>
          <a:bodyPr/>
          <a:lstStyle/>
          <a:p>
            <a:fld id="{4A123308-DB17-6443-B019-6C7ED7EF1BE3}" type="datetimeFigureOut">
              <a:rPr lang="en-US" smtClean="0"/>
              <a:t>4/7/2020</a:t>
            </a:fld>
            <a:endParaRPr lang="en-US"/>
          </a:p>
        </p:txBody>
      </p:sp>
      <p:sp>
        <p:nvSpPr>
          <p:cNvPr id="5" name="Footer Placeholder 4">
            <a:extLst>
              <a:ext uri="{FF2B5EF4-FFF2-40B4-BE49-F238E27FC236}">
                <a16:creationId xmlns:a16="http://schemas.microsoft.com/office/drawing/2014/main" id="{AC6678E4-AD6D-A342-9B8B-EB8746E5B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1A263-A583-2041-A20B-6015E3B4001D}"/>
              </a:ext>
            </a:extLst>
          </p:cNvPr>
          <p:cNvSpPr>
            <a:spLocks noGrp="1"/>
          </p:cNvSpPr>
          <p:nvPr>
            <p:ph type="sldNum" sz="quarter" idx="12"/>
          </p:nvPr>
        </p:nvSpPr>
        <p:spPr/>
        <p:txBody>
          <a:bodyPr/>
          <a:lstStyle/>
          <a:p>
            <a:fld id="{F1966ED6-7A94-DA45-B84B-BEE0B9D6D021}" type="slidenum">
              <a:rPr lang="en-US" smtClean="0"/>
              <a:t>‹#›</a:t>
            </a:fld>
            <a:endParaRPr lang="en-US"/>
          </a:p>
        </p:txBody>
      </p:sp>
    </p:spTree>
    <p:extLst>
      <p:ext uri="{BB962C8B-B14F-4D97-AF65-F5344CB8AC3E}">
        <p14:creationId xmlns:p14="http://schemas.microsoft.com/office/powerpoint/2010/main" val="76518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2D6E-27A4-6742-900D-3F29DD503B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2F1125-4E6F-CA45-8CD2-ADF4FA2F4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6102AA-20E7-0A44-A7C3-8010309E585D}"/>
              </a:ext>
            </a:extLst>
          </p:cNvPr>
          <p:cNvSpPr>
            <a:spLocks noGrp="1"/>
          </p:cNvSpPr>
          <p:nvPr>
            <p:ph type="dt" sz="half" idx="10"/>
          </p:nvPr>
        </p:nvSpPr>
        <p:spPr/>
        <p:txBody>
          <a:bodyPr/>
          <a:lstStyle/>
          <a:p>
            <a:fld id="{4A123308-DB17-6443-B019-6C7ED7EF1BE3}" type="datetimeFigureOut">
              <a:rPr lang="en-US" smtClean="0"/>
              <a:t>4/7/2020</a:t>
            </a:fld>
            <a:endParaRPr lang="en-US"/>
          </a:p>
        </p:txBody>
      </p:sp>
      <p:sp>
        <p:nvSpPr>
          <p:cNvPr id="5" name="Footer Placeholder 4">
            <a:extLst>
              <a:ext uri="{FF2B5EF4-FFF2-40B4-BE49-F238E27FC236}">
                <a16:creationId xmlns:a16="http://schemas.microsoft.com/office/drawing/2014/main" id="{FD0F722F-284E-0641-9005-EF659CCA8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3CD86-E010-D949-BEC0-B299FAE36BAF}"/>
              </a:ext>
            </a:extLst>
          </p:cNvPr>
          <p:cNvSpPr>
            <a:spLocks noGrp="1"/>
          </p:cNvSpPr>
          <p:nvPr>
            <p:ph type="sldNum" sz="quarter" idx="12"/>
          </p:nvPr>
        </p:nvSpPr>
        <p:spPr/>
        <p:txBody>
          <a:bodyPr/>
          <a:lstStyle/>
          <a:p>
            <a:fld id="{F1966ED6-7A94-DA45-B84B-BEE0B9D6D021}" type="slidenum">
              <a:rPr lang="en-US" smtClean="0"/>
              <a:t>‹#›</a:t>
            </a:fld>
            <a:endParaRPr lang="en-US"/>
          </a:p>
        </p:txBody>
      </p:sp>
    </p:spTree>
    <p:extLst>
      <p:ext uri="{BB962C8B-B14F-4D97-AF65-F5344CB8AC3E}">
        <p14:creationId xmlns:p14="http://schemas.microsoft.com/office/powerpoint/2010/main" val="117367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46BC-E448-F84C-8F04-87B09EE7C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34870-429E-C64F-A715-5F0832D11D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4E734C-2D3D-B646-915D-72AB54E478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349DCE-811F-1C4B-A4BC-5D7F6D39C886}"/>
              </a:ext>
            </a:extLst>
          </p:cNvPr>
          <p:cNvSpPr>
            <a:spLocks noGrp="1"/>
          </p:cNvSpPr>
          <p:nvPr>
            <p:ph type="dt" sz="half" idx="10"/>
          </p:nvPr>
        </p:nvSpPr>
        <p:spPr/>
        <p:txBody>
          <a:bodyPr/>
          <a:lstStyle/>
          <a:p>
            <a:fld id="{4A123308-DB17-6443-B019-6C7ED7EF1BE3}" type="datetimeFigureOut">
              <a:rPr lang="en-US" smtClean="0"/>
              <a:t>4/7/2020</a:t>
            </a:fld>
            <a:endParaRPr lang="en-US"/>
          </a:p>
        </p:txBody>
      </p:sp>
      <p:sp>
        <p:nvSpPr>
          <p:cNvPr id="6" name="Footer Placeholder 5">
            <a:extLst>
              <a:ext uri="{FF2B5EF4-FFF2-40B4-BE49-F238E27FC236}">
                <a16:creationId xmlns:a16="http://schemas.microsoft.com/office/drawing/2014/main" id="{94373569-A26F-4B4A-A31D-214269380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DCCE3-7E0B-EE44-908D-9AB39751BE36}"/>
              </a:ext>
            </a:extLst>
          </p:cNvPr>
          <p:cNvSpPr>
            <a:spLocks noGrp="1"/>
          </p:cNvSpPr>
          <p:nvPr>
            <p:ph type="sldNum" sz="quarter" idx="12"/>
          </p:nvPr>
        </p:nvSpPr>
        <p:spPr/>
        <p:txBody>
          <a:bodyPr/>
          <a:lstStyle/>
          <a:p>
            <a:fld id="{F1966ED6-7A94-DA45-B84B-BEE0B9D6D021}" type="slidenum">
              <a:rPr lang="en-US" smtClean="0"/>
              <a:t>‹#›</a:t>
            </a:fld>
            <a:endParaRPr lang="en-US"/>
          </a:p>
        </p:txBody>
      </p:sp>
    </p:spTree>
    <p:extLst>
      <p:ext uri="{BB962C8B-B14F-4D97-AF65-F5344CB8AC3E}">
        <p14:creationId xmlns:p14="http://schemas.microsoft.com/office/powerpoint/2010/main" val="9107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EC48-250B-7A48-8763-5391D86DCA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74651-D490-3E40-A96F-E2055ED3B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BF4E33-8E29-3949-B7FE-1DED048F4C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F01503-3CD9-5C41-93BF-10EEDB78E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32B250-1167-E548-83C2-BE1D0DFA61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1C39A1-FEEC-3A49-8104-784612F74C95}"/>
              </a:ext>
            </a:extLst>
          </p:cNvPr>
          <p:cNvSpPr>
            <a:spLocks noGrp="1"/>
          </p:cNvSpPr>
          <p:nvPr>
            <p:ph type="dt" sz="half" idx="10"/>
          </p:nvPr>
        </p:nvSpPr>
        <p:spPr/>
        <p:txBody>
          <a:bodyPr/>
          <a:lstStyle/>
          <a:p>
            <a:fld id="{4A123308-DB17-6443-B019-6C7ED7EF1BE3}" type="datetimeFigureOut">
              <a:rPr lang="en-US" smtClean="0"/>
              <a:t>4/7/2020</a:t>
            </a:fld>
            <a:endParaRPr lang="en-US"/>
          </a:p>
        </p:txBody>
      </p:sp>
      <p:sp>
        <p:nvSpPr>
          <p:cNvPr id="8" name="Footer Placeholder 7">
            <a:extLst>
              <a:ext uri="{FF2B5EF4-FFF2-40B4-BE49-F238E27FC236}">
                <a16:creationId xmlns:a16="http://schemas.microsoft.com/office/drawing/2014/main" id="{4DE64786-66FC-0D4D-BF11-E14753C7ED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6B828D-4DF3-974D-9736-D3A406125158}"/>
              </a:ext>
            </a:extLst>
          </p:cNvPr>
          <p:cNvSpPr>
            <a:spLocks noGrp="1"/>
          </p:cNvSpPr>
          <p:nvPr>
            <p:ph type="sldNum" sz="quarter" idx="12"/>
          </p:nvPr>
        </p:nvSpPr>
        <p:spPr/>
        <p:txBody>
          <a:bodyPr/>
          <a:lstStyle/>
          <a:p>
            <a:fld id="{F1966ED6-7A94-DA45-B84B-BEE0B9D6D021}" type="slidenum">
              <a:rPr lang="en-US" smtClean="0"/>
              <a:t>‹#›</a:t>
            </a:fld>
            <a:endParaRPr lang="en-US"/>
          </a:p>
        </p:txBody>
      </p:sp>
    </p:spTree>
    <p:extLst>
      <p:ext uri="{BB962C8B-B14F-4D97-AF65-F5344CB8AC3E}">
        <p14:creationId xmlns:p14="http://schemas.microsoft.com/office/powerpoint/2010/main" val="262443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292B-2E74-1841-BECA-121B9604FF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07BBB0-E471-2E4A-95A8-CB662D1981AD}"/>
              </a:ext>
            </a:extLst>
          </p:cNvPr>
          <p:cNvSpPr>
            <a:spLocks noGrp="1"/>
          </p:cNvSpPr>
          <p:nvPr>
            <p:ph type="dt" sz="half" idx="10"/>
          </p:nvPr>
        </p:nvSpPr>
        <p:spPr/>
        <p:txBody>
          <a:bodyPr/>
          <a:lstStyle/>
          <a:p>
            <a:fld id="{4A123308-DB17-6443-B019-6C7ED7EF1BE3}" type="datetimeFigureOut">
              <a:rPr lang="en-US" smtClean="0"/>
              <a:t>4/7/2020</a:t>
            </a:fld>
            <a:endParaRPr lang="en-US"/>
          </a:p>
        </p:txBody>
      </p:sp>
      <p:sp>
        <p:nvSpPr>
          <p:cNvPr id="4" name="Footer Placeholder 3">
            <a:extLst>
              <a:ext uri="{FF2B5EF4-FFF2-40B4-BE49-F238E27FC236}">
                <a16:creationId xmlns:a16="http://schemas.microsoft.com/office/drawing/2014/main" id="{CDDD6BB2-AEDC-8942-BFC0-D808E2E6F6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614B99-6D3A-744F-8811-C5152A4A5EDE}"/>
              </a:ext>
            </a:extLst>
          </p:cNvPr>
          <p:cNvSpPr>
            <a:spLocks noGrp="1"/>
          </p:cNvSpPr>
          <p:nvPr>
            <p:ph type="sldNum" sz="quarter" idx="12"/>
          </p:nvPr>
        </p:nvSpPr>
        <p:spPr/>
        <p:txBody>
          <a:bodyPr/>
          <a:lstStyle/>
          <a:p>
            <a:fld id="{F1966ED6-7A94-DA45-B84B-BEE0B9D6D021}" type="slidenum">
              <a:rPr lang="en-US" smtClean="0"/>
              <a:t>‹#›</a:t>
            </a:fld>
            <a:endParaRPr lang="en-US"/>
          </a:p>
        </p:txBody>
      </p:sp>
    </p:spTree>
    <p:extLst>
      <p:ext uri="{BB962C8B-B14F-4D97-AF65-F5344CB8AC3E}">
        <p14:creationId xmlns:p14="http://schemas.microsoft.com/office/powerpoint/2010/main" val="3379726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7FE72-FF6C-0140-819C-24A5150AF1B0}"/>
              </a:ext>
            </a:extLst>
          </p:cNvPr>
          <p:cNvSpPr>
            <a:spLocks noGrp="1"/>
          </p:cNvSpPr>
          <p:nvPr>
            <p:ph type="dt" sz="half" idx="10"/>
          </p:nvPr>
        </p:nvSpPr>
        <p:spPr/>
        <p:txBody>
          <a:bodyPr/>
          <a:lstStyle/>
          <a:p>
            <a:fld id="{4A123308-DB17-6443-B019-6C7ED7EF1BE3}" type="datetimeFigureOut">
              <a:rPr lang="en-US" smtClean="0"/>
              <a:t>4/7/2020</a:t>
            </a:fld>
            <a:endParaRPr lang="en-US"/>
          </a:p>
        </p:txBody>
      </p:sp>
      <p:sp>
        <p:nvSpPr>
          <p:cNvPr id="3" name="Footer Placeholder 2">
            <a:extLst>
              <a:ext uri="{FF2B5EF4-FFF2-40B4-BE49-F238E27FC236}">
                <a16:creationId xmlns:a16="http://schemas.microsoft.com/office/drawing/2014/main" id="{C5201E09-3287-3944-8DCA-5979307F70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D5CFE6-86E9-A746-99DF-5DF77E5C2C2F}"/>
              </a:ext>
            </a:extLst>
          </p:cNvPr>
          <p:cNvSpPr>
            <a:spLocks noGrp="1"/>
          </p:cNvSpPr>
          <p:nvPr>
            <p:ph type="sldNum" sz="quarter" idx="12"/>
          </p:nvPr>
        </p:nvSpPr>
        <p:spPr/>
        <p:txBody>
          <a:bodyPr/>
          <a:lstStyle/>
          <a:p>
            <a:fld id="{F1966ED6-7A94-DA45-B84B-BEE0B9D6D021}" type="slidenum">
              <a:rPr lang="en-US" smtClean="0"/>
              <a:t>‹#›</a:t>
            </a:fld>
            <a:endParaRPr lang="en-US"/>
          </a:p>
        </p:txBody>
      </p:sp>
    </p:spTree>
    <p:extLst>
      <p:ext uri="{BB962C8B-B14F-4D97-AF65-F5344CB8AC3E}">
        <p14:creationId xmlns:p14="http://schemas.microsoft.com/office/powerpoint/2010/main" val="26253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D006-6D88-E847-8D08-86986A9C3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579A53-1AA7-B94F-91D2-14EB29212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8D6510-6224-604B-908E-A34F43EF6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AF1BD5-D5E1-D64E-9A2F-EEA1A886D766}"/>
              </a:ext>
            </a:extLst>
          </p:cNvPr>
          <p:cNvSpPr>
            <a:spLocks noGrp="1"/>
          </p:cNvSpPr>
          <p:nvPr>
            <p:ph type="dt" sz="half" idx="10"/>
          </p:nvPr>
        </p:nvSpPr>
        <p:spPr/>
        <p:txBody>
          <a:bodyPr/>
          <a:lstStyle/>
          <a:p>
            <a:fld id="{4A123308-DB17-6443-B019-6C7ED7EF1BE3}" type="datetimeFigureOut">
              <a:rPr lang="en-US" smtClean="0"/>
              <a:t>4/7/2020</a:t>
            </a:fld>
            <a:endParaRPr lang="en-US"/>
          </a:p>
        </p:txBody>
      </p:sp>
      <p:sp>
        <p:nvSpPr>
          <p:cNvPr id="6" name="Footer Placeholder 5">
            <a:extLst>
              <a:ext uri="{FF2B5EF4-FFF2-40B4-BE49-F238E27FC236}">
                <a16:creationId xmlns:a16="http://schemas.microsoft.com/office/drawing/2014/main" id="{318AE725-32E9-9C40-A8AA-04D894254E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D710F-1694-984D-85DA-59FC039782FB}"/>
              </a:ext>
            </a:extLst>
          </p:cNvPr>
          <p:cNvSpPr>
            <a:spLocks noGrp="1"/>
          </p:cNvSpPr>
          <p:nvPr>
            <p:ph type="sldNum" sz="quarter" idx="12"/>
          </p:nvPr>
        </p:nvSpPr>
        <p:spPr/>
        <p:txBody>
          <a:bodyPr/>
          <a:lstStyle/>
          <a:p>
            <a:fld id="{F1966ED6-7A94-DA45-B84B-BEE0B9D6D021}" type="slidenum">
              <a:rPr lang="en-US" smtClean="0"/>
              <a:t>‹#›</a:t>
            </a:fld>
            <a:endParaRPr lang="en-US"/>
          </a:p>
        </p:txBody>
      </p:sp>
    </p:spTree>
    <p:extLst>
      <p:ext uri="{BB962C8B-B14F-4D97-AF65-F5344CB8AC3E}">
        <p14:creationId xmlns:p14="http://schemas.microsoft.com/office/powerpoint/2010/main" val="105519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FD45-68BB-9F4D-BAF8-80CA1805B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55017E-445E-3D45-BF66-52948AC45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48AC3D-C404-524F-813F-6DFAA1C03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5BABD3-95E9-A546-9EDB-76F80B77D35C}"/>
              </a:ext>
            </a:extLst>
          </p:cNvPr>
          <p:cNvSpPr>
            <a:spLocks noGrp="1"/>
          </p:cNvSpPr>
          <p:nvPr>
            <p:ph type="dt" sz="half" idx="10"/>
          </p:nvPr>
        </p:nvSpPr>
        <p:spPr/>
        <p:txBody>
          <a:bodyPr/>
          <a:lstStyle/>
          <a:p>
            <a:fld id="{4A123308-DB17-6443-B019-6C7ED7EF1BE3}" type="datetimeFigureOut">
              <a:rPr lang="en-US" smtClean="0"/>
              <a:t>4/7/2020</a:t>
            </a:fld>
            <a:endParaRPr lang="en-US"/>
          </a:p>
        </p:txBody>
      </p:sp>
      <p:sp>
        <p:nvSpPr>
          <p:cNvPr id="6" name="Footer Placeholder 5">
            <a:extLst>
              <a:ext uri="{FF2B5EF4-FFF2-40B4-BE49-F238E27FC236}">
                <a16:creationId xmlns:a16="http://schemas.microsoft.com/office/drawing/2014/main" id="{EE6BC046-D3C0-264A-8D01-90E9130DE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F09179-BF1E-C740-BAF0-7D3445FF2009}"/>
              </a:ext>
            </a:extLst>
          </p:cNvPr>
          <p:cNvSpPr>
            <a:spLocks noGrp="1"/>
          </p:cNvSpPr>
          <p:nvPr>
            <p:ph type="sldNum" sz="quarter" idx="12"/>
          </p:nvPr>
        </p:nvSpPr>
        <p:spPr/>
        <p:txBody>
          <a:bodyPr/>
          <a:lstStyle/>
          <a:p>
            <a:fld id="{F1966ED6-7A94-DA45-B84B-BEE0B9D6D021}" type="slidenum">
              <a:rPr lang="en-US" smtClean="0"/>
              <a:t>‹#›</a:t>
            </a:fld>
            <a:endParaRPr lang="en-US"/>
          </a:p>
        </p:txBody>
      </p:sp>
    </p:spTree>
    <p:extLst>
      <p:ext uri="{BB962C8B-B14F-4D97-AF65-F5344CB8AC3E}">
        <p14:creationId xmlns:p14="http://schemas.microsoft.com/office/powerpoint/2010/main" val="296791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50545-AC39-2846-9EFB-F68731CA9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D3F029-4458-7E47-8679-B192EF2AC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31E39-DEDD-5C47-B1EF-035FA6796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23308-DB17-6443-B019-6C7ED7EF1BE3}" type="datetimeFigureOut">
              <a:rPr lang="en-US" smtClean="0"/>
              <a:t>4/7/2020</a:t>
            </a:fld>
            <a:endParaRPr lang="en-US"/>
          </a:p>
        </p:txBody>
      </p:sp>
      <p:sp>
        <p:nvSpPr>
          <p:cNvPr id="5" name="Footer Placeholder 4">
            <a:extLst>
              <a:ext uri="{FF2B5EF4-FFF2-40B4-BE49-F238E27FC236}">
                <a16:creationId xmlns:a16="http://schemas.microsoft.com/office/drawing/2014/main" id="{DDFC7062-7BA8-8448-9E24-8CC305EE6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726178-E1DA-D54C-89B9-28C0B72E5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66ED6-7A94-DA45-B84B-BEE0B9D6D021}" type="slidenum">
              <a:rPr lang="en-US" smtClean="0"/>
              <a:t>‹#›</a:t>
            </a:fld>
            <a:endParaRPr lang="en-US"/>
          </a:p>
        </p:txBody>
      </p:sp>
    </p:spTree>
    <p:extLst>
      <p:ext uri="{BB962C8B-B14F-4D97-AF65-F5344CB8AC3E}">
        <p14:creationId xmlns:p14="http://schemas.microsoft.com/office/powerpoint/2010/main" val="348072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device&#10;&#10;Description automatically generated">
            <a:extLst>
              <a:ext uri="{FF2B5EF4-FFF2-40B4-BE49-F238E27FC236}">
                <a16:creationId xmlns:a16="http://schemas.microsoft.com/office/drawing/2014/main" id="{45A549BA-68A6-4487-B659-2F2DD5F98A67}"/>
              </a:ext>
            </a:extLst>
          </p:cNvPr>
          <p:cNvPicPr>
            <a:picLocks noGrp="1" noChangeAspect="1"/>
          </p:cNvPicPr>
          <p:nvPr>
            <p:ph idx="1"/>
          </p:nvPr>
        </p:nvPicPr>
        <p:blipFill rotWithShape="1">
          <a:blip r:embed="rId2"/>
          <a:srcRect r="7110" b="-1"/>
          <a:stretch/>
        </p:blipFill>
        <p:spPr>
          <a:xfrm>
            <a:off x="20" y="10"/>
            <a:ext cx="12191980" cy="6857990"/>
          </a:xfrm>
          <a:prstGeom prst="rect">
            <a:avLst/>
          </a:prstGeom>
        </p:spPr>
      </p:pic>
    </p:spTree>
    <p:extLst>
      <p:ext uri="{BB962C8B-B14F-4D97-AF65-F5344CB8AC3E}">
        <p14:creationId xmlns:p14="http://schemas.microsoft.com/office/powerpoint/2010/main" val="179712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4441-5FCD-524F-8F64-686BE6792FBF}"/>
              </a:ext>
            </a:extLst>
          </p:cNvPr>
          <p:cNvSpPr>
            <a:spLocks noGrp="1"/>
          </p:cNvSpPr>
          <p:nvPr>
            <p:ph type="title"/>
          </p:nvPr>
        </p:nvSpPr>
        <p:spPr>
          <a:xfrm>
            <a:off x="1136428" y="627564"/>
            <a:ext cx="7474172" cy="1325563"/>
          </a:xfrm>
        </p:spPr>
        <p:txBody>
          <a:bodyPr>
            <a:normAutofit fontScale="90000"/>
          </a:bodyPr>
          <a:lstStyle/>
          <a:p>
            <a:br>
              <a:rPr lang="en-US" sz="3400" dirty="0">
                <a:latin typeface="Gill Sans MT" panose="020B0502020104020203" pitchFamily="34" charset="77"/>
                <a:cs typeface="Times New Roman" panose="02020603050405020304" pitchFamily="18" charset="0"/>
                <a:sym typeface="+mn-ea"/>
              </a:rPr>
            </a:br>
            <a:r>
              <a:rPr lang="en-US" sz="3400" dirty="0">
                <a:latin typeface="Gill Sans MT" panose="020B0502020104020203" pitchFamily="34" charset="77"/>
                <a:cs typeface="Times New Roman" panose="02020603050405020304" pitchFamily="18" charset="0"/>
                <a:sym typeface="+mn-ea"/>
              </a:rPr>
              <a:t>A</a:t>
            </a:r>
            <a:r>
              <a:rPr lang="en-IN" altLang="en-US" sz="3400" dirty="0">
                <a:latin typeface="Gill Sans MT" panose="020B0502020104020203" pitchFamily="34" charset="77"/>
                <a:cs typeface="Times New Roman" panose="02020603050405020304" pitchFamily="18" charset="0"/>
                <a:sym typeface="+mn-ea"/>
              </a:rPr>
              <a:t>PI</a:t>
            </a:r>
            <a:r>
              <a:rPr lang="en-US" sz="3400" dirty="0">
                <a:latin typeface="Gill Sans MT" panose="020B0502020104020203" pitchFamily="34" charset="77"/>
                <a:cs typeface="Times New Roman" panose="02020603050405020304" pitchFamily="18" charset="0"/>
                <a:sym typeface="+mn-ea"/>
              </a:rPr>
              <a:t>(Application Programming Interface)</a:t>
            </a:r>
            <a:br>
              <a:rPr lang="en-US" sz="3400" dirty="0">
                <a:latin typeface="Gill Sans MT" panose="020B0502020104020203" pitchFamily="34" charset="77"/>
                <a:cs typeface="Times New Roman" panose="02020603050405020304" pitchFamily="18" charset="0"/>
                <a:sym typeface="+mn-ea"/>
              </a:rPr>
            </a:br>
            <a:endParaRPr lang="en-US" sz="3400" dirty="0">
              <a:latin typeface="Gill Sans MT" panose="020B0502020104020203" pitchFamily="34" charset="77"/>
            </a:endParaRPr>
          </a:p>
        </p:txBody>
      </p:sp>
      <p:sp>
        <p:nvSpPr>
          <p:cNvPr id="3" name="Content Placeholder 2">
            <a:extLst>
              <a:ext uri="{FF2B5EF4-FFF2-40B4-BE49-F238E27FC236}">
                <a16:creationId xmlns:a16="http://schemas.microsoft.com/office/drawing/2014/main" id="{E6B9C765-F30F-B143-B974-182D3C600DC3}"/>
              </a:ext>
            </a:extLst>
          </p:cNvPr>
          <p:cNvSpPr>
            <a:spLocks noGrp="1"/>
          </p:cNvSpPr>
          <p:nvPr>
            <p:ph idx="1"/>
          </p:nvPr>
        </p:nvSpPr>
        <p:spPr>
          <a:xfrm>
            <a:off x="1136429" y="1460752"/>
            <a:ext cx="7778971" cy="3443754"/>
          </a:xfrm>
        </p:spPr>
        <p:txBody>
          <a:bodyPr anchor="ctr">
            <a:normAutofit fontScale="77500" lnSpcReduction="20000"/>
          </a:bodyPr>
          <a:lstStyle/>
          <a:p>
            <a:endParaRPr lang="en-US" sz="2000" dirty="0">
              <a:latin typeface="Gill Sans MT" panose="020B0502020104020203" pitchFamily="34" charset="77"/>
              <a:cs typeface="Times New Roman" panose="02020603050405020304" pitchFamily="18" charset="0"/>
              <a:sym typeface="+mn-ea"/>
            </a:endParaRPr>
          </a:p>
          <a:p>
            <a:r>
              <a:rPr lang="en-US" sz="2300" dirty="0">
                <a:latin typeface="Gill Sans MT" panose="020B0502020104020203" pitchFamily="34" charset="77"/>
                <a:cs typeface="Times New Roman" panose="02020603050405020304" pitchFamily="18" charset="0"/>
                <a:sym typeface="+mn-ea"/>
              </a:rPr>
              <a:t>Many Internet companies, such as Facebook, Google, and Twitter provides Application Programming Interfaces (or API's) that you can use to build your own applications. </a:t>
            </a:r>
          </a:p>
          <a:p>
            <a:r>
              <a:rPr lang="en-US" sz="2300" dirty="0">
                <a:latin typeface="Gill Sans MT" panose="020B0502020104020203" pitchFamily="34" charset="0"/>
                <a:cs typeface="Times New Roman" panose="02020603050405020304" pitchFamily="18" charset="0"/>
                <a:sym typeface="+mn-ea"/>
              </a:rPr>
              <a:t>It </a:t>
            </a:r>
            <a:r>
              <a:rPr lang="en-IN" sz="2300" dirty="0">
                <a:latin typeface="Gill Sans MT" panose="020B0502020104020203" pitchFamily="34" charset="0"/>
              </a:rPr>
              <a:t>is a collection of communication protocols and subroutines used by various programs to communicate between them. A programmer can make use of various API tools to make its program easier and simpler.</a:t>
            </a:r>
          </a:p>
          <a:p>
            <a:r>
              <a:rPr lang="en-IN" sz="2300" dirty="0">
                <a:latin typeface="Gill Sans MT" panose="020B0502020104020203" pitchFamily="34" charset="0"/>
              </a:rPr>
              <a:t>API helps two programs or applications to communicate with each other by providing them with necessary tools and functions. It takes the request from the user and sends it to the service provider and then again sends the result generated from the service provider to the desired user.</a:t>
            </a:r>
            <a:endParaRPr lang="en-US" sz="2300" dirty="0">
              <a:latin typeface="Gill Sans MT" panose="020B0502020104020203" pitchFamily="34" charset="0"/>
              <a:cs typeface="Times New Roman" panose="02020603050405020304" pitchFamily="18" charset="0"/>
            </a:endParaRPr>
          </a:p>
          <a:p>
            <a:r>
              <a:rPr lang="en-US" sz="2300" dirty="0">
                <a:latin typeface="Gill Sans MT" panose="020B0502020104020203" pitchFamily="34" charset="77"/>
                <a:cs typeface="Times New Roman" panose="02020603050405020304" pitchFamily="18" charset="0"/>
                <a:sym typeface="+mn-ea"/>
              </a:rPr>
              <a:t>An API is a set of programming instructions and standards for accessing web based software applications. A wrapper is an API client, that are commonly used to wrap the API into easy to use functions by doing the API calls itself. </a:t>
            </a:r>
            <a:endParaRPr lang="en-US" sz="2300" dirty="0">
              <a:latin typeface="Gill Sans MT" panose="020B0502020104020203" pitchFamily="34" charset="77"/>
              <a:cs typeface="Times New Roman" panose="02020603050405020304" pitchFamily="18" charset="0"/>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77"/>
            </a:endParaRPr>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77"/>
            </a:endParaRPr>
          </a:p>
        </p:txBody>
      </p:sp>
      <p:pic>
        <p:nvPicPr>
          <p:cNvPr id="7" name="Graphic 6" descr="Computer">
            <a:extLst>
              <a:ext uri="{FF2B5EF4-FFF2-40B4-BE49-F238E27FC236}">
                <a16:creationId xmlns:a16="http://schemas.microsoft.com/office/drawing/2014/main" id="{9C41A402-AD58-446B-9DFE-48E7970F97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8" name="Picture 7" descr="codegnan.png">
            <a:extLst>
              <a:ext uri="{FF2B5EF4-FFF2-40B4-BE49-F238E27FC236}">
                <a16:creationId xmlns:a16="http://schemas.microsoft.com/office/drawing/2014/main" id="{DCAF0F7F-E362-BD43-A317-0FE7779C554B}"/>
              </a:ext>
            </a:extLst>
          </p:cNvPr>
          <p:cNvPicPr>
            <a:picLocks noChangeAspect="1"/>
          </p:cNvPicPr>
          <p:nvPr/>
        </p:nvPicPr>
        <p:blipFill>
          <a:blip r:embed="rId4"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349202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4441-5FCD-524F-8F64-686BE6792FBF}"/>
              </a:ext>
            </a:extLst>
          </p:cNvPr>
          <p:cNvSpPr>
            <a:spLocks noGrp="1"/>
          </p:cNvSpPr>
          <p:nvPr>
            <p:ph type="title"/>
          </p:nvPr>
        </p:nvSpPr>
        <p:spPr>
          <a:xfrm>
            <a:off x="1136428" y="627564"/>
            <a:ext cx="7474172" cy="1325563"/>
          </a:xfrm>
        </p:spPr>
        <p:txBody>
          <a:bodyPr>
            <a:normAutofit/>
          </a:bodyPr>
          <a:lstStyle/>
          <a:p>
            <a:br>
              <a:rPr lang="en-US" sz="3400">
                <a:latin typeface="Gill Sans MT" panose="020B0502020104020203" pitchFamily="34" charset="77"/>
                <a:cs typeface="Times New Roman" panose="02020603050405020304" pitchFamily="18" charset="0"/>
                <a:sym typeface="+mn-ea"/>
              </a:rPr>
            </a:br>
            <a:r>
              <a:rPr lang="en-US" sz="3400">
                <a:latin typeface="Gill Sans MT" panose="020B0502020104020203" pitchFamily="34" charset="77"/>
                <a:cs typeface="Times New Roman" panose="02020603050405020304" pitchFamily="18" charset="0"/>
                <a:sym typeface="+mn-ea"/>
              </a:rPr>
              <a:t>A</a:t>
            </a:r>
            <a:r>
              <a:rPr lang="en-IN" altLang="en-US" sz="3400">
                <a:latin typeface="Gill Sans MT" panose="020B0502020104020203" pitchFamily="34" charset="77"/>
                <a:cs typeface="Times New Roman" panose="02020603050405020304" pitchFamily="18" charset="0"/>
                <a:sym typeface="+mn-ea"/>
              </a:rPr>
              <a:t>PI</a:t>
            </a:r>
            <a:r>
              <a:rPr lang="en-US" sz="3400">
                <a:latin typeface="Gill Sans MT" panose="020B0502020104020203" pitchFamily="34" charset="77"/>
                <a:cs typeface="Times New Roman" panose="02020603050405020304" pitchFamily="18" charset="0"/>
                <a:sym typeface="+mn-ea"/>
              </a:rPr>
              <a:t>(Application Programming Interface)</a:t>
            </a:r>
            <a:endParaRPr lang="en-US" sz="3400">
              <a:latin typeface="Gill Sans MT" panose="020B0502020104020203" pitchFamily="34" charset="77"/>
            </a:endParaRPr>
          </a:p>
        </p:txBody>
      </p:sp>
      <p:sp>
        <p:nvSpPr>
          <p:cNvPr id="3" name="Content Placeholder 2">
            <a:extLst>
              <a:ext uri="{FF2B5EF4-FFF2-40B4-BE49-F238E27FC236}">
                <a16:creationId xmlns:a16="http://schemas.microsoft.com/office/drawing/2014/main" id="{E6B9C765-F30F-B143-B974-182D3C600DC3}"/>
              </a:ext>
            </a:extLst>
          </p:cNvPr>
          <p:cNvSpPr>
            <a:spLocks noGrp="1"/>
          </p:cNvSpPr>
          <p:nvPr>
            <p:ph idx="1"/>
          </p:nvPr>
        </p:nvSpPr>
        <p:spPr>
          <a:xfrm>
            <a:off x="1222504" y="2001969"/>
            <a:ext cx="8062989" cy="2667013"/>
          </a:xfrm>
        </p:spPr>
        <p:txBody>
          <a:bodyPr anchor="ctr">
            <a:normAutofit/>
          </a:bodyPr>
          <a:lstStyle/>
          <a:p>
            <a:pPr marL="0" indent="0">
              <a:buNone/>
            </a:pPr>
            <a:r>
              <a:rPr lang="en-US" sz="2400" dirty="0">
                <a:latin typeface="Gill Sans MT" panose="020B0502020104020203" pitchFamily="34" charset="77"/>
                <a:cs typeface="Times New Roman" panose="02020603050405020304" pitchFamily="18" charset="0"/>
                <a:sym typeface="+mn-ea"/>
              </a:rPr>
              <a:t>A</a:t>
            </a:r>
            <a:r>
              <a:rPr lang="en-IN" altLang="en-US" sz="2400" dirty="0">
                <a:latin typeface="Gill Sans MT" panose="020B0502020104020203" pitchFamily="34" charset="77"/>
                <a:cs typeface="Times New Roman" panose="02020603050405020304" pitchFamily="18" charset="0"/>
                <a:sym typeface="+mn-ea"/>
              </a:rPr>
              <a:t>PI</a:t>
            </a:r>
            <a:r>
              <a:rPr lang="en-US" sz="2400" dirty="0">
                <a:latin typeface="Gill Sans MT" panose="020B0502020104020203" pitchFamily="34" charset="77"/>
                <a:cs typeface="Times New Roman" panose="02020603050405020304" pitchFamily="18" charset="0"/>
                <a:sym typeface="+mn-ea"/>
              </a:rPr>
              <a:t> methods:</a:t>
            </a:r>
            <a:endParaRPr lang="en-US" sz="2400" dirty="0">
              <a:latin typeface="Gill Sans MT" panose="020B0502020104020203" pitchFamily="34" charset="77"/>
              <a:cs typeface="Times New Roman" panose="02020603050405020304" pitchFamily="18" charset="0"/>
            </a:endParaRPr>
          </a:p>
          <a:p>
            <a:pPr>
              <a:buNone/>
            </a:pPr>
            <a:r>
              <a:rPr lang="en-IN" altLang="en-US" sz="2400" dirty="0">
                <a:latin typeface="Gill Sans MT" panose="020B0502020104020203" pitchFamily="34" charset="77"/>
                <a:cs typeface="Times New Roman" panose="02020603050405020304" pitchFamily="18" charset="0"/>
                <a:sym typeface="+mn-ea"/>
              </a:rPr>
              <a:t>	</a:t>
            </a:r>
            <a:r>
              <a:rPr lang="en-US" sz="2400" dirty="0">
                <a:latin typeface="Gill Sans MT" panose="020B0502020104020203" pitchFamily="34" charset="77"/>
                <a:cs typeface="Times New Roman" panose="02020603050405020304" pitchFamily="18" charset="0"/>
                <a:sym typeface="+mn-ea"/>
              </a:rPr>
              <a:t>1</a:t>
            </a:r>
            <a:r>
              <a:rPr lang="en-IN" altLang="en-US" sz="2400" dirty="0">
                <a:latin typeface="Gill Sans MT" panose="020B0502020104020203" pitchFamily="34" charset="77"/>
                <a:cs typeface="Times New Roman" panose="02020603050405020304" pitchFamily="18" charset="0"/>
                <a:sym typeface="+mn-ea"/>
              </a:rPr>
              <a:t>.</a:t>
            </a:r>
            <a:r>
              <a:rPr lang="en-US" sz="2400" dirty="0">
                <a:latin typeface="Gill Sans MT" panose="020B0502020104020203" pitchFamily="34" charset="77"/>
                <a:cs typeface="Times New Roman" panose="02020603050405020304" pitchFamily="18" charset="0"/>
                <a:sym typeface="+mn-ea"/>
              </a:rPr>
              <a:t> get</a:t>
            </a:r>
            <a:endParaRPr lang="en-US" sz="2400" dirty="0">
              <a:latin typeface="Gill Sans MT" panose="020B0502020104020203" pitchFamily="34" charset="77"/>
              <a:cs typeface="Times New Roman" panose="02020603050405020304" pitchFamily="18" charset="0"/>
            </a:endParaRPr>
          </a:p>
          <a:p>
            <a:pPr>
              <a:buNone/>
            </a:pPr>
            <a:r>
              <a:rPr lang="en-IN" altLang="en-US" sz="2400" dirty="0">
                <a:latin typeface="Gill Sans MT" panose="020B0502020104020203" pitchFamily="34" charset="77"/>
                <a:cs typeface="Times New Roman" panose="02020603050405020304" pitchFamily="18" charset="0"/>
                <a:sym typeface="+mn-ea"/>
              </a:rPr>
              <a:t>	</a:t>
            </a:r>
            <a:r>
              <a:rPr lang="en-US" sz="2400" dirty="0">
                <a:latin typeface="Gill Sans MT" panose="020B0502020104020203" pitchFamily="34" charset="77"/>
                <a:cs typeface="Times New Roman" panose="02020603050405020304" pitchFamily="18" charset="0"/>
                <a:sym typeface="+mn-ea"/>
              </a:rPr>
              <a:t>2</a:t>
            </a:r>
            <a:r>
              <a:rPr lang="en-IN" altLang="en-US" sz="2400" dirty="0">
                <a:latin typeface="Gill Sans MT" panose="020B0502020104020203" pitchFamily="34" charset="77"/>
                <a:cs typeface="Times New Roman" panose="02020603050405020304" pitchFamily="18" charset="0"/>
                <a:sym typeface="+mn-ea"/>
              </a:rPr>
              <a:t>.</a:t>
            </a:r>
            <a:r>
              <a:rPr lang="en-US" sz="2400" dirty="0">
                <a:latin typeface="Gill Sans MT" panose="020B0502020104020203" pitchFamily="34" charset="77"/>
                <a:cs typeface="Times New Roman" panose="02020603050405020304" pitchFamily="18" charset="0"/>
                <a:sym typeface="+mn-ea"/>
              </a:rPr>
              <a:t> post</a:t>
            </a:r>
            <a:endParaRPr lang="en-US" sz="2400" dirty="0">
              <a:latin typeface="Gill Sans MT" panose="020B0502020104020203" pitchFamily="34" charset="77"/>
              <a:cs typeface="Times New Roman" panose="02020603050405020304" pitchFamily="18" charset="0"/>
            </a:endParaRPr>
          </a:p>
          <a:p>
            <a:pPr>
              <a:buNone/>
            </a:pPr>
            <a:r>
              <a:rPr lang="en-IN" altLang="en-US" sz="2400" dirty="0">
                <a:latin typeface="Gill Sans MT" panose="020B0502020104020203" pitchFamily="34" charset="77"/>
                <a:cs typeface="Times New Roman" panose="02020603050405020304" pitchFamily="18" charset="0"/>
                <a:sym typeface="+mn-ea"/>
              </a:rPr>
              <a:t>	</a:t>
            </a:r>
            <a:r>
              <a:rPr lang="en-US" sz="2400" dirty="0">
                <a:latin typeface="Gill Sans MT" panose="020B0502020104020203" pitchFamily="34" charset="77"/>
                <a:cs typeface="Times New Roman" panose="02020603050405020304" pitchFamily="18" charset="0"/>
                <a:sym typeface="+mn-ea"/>
              </a:rPr>
              <a:t>3</a:t>
            </a:r>
            <a:r>
              <a:rPr lang="en-IN" altLang="en-US" sz="2400" dirty="0">
                <a:latin typeface="Gill Sans MT" panose="020B0502020104020203" pitchFamily="34" charset="77"/>
                <a:cs typeface="Times New Roman" panose="02020603050405020304" pitchFamily="18" charset="0"/>
                <a:sym typeface="+mn-ea"/>
              </a:rPr>
              <a:t>.</a:t>
            </a:r>
            <a:r>
              <a:rPr lang="en-US" sz="2400" dirty="0">
                <a:latin typeface="Gill Sans MT" panose="020B0502020104020203" pitchFamily="34" charset="77"/>
                <a:cs typeface="Times New Roman" panose="02020603050405020304" pitchFamily="18" charset="0"/>
                <a:sym typeface="+mn-ea"/>
              </a:rPr>
              <a:t> put</a:t>
            </a:r>
            <a:endParaRPr lang="en-US" sz="2400" dirty="0">
              <a:latin typeface="Gill Sans MT" panose="020B0502020104020203" pitchFamily="34" charset="77"/>
              <a:cs typeface="Times New Roman" panose="02020603050405020304" pitchFamily="18" charset="0"/>
            </a:endParaRPr>
          </a:p>
          <a:p>
            <a:pPr>
              <a:buNone/>
            </a:pPr>
            <a:r>
              <a:rPr lang="en-IN" altLang="en-US" sz="2400" dirty="0">
                <a:latin typeface="Gill Sans MT" panose="020B0502020104020203" pitchFamily="34" charset="77"/>
                <a:cs typeface="Times New Roman" panose="02020603050405020304" pitchFamily="18" charset="0"/>
                <a:sym typeface="+mn-ea"/>
              </a:rPr>
              <a:t>	</a:t>
            </a:r>
            <a:r>
              <a:rPr lang="en-US" sz="2400" dirty="0">
                <a:latin typeface="Gill Sans MT" panose="020B0502020104020203" pitchFamily="34" charset="77"/>
                <a:cs typeface="Times New Roman" panose="02020603050405020304" pitchFamily="18" charset="0"/>
                <a:sym typeface="+mn-ea"/>
              </a:rPr>
              <a:t>4</a:t>
            </a:r>
            <a:r>
              <a:rPr lang="en-IN" altLang="en-US" sz="2400" dirty="0">
                <a:latin typeface="Gill Sans MT" panose="020B0502020104020203" pitchFamily="34" charset="77"/>
                <a:cs typeface="Times New Roman" panose="02020603050405020304" pitchFamily="18" charset="0"/>
                <a:sym typeface="+mn-ea"/>
              </a:rPr>
              <a:t>.</a:t>
            </a:r>
            <a:r>
              <a:rPr lang="en-US" sz="2400" dirty="0">
                <a:latin typeface="Gill Sans MT" panose="020B0502020104020203" pitchFamily="34" charset="77"/>
                <a:cs typeface="Times New Roman" panose="02020603050405020304" pitchFamily="18" charset="0"/>
                <a:sym typeface="+mn-ea"/>
              </a:rPr>
              <a:t> delete</a:t>
            </a:r>
            <a:endParaRPr lang="en-US" sz="2400" dirty="0">
              <a:latin typeface="Gill Sans MT" panose="020B0502020104020203" pitchFamily="34" charset="77"/>
              <a:cs typeface="Times New Roman" panose="02020603050405020304" pitchFamily="18" charset="0"/>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77"/>
            </a:endParaRPr>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77"/>
            </a:endParaRPr>
          </a:p>
        </p:txBody>
      </p:sp>
      <p:pic>
        <p:nvPicPr>
          <p:cNvPr id="7" name="Graphic 6" descr="Computer">
            <a:extLst>
              <a:ext uri="{FF2B5EF4-FFF2-40B4-BE49-F238E27FC236}">
                <a16:creationId xmlns:a16="http://schemas.microsoft.com/office/drawing/2014/main" id="{9C41A402-AD58-446B-9DFE-48E7970F97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8" name="Picture 7" descr="codegnan.png">
            <a:extLst>
              <a:ext uri="{FF2B5EF4-FFF2-40B4-BE49-F238E27FC236}">
                <a16:creationId xmlns:a16="http://schemas.microsoft.com/office/drawing/2014/main" id="{504E198B-AC79-0A4C-BC8C-7771B43063CA}"/>
              </a:ext>
            </a:extLst>
          </p:cNvPr>
          <p:cNvPicPr>
            <a:picLocks noChangeAspect="1"/>
          </p:cNvPicPr>
          <p:nvPr/>
        </p:nvPicPr>
        <p:blipFill>
          <a:blip r:embed="rId4"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134633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4441-5FCD-524F-8F64-686BE6792FBF}"/>
              </a:ext>
            </a:extLst>
          </p:cNvPr>
          <p:cNvSpPr>
            <a:spLocks noGrp="1"/>
          </p:cNvSpPr>
          <p:nvPr>
            <p:ph type="title"/>
          </p:nvPr>
        </p:nvSpPr>
        <p:spPr>
          <a:xfrm>
            <a:off x="1136428" y="627564"/>
            <a:ext cx="7474172" cy="1325563"/>
          </a:xfrm>
        </p:spPr>
        <p:txBody>
          <a:bodyPr>
            <a:normAutofit/>
          </a:bodyPr>
          <a:lstStyle/>
          <a:p>
            <a:br>
              <a:rPr lang="en-US" sz="3400">
                <a:latin typeface="Gill Sans MT" panose="020B0502020104020203" pitchFamily="34" charset="77"/>
                <a:cs typeface="Times New Roman" panose="02020603050405020304" pitchFamily="18" charset="0"/>
                <a:sym typeface="+mn-ea"/>
              </a:rPr>
            </a:br>
            <a:r>
              <a:rPr lang="en-US" sz="3400">
                <a:latin typeface="Gill Sans MT" panose="020B0502020104020203" pitchFamily="34" charset="77"/>
                <a:cs typeface="Times New Roman" panose="02020603050405020304" pitchFamily="18" charset="0"/>
                <a:sym typeface="+mn-ea"/>
              </a:rPr>
              <a:t>A</a:t>
            </a:r>
            <a:r>
              <a:rPr lang="en-IN" altLang="en-US" sz="3400">
                <a:latin typeface="Gill Sans MT" panose="020B0502020104020203" pitchFamily="34" charset="77"/>
                <a:cs typeface="Times New Roman" panose="02020603050405020304" pitchFamily="18" charset="0"/>
                <a:sym typeface="+mn-ea"/>
              </a:rPr>
              <a:t>PI</a:t>
            </a:r>
            <a:r>
              <a:rPr lang="en-US" sz="3400">
                <a:latin typeface="Gill Sans MT" panose="020B0502020104020203" pitchFamily="34" charset="77"/>
                <a:cs typeface="Times New Roman" panose="02020603050405020304" pitchFamily="18" charset="0"/>
                <a:sym typeface="+mn-ea"/>
              </a:rPr>
              <a:t>(Application Programming Interface)</a:t>
            </a:r>
            <a:endParaRPr lang="en-US" sz="3400">
              <a:latin typeface="Gill Sans MT" panose="020B0502020104020203" pitchFamily="34" charset="77"/>
            </a:endParaRPr>
          </a:p>
        </p:txBody>
      </p:sp>
      <p:sp>
        <p:nvSpPr>
          <p:cNvPr id="3" name="Content Placeholder 2">
            <a:extLst>
              <a:ext uri="{FF2B5EF4-FFF2-40B4-BE49-F238E27FC236}">
                <a16:creationId xmlns:a16="http://schemas.microsoft.com/office/drawing/2014/main" id="{E6B9C765-F30F-B143-B974-182D3C600DC3}"/>
              </a:ext>
            </a:extLst>
          </p:cNvPr>
          <p:cNvSpPr>
            <a:spLocks noGrp="1"/>
          </p:cNvSpPr>
          <p:nvPr>
            <p:ph idx="1"/>
          </p:nvPr>
        </p:nvSpPr>
        <p:spPr>
          <a:xfrm>
            <a:off x="1222504" y="2001969"/>
            <a:ext cx="8062989" cy="4228467"/>
          </a:xfrm>
        </p:spPr>
        <p:txBody>
          <a:bodyPr anchor="ctr">
            <a:normAutofit fontScale="92500"/>
          </a:bodyPr>
          <a:lstStyle/>
          <a:p>
            <a:pPr>
              <a:buNone/>
            </a:pPr>
            <a:r>
              <a:rPr lang="en-US" sz="2400" dirty="0">
                <a:latin typeface="Gill Sans MT" panose="020B0502020104020203" pitchFamily="34" charset="77"/>
                <a:cs typeface="Times New Roman" panose="02020603050405020304" pitchFamily="18" charset="0"/>
                <a:sym typeface="+mn-ea"/>
              </a:rPr>
              <a:t> get: obtain information about resource</a:t>
            </a:r>
            <a:endParaRPr lang="en-US" sz="2400" dirty="0">
              <a:latin typeface="Gill Sans MT" panose="020B0502020104020203" pitchFamily="34" charset="77"/>
              <a:cs typeface="Times New Roman" panose="02020603050405020304" pitchFamily="18" charset="0"/>
            </a:endParaRPr>
          </a:p>
          <a:p>
            <a:pPr>
              <a:buNone/>
            </a:pPr>
            <a:r>
              <a:rPr lang="en-US" sz="2400" dirty="0">
                <a:latin typeface="Gill Sans MT" panose="020B0502020104020203" pitchFamily="34" charset="77"/>
                <a:cs typeface="Times New Roman" panose="02020603050405020304" pitchFamily="18" charset="0"/>
                <a:sym typeface="+mn-ea"/>
              </a:rPr>
              <a:t> </a:t>
            </a:r>
            <a:r>
              <a:rPr lang="en-US" sz="2400" dirty="0" err="1">
                <a:latin typeface="Gill Sans MT" panose="020B0502020104020203" pitchFamily="34" charset="77"/>
                <a:cs typeface="Times New Roman" panose="02020603050405020304" pitchFamily="18" charset="0"/>
                <a:sym typeface="+mn-ea"/>
              </a:rPr>
              <a:t>post:create</a:t>
            </a:r>
            <a:r>
              <a:rPr lang="en-US" sz="2400" dirty="0">
                <a:latin typeface="Gill Sans MT" panose="020B0502020104020203" pitchFamily="34" charset="77"/>
                <a:cs typeface="Times New Roman" panose="02020603050405020304" pitchFamily="18" charset="0"/>
                <a:sym typeface="+mn-ea"/>
              </a:rPr>
              <a:t> a new resource</a:t>
            </a:r>
            <a:endParaRPr lang="en-US" sz="2400" dirty="0">
              <a:latin typeface="Gill Sans MT" panose="020B0502020104020203" pitchFamily="34" charset="77"/>
              <a:cs typeface="Times New Roman" panose="02020603050405020304" pitchFamily="18" charset="0"/>
            </a:endParaRPr>
          </a:p>
          <a:p>
            <a:pPr>
              <a:buNone/>
            </a:pPr>
            <a:r>
              <a:rPr lang="en-US" sz="2400" dirty="0">
                <a:latin typeface="Gill Sans MT" panose="020B0502020104020203" pitchFamily="34" charset="77"/>
                <a:cs typeface="Times New Roman" panose="02020603050405020304" pitchFamily="18" charset="0"/>
                <a:sym typeface="+mn-ea"/>
              </a:rPr>
              <a:t> put: update a resource</a:t>
            </a:r>
            <a:endParaRPr lang="en-US" sz="2400" dirty="0">
              <a:latin typeface="Gill Sans MT" panose="020B0502020104020203" pitchFamily="34" charset="77"/>
              <a:cs typeface="Times New Roman" panose="02020603050405020304" pitchFamily="18" charset="0"/>
            </a:endParaRPr>
          </a:p>
          <a:p>
            <a:pPr>
              <a:buNone/>
            </a:pPr>
            <a:r>
              <a:rPr lang="en-US" sz="2400" dirty="0">
                <a:latin typeface="Gill Sans MT" panose="020B0502020104020203" pitchFamily="34" charset="77"/>
                <a:cs typeface="Times New Roman" panose="02020603050405020304" pitchFamily="18" charset="0"/>
                <a:sym typeface="+mn-ea"/>
              </a:rPr>
              <a:t> </a:t>
            </a:r>
            <a:r>
              <a:rPr lang="en-US" sz="2400" dirty="0" err="1">
                <a:latin typeface="Gill Sans MT" panose="020B0502020104020203" pitchFamily="34" charset="77"/>
                <a:cs typeface="Times New Roman" panose="02020603050405020304" pitchFamily="18" charset="0"/>
                <a:sym typeface="+mn-ea"/>
              </a:rPr>
              <a:t>delete:delete</a:t>
            </a:r>
            <a:r>
              <a:rPr lang="en-US" sz="2400" dirty="0">
                <a:latin typeface="Gill Sans MT" panose="020B0502020104020203" pitchFamily="34" charset="77"/>
                <a:cs typeface="Times New Roman" panose="02020603050405020304" pitchFamily="18" charset="0"/>
                <a:sym typeface="+mn-ea"/>
              </a:rPr>
              <a:t>  a resource</a:t>
            </a:r>
          </a:p>
          <a:p>
            <a:pPr>
              <a:buNone/>
            </a:pPr>
            <a:endParaRPr lang="en-US" sz="2400" dirty="0">
              <a:latin typeface="Gill Sans MT" panose="020B0502020104020203" pitchFamily="34" charset="77"/>
              <a:cs typeface="Times New Roman" panose="02020603050405020304" pitchFamily="18" charset="0"/>
              <a:sym typeface="+mn-ea"/>
            </a:endParaRPr>
          </a:p>
          <a:p>
            <a:pPr>
              <a:buNone/>
            </a:pPr>
            <a:r>
              <a:rPr lang="en-US" sz="2400" dirty="0">
                <a:latin typeface="Gill Sans MT" panose="020B0502020104020203" pitchFamily="34" charset="77"/>
                <a:cs typeface="Times New Roman" panose="02020603050405020304" pitchFamily="18" charset="0"/>
                <a:sym typeface="+mn-ea"/>
              </a:rPr>
              <a:t>Flask maps HTTP requests to Python functions. In this case we have mapped one URL path (‘/’) to one function. Flask checks if there is a match between the path provided and a defined function.</a:t>
            </a:r>
          </a:p>
          <a:p>
            <a:pPr>
              <a:buNone/>
            </a:pPr>
            <a:r>
              <a:rPr lang="en-US" sz="2400" dirty="0">
                <a:latin typeface="Gill Sans MT" panose="020B0502020104020203" pitchFamily="34" charset="77"/>
                <a:cs typeface="Times New Roman" panose="02020603050405020304" pitchFamily="18" charset="0"/>
                <a:sym typeface="+mn-ea"/>
              </a:rPr>
              <a:t>Flask runs the code in the function and displays the returned result in the </a:t>
            </a:r>
            <a:r>
              <a:rPr lang="en-US" sz="2400" dirty="0" err="1">
                <a:latin typeface="Gill Sans MT" panose="020B0502020104020203" pitchFamily="34" charset="77"/>
                <a:cs typeface="Times New Roman" panose="02020603050405020304" pitchFamily="18" charset="0"/>
                <a:sym typeface="+mn-ea"/>
              </a:rPr>
              <a:t>browser.The</a:t>
            </a:r>
            <a:r>
              <a:rPr lang="en-US" sz="2400" dirty="0">
                <a:latin typeface="Gill Sans MT" panose="020B0502020104020203" pitchFamily="34" charset="77"/>
                <a:cs typeface="Times New Roman" panose="02020603050405020304" pitchFamily="18" charset="0"/>
                <a:sym typeface="+mn-ea"/>
              </a:rPr>
              <a:t> process of mapping URLs to functions is called Routing.</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77"/>
            </a:endParaRPr>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77"/>
            </a:endParaRPr>
          </a:p>
        </p:txBody>
      </p:sp>
      <p:pic>
        <p:nvPicPr>
          <p:cNvPr id="7" name="Graphic 6" descr="Computer">
            <a:extLst>
              <a:ext uri="{FF2B5EF4-FFF2-40B4-BE49-F238E27FC236}">
                <a16:creationId xmlns:a16="http://schemas.microsoft.com/office/drawing/2014/main" id="{9C41A402-AD58-446B-9DFE-48E7970F97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8" name="Picture 7" descr="codegnan.png">
            <a:extLst>
              <a:ext uri="{FF2B5EF4-FFF2-40B4-BE49-F238E27FC236}">
                <a16:creationId xmlns:a16="http://schemas.microsoft.com/office/drawing/2014/main" id="{BEF5BAFB-9C8C-6E4B-A668-FDC8C85C1E72}"/>
              </a:ext>
            </a:extLst>
          </p:cNvPr>
          <p:cNvPicPr>
            <a:picLocks noChangeAspect="1"/>
          </p:cNvPicPr>
          <p:nvPr/>
        </p:nvPicPr>
        <p:blipFill>
          <a:blip r:embed="rId4"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222504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4441-5FCD-524F-8F64-686BE6792FBF}"/>
              </a:ext>
            </a:extLst>
          </p:cNvPr>
          <p:cNvSpPr>
            <a:spLocks noGrp="1"/>
          </p:cNvSpPr>
          <p:nvPr>
            <p:ph type="title"/>
          </p:nvPr>
        </p:nvSpPr>
        <p:spPr>
          <a:xfrm>
            <a:off x="1136428" y="627564"/>
            <a:ext cx="7474172" cy="1325563"/>
          </a:xfrm>
        </p:spPr>
        <p:txBody>
          <a:bodyPr>
            <a:normAutofit/>
          </a:bodyPr>
          <a:lstStyle/>
          <a:p>
            <a:br>
              <a:rPr lang="en-US" sz="3400" dirty="0">
                <a:latin typeface="Gill Sans MT" panose="020B0502020104020203" pitchFamily="34" charset="77"/>
                <a:cs typeface="Times New Roman" panose="02020603050405020304" pitchFamily="18" charset="0"/>
                <a:sym typeface="+mn-ea"/>
              </a:rPr>
            </a:br>
            <a:r>
              <a:rPr lang="en-US" sz="3400" dirty="0">
                <a:latin typeface="Gill Sans MT" panose="020B0502020104020203" pitchFamily="34" charset="77"/>
                <a:cs typeface="Times New Roman" panose="02020603050405020304" pitchFamily="18" charset="0"/>
                <a:sym typeface="+mn-ea"/>
              </a:rPr>
              <a:t>A</a:t>
            </a:r>
            <a:r>
              <a:rPr lang="en-IN" altLang="en-US" sz="3400" dirty="0">
                <a:latin typeface="Gill Sans MT" panose="020B0502020104020203" pitchFamily="34" charset="77"/>
                <a:cs typeface="Times New Roman" panose="02020603050405020304" pitchFamily="18" charset="0"/>
                <a:sym typeface="+mn-ea"/>
              </a:rPr>
              <a:t>PI</a:t>
            </a:r>
            <a:r>
              <a:rPr lang="en-US" sz="3400" dirty="0">
                <a:latin typeface="Gill Sans MT" panose="020B0502020104020203" pitchFamily="34" charset="77"/>
                <a:cs typeface="Times New Roman" panose="02020603050405020304" pitchFamily="18" charset="0"/>
                <a:sym typeface="+mn-ea"/>
              </a:rPr>
              <a:t>(Application Programming Interface)</a:t>
            </a:r>
            <a:endParaRPr lang="en-US" sz="3400" dirty="0">
              <a:latin typeface="Gill Sans MT" panose="020B0502020104020203" pitchFamily="34" charset="77"/>
            </a:endParaRPr>
          </a:p>
        </p:txBody>
      </p:sp>
      <p:sp>
        <p:nvSpPr>
          <p:cNvPr id="3" name="Content Placeholder 2">
            <a:extLst>
              <a:ext uri="{FF2B5EF4-FFF2-40B4-BE49-F238E27FC236}">
                <a16:creationId xmlns:a16="http://schemas.microsoft.com/office/drawing/2014/main" id="{E6B9C765-F30F-B143-B974-182D3C600DC3}"/>
              </a:ext>
            </a:extLst>
          </p:cNvPr>
          <p:cNvSpPr>
            <a:spLocks noGrp="1"/>
          </p:cNvSpPr>
          <p:nvPr>
            <p:ph idx="1"/>
          </p:nvPr>
        </p:nvSpPr>
        <p:spPr>
          <a:xfrm>
            <a:off x="1215667" y="1290345"/>
            <a:ext cx="8062989" cy="5174686"/>
          </a:xfrm>
        </p:spPr>
        <p:txBody>
          <a:bodyPr anchor="ctr">
            <a:normAutofit/>
          </a:bodyPr>
          <a:lstStyle/>
          <a:p>
            <a:pPr>
              <a:buNone/>
            </a:pPr>
            <a:endParaRPr lang="en-US" sz="2400" dirty="0">
              <a:latin typeface="Gill Sans MT" panose="020B0502020104020203" pitchFamily="34" charset="77"/>
              <a:cs typeface="Times New Roman" panose="02020603050405020304" pitchFamily="18" charset="0"/>
            </a:endParaRPr>
          </a:p>
          <a:p>
            <a:pPr>
              <a:buNone/>
            </a:pPr>
            <a:r>
              <a:rPr lang="en-US" sz="2400" dirty="0">
                <a:latin typeface="Gill Sans MT" panose="020B0502020104020203" pitchFamily="34" charset="77"/>
                <a:cs typeface="Times New Roman" panose="02020603050405020304" pitchFamily="18" charset="0"/>
              </a:rPr>
              <a:t>from flask import Flask</a:t>
            </a:r>
          </a:p>
          <a:p>
            <a:pPr>
              <a:buNone/>
            </a:pPr>
            <a:r>
              <a:rPr lang="en-IN" altLang="en-US" sz="2400" dirty="0">
                <a:latin typeface="Gill Sans MT" panose="020B0502020104020203" pitchFamily="34" charset="77"/>
                <a:cs typeface="Times New Roman" panose="02020603050405020304" pitchFamily="18" charset="0"/>
              </a:rPr>
              <a:t>	</a:t>
            </a:r>
            <a:r>
              <a:rPr lang="en-US" sz="2400" dirty="0">
                <a:latin typeface="Gill Sans MT" panose="020B0502020104020203" pitchFamily="34" charset="77"/>
                <a:cs typeface="Times New Roman" panose="02020603050405020304" pitchFamily="18" charset="0"/>
              </a:rPr>
              <a:t>app = Flask(__name__) #</a:t>
            </a:r>
            <a:r>
              <a:rPr lang="en-IN" sz="1800" dirty="0">
                <a:latin typeface="Times New Roman" panose="02020603050405020304" pitchFamily="18" charset="0"/>
                <a:cs typeface="Times New Roman" panose="02020603050405020304" pitchFamily="18" charset="0"/>
              </a:rPr>
              <a:t>Creates the Flask application object, which contains data about the application and also methods (object functions) that tell the application to do certain actions</a:t>
            </a:r>
            <a:endParaRPr lang="en-US" sz="1800" dirty="0">
              <a:latin typeface="Times New Roman" panose="02020603050405020304" pitchFamily="18" charset="0"/>
              <a:cs typeface="Times New Roman" panose="02020603050405020304" pitchFamily="18" charset="0"/>
            </a:endParaRPr>
          </a:p>
          <a:p>
            <a:pPr>
              <a:buNone/>
            </a:pPr>
            <a:r>
              <a:rPr lang="en-IN" altLang="en-US" sz="2400" dirty="0">
                <a:latin typeface="Gill Sans MT" panose="020B0502020104020203" pitchFamily="34" charset="77"/>
                <a:cs typeface="Times New Roman" panose="02020603050405020304" pitchFamily="18" charset="0"/>
              </a:rPr>
              <a:t>	</a:t>
            </a:r>
            <a:r>
              <a:rPr lang="en-US" sz="2400" dirty="0">
                <a:latin typeface="Gill Sans MT" panose="020B0502020104020203" pitchFamily="34" charset="77"/>
                <a:cs typeface="Times New Roman" panose="02020603050405020304" pitchFamily="18" charset="0"/>
              </a:rPr>
              <a:t>@</a:t>
            </a:r>
            <a:r>
              <a:rPr lang="en-US" sz="2400" dirty="0" err="1">
                <a:latin typeface="Gill Sans MT" panose="020B0502020104020203" pitchFamily="34" charset="77"/>
                <a:cs typeface="Times New Roman" panose="02020603050405020304" pitchFamily="18" charset="0"/>
              </a:rPr>
              <a:t>app.route</a:t>
            </a:r>
            <a:r>
              <a:rPr lang="en-US" sz="2400" dirty="0">
                <a:latin typeface="Gill Sans MT" panose="020B0502020104020203" pitchFamily="34" charset="77"/>
                <a:cs typeface="Times New Roman" panose="02020603050405020304" pitchFamily="18" charset="0"/>
              </a:rPr>
              <a:t>('/')</a:t>
            </a:r>
          </a:p>
          <a:p>
            <a:pPr>
              <a:buNone/>
            </a:pPr>
            <a:r>
              <a:rPr lang="en-IN" altLang="en-US" sz="2400" dirty="0">
                <a:latin typeface="Gill Sans MT" panose="020B0502020104020203" pitchFamily="34" charset="77"/>
                <a:cs typeface="Times New Roman" panose="02020603050405020304" pitchFamily="18" charset="0"/>
              </a:rPr>
              <a:t>	</a:t>
            </a:r>
            <a:r>
              <a:rPr lang="en-US" sz="2400" dirty="0">
                <a:latin typeface="Gill Sans MT" panose="020B0502020104020203" pitchFamily="34" charset="77"/>
                <a:cs typeface="Times New Roman" panose="02020603050405020304" pitchFamily="18" charset="0"/>
              </a:rPr>
              <a:t>def index():</a:t>
            </a:r>
          </a:p>
          <a:p>
            <a:pPr>
              <a:buNone/>
            </a:pPr>
            <a:r>
              <a:rPr lang="en-IN" altLang="en-US" sz="2400" dirty="0">
                <a:latin typeface="Gill Sans MT" panose="020B0502020104020203" pitchFamily="34" charset="77"/>
                <a:cs typeface="Times New Roman" panose="02020603050405020304" pitchFamily="18" charset="0"/>
              </a:rPr>
              <a:t>	</a:t>
            </a:r>
            <a:r>
              <a:rPr lang="en-US" sz="2400" dirty="0">
                <a:latin typeface="Gill Sans MT" panose="020B0502020104020203" pitchFamily="34" charset="77"/>
                <a:cs typeface="Times New Roman" panose="02020603050405020304" pitchFamily="18" charset="0"/>
              </a:rPr>
              <a:t>	return 'Hello World'</a:t>
            </a:r>
          </a:p>
          <a:p>
            <a:pPr>
              <a:buNone/>
            </a:pPr>
            <a:r>
              <a:rPr lang="en-IN" altLang="en-US" sz="2400" dirty="0">
                <a:latin typeface="Gill Sans MT" panose="020B0502020104020203" pitchFamily="34" charset="77"/>
                <a:cs typeface="Times New Roman" panose="02020603050405020304" pitchFamily="18" charset="0"/>
              </a:rPr>
              <a:t>	</a:t>
            </a:r>
            <a:r>
              <a:rPr lang="en-US" sz="2400" dirty="0">
                <a:latin typeface="Gill Sans MT" panose="020B0502020104020203" pitchFamily="34" charset="77"/>
                <a:cs typeface="Times New Roman" panose="02020603050405020304" pitchFamily="18" charset="0"/>
              </a:rPr>
              <a:t>if __name__ == '__main__':</a:t>
            </a:r>
          </a:p>
          <a:p>
            <a:pPr>
              <a:buNone/>
            </a:pPr>
            <a:r>
              <a:rPr lang="en-IN" altLang="en-US" sz="2400" dirty="0">
                <a:latin typeface="Gill Sans MT" panose="020B0502020104020203" pitchFamily="34" charset="77"/>
                <a:cs typeface="Times New Roman" panose="02020603050405020304" pitchFamily="18" charset="0"/>
              </a:rPr>
              <a:t>	</a:t>
            </a:r>
            <a:r>
              <a:rPr lang="en-US" sz="2400" dirty="0">
                <a:latin typeface="Gill Sans MT" panose="020B0502020104020203" pitchFamily="34" charset="77"/>
                <a:cs typeface="Times New Roman" panose="02020603050405020304" pitchFamily="18" charset="0"/>
              </a:rPr>
              <a:t>	</a:t>
            </a:r>
            <a:r>
              <a:rPr lang="en-US" sz="2400" dirty="0" err="1">
                <a:latin typeface="Gill Sans MT" panose="020B0502020104020203" pitchFamily="34" charset="77"/>
                <a:cs typeface="Times New Roman" panose="02020603050405020304" pitchFamily="18" charset="0"/>
              </a:rPr>
              <a:t>app.run</a:t>
            </a:r>
            <a:r>
              <a:rPr lang="en-US" sz="2400" dirty="0">
                <a:latin typeface="Gill Sans MT" panose="020B0502020104020203" pitchFamily="34" charset="77"/>
                <a:cs typeface="Times New Roman" panose="02020603050405020304" pitchFamily="18" charset="0"/>
              </a:rPr>
              <a:t>(debug=True)  #Starts </a:t>
            </a:r>
            <a:r>
              <a:rPr lang="en-US" sz="2400">
                <a:latin typeface="Gill Sans MT" panose="020B0502020104020203" pitchFamily="34" charset="77"/>
                <a:cs typeface="Times New Roman" panose="02020603050405020304" pitchFamily="18" charset="0"/>
              </a:rPr>
              <a:t>the debugger </a:t>
            </a:r>
            <a:endParaRPr lang="en-US" sz="2400" dirty="0">
              <a:latin typeface="Gill Sans MT" panose="020B0502020104020203" pitchFamily="34" charset="77"/>
              <a:cs typeface="Times New Roman" panose="02020603050405020304" pitchFamily="18" charset="0"/>
            </a:endParaRPr>
          </a:p>
          <a:p>
            <a:pPr>
              <a:buNone/>
            </a:pPr>
            <a:r>
              <a:rPr lang="en-IN" altLang="en-US" sz="2400" b="1" dirty="0">
                <a:latin typeface="Gill Sans MT" panose="020B0502020104020203" pitchFamily="34" charset="77"/>
                <a:cs typeface="Times New Roman" panose="02020603050405020304" pitchFamily="18" charset="0"/>
              </a:rPr>
              <a:t>Output:</a:t>
            </a:r>
            <a:endParaRPr lang="en-US" sz="2400" dirty="0">
              <a:latin typeface="Gill Sans MT" panose="020B0502020104020203" pitchFamily="34" charset="77"/>
              <a:cs typeface="Times New Roman" panose="02020603050405020304" pitchFamily="18" charset="0"/>
            </a:endParaRPr>
          </a:p>
          <a:p>
            <a:pPr marL="914400" lvl="2" indent="0">
              <a:buNone/>
            </a:pPr>
            <a:r>
              <a:rPr lang="en-IN" altLang="en-US" sz="2400" dirty="0">
                <a:latin typeface="Gill Sans MT" panose="020B0502020104020203" pitchFamily="34" charset="77"/>
                <a:cs typeface="Times New Roman" panose="02020603050405020304" pitchFamily="18" charset="0"/>
              </a:rPr>
              <a:t>Hello World</a:t>
            </a:r>
            <a:endParaRPr lang="en-US" sz="2400" dirty="0">
              <a:latin typeface="Gill Sans MT" panose="020B0502020104020203" pitchFamily="34" charset="77"/>
              <a:cs typeface="Times New Roman" panose="02020603050405020304" pitchFamily="18" charset="0"/>
              <a:sym typeface="+mn-ea"/>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77"/>
            </a:endParaRPr>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77"/>
            </a:endParaRPr>
          </a:p>
        </p:txBody>
      </p:sp>
      <p:pic>
        <p:nvPicPr>
          <p:cNvPr id="7" name="Graphic 6" descr="Computer">
            <a:extLst>
              <a:ext uri="{FF2B5EF4-FFF2-40B4-BE49-F238E27FC236}">
                <a16:creationId xmlns:a16="http://schemas.microsoft.com/office/drawing/2014/main" id="{9C41A402-AD58-446B-9DFE-48E7970F97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8" name="Picture 7" descr="codegnan.png">
            <a:extLst>
              <a:ext uri="{FF2B5EF4-FFF2-40B4-BE49-F238E27FC236}">
                <a16:creationId xmlns:a16="http://schemas.microsoft.com/office/drawing/2014/main" id="{334E016E-F336-B840-AA36-C3B7D091C291}"/>
              </a:ext>
            </a:extLst>
          </p:cNvPr>
          <p:cNvPicPr>
            <a:picLocks noChangeAspect="1"/>
          </p:cNvPicPr>
          <p:nvPr/>
        </p:nvPicPr>
        <p:blipFill>
          <a:blip r:embed="rId4" cstate="print"/>
          <a:stretch>
            <a:fillRect/>
          </a:stretch>
        </p:blipFill>
        <p:spPr>
          <a:xfrm>
            <a:off x="10668000" y="0"/>
            <a:ext cx="1524000" cy="1524000"/>
          </a:xfrm>
          <a:prstGeom prst="rect">
            <a:avLst/>
          </a:prstGeom>
        </p:spPr>
      </p:pic>
    </p:spTree>
    <p:extLst>
      <p:ext uri="{BB962C8B-B14F-4D97-AF65-F5344CB8AC3E}">
        <p14:creationId xmlns:p14="http://schemas.microsoft.com/office/powerpoint/2010/main" val="383234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4143</TotalTime>
  <Words>385</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Gill Sans MT</vt:lpstr>
      <vt:lpstr>Times New Roman</vt:lpstr>
      <vt:lpstr>Office Theme</vt:lpstr>
      <vt:lpstr>PowerPoint Presentation</vt:lpstr>
      <vt:lpstr> API(Application Programming Interface) </vt:lpstr>
      <vt:lpstr> API(Application Programming Interface)</vt:lpstr>
      <vt:lpstr> API(Application Programming Interface)</vt:lpstr>
      <vt:lpstr> API(Application Programming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150031078</dc:creator>
  <cp:lastModifiedBy>Saketh Kallepu</cp:lastModifiedBy>
  <cp:revision>161</cp:revision>
  <dcterms:created xsi:type="dcterms:W3CDTF">2019-01-31T07:00:45Z</dcterms:created>
  <dcterms:modified xsi:type="dcterms:W3CDTF">2020-04-07T13:12:56Z</dcterms:modified>
</cp:coreProperties>
</file>