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7" r:id="rId5"/>
    <p:sldId id="264" r:id="rId6"/>
    <p:sldId id="286" r:id="rId7"/>
    <p:sldId id="266" r:id="rId8"/>
    <p:sldId id="263" r:id="rId9"/>
    <p:sldId id="265" r:id="rId10"/>
    <p:sldId id="278" r:id="rId11"/>
    <p:sldId id="279" r:id="rId12"/>
    <p:sldId id="280" r:id="rId13"/>
    <p:sldId id="275" r:id="rId14"/>
    <p:sldId id="281" r:id="rId15"/>
    <p:sldId id="284" r:id="rId16"/>
    <p:sldId id="282" r:id="rId17"/>
    <p:sldId id="283" r:id="rId18"/>
    <p:sldId id="274" r:id="rId19"/>
    <p:sldId id="273"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B93EA-C5A1-4726-BDD0-ED8A05F1C5FE}" type="doc">
      <dgm:prSet loTypeId="urn:microsoft.com/office/officeart/2005/8/layout/vList2" loCatId="list" qsTypeId="urn:microsoft.com/office/officeart/2005/8/quickstyle/3d4" qsCatId="3D" csTypeId="urn:microsoft.com/office/officeart/2005/8/colors/accent0_3" csCatId="mainScheme"/>
      <dgm:spPr/>
      <dgm:t>
        <a:bodyPr/>
        <a:lstStyle/>
        <a:p>
          <a:endParaRPr lang="en-IN"/>
        </a:p>
      </dgm:t>
    </dgm:pt>
    <dgm:pt modelId="{357E5275-3F65-4156-A661-DEAC18426115}">
      <dgm:prSet/>
      <dgm:spPr/>
      <dgm:t>
        <a:bodyPr/>
        <a:lstStyle/>
        <a:p>
          <a:r>
            <a:rPr lang="en-US" dirty="0"/>
            <a:t>This project focuses on developing a comprehensive solution for managing electric vehicle (EV) fleets with real-time monitoring and predictive analytics. </a:t>
          </a:r>
          <a:endParaRPr lang="en-IN" dirty="0"/>
        </a:p>
      </dgm:t>
    </dgm:pt>
    <dgm:pt modelId="{BBA1F17E-D254-4FDC-9ACB-7B96D78EF41B}" type="parTrans" cxnId="{BD15F4FF-E872-4C7D-8F8A-3A569E6CA2EE}">
      <dgm:prSet/>
      <dgm:spPr/>
      <dgm:t>
        <a:bodyPr/>
        <a:lstStyle/>
        <a:p>
          <a:endParaRPr lang="en-IN"/>
        </a:p>
      </dgm:t>
    </dgm:pt>
    <dgm:pt modelId="{A815F2E1-2686-4574-B68F-0DA02B9E586F}" type="sibTrans" cxnId="{BD15F4FF-E872-4C7D-8F8A-3A569E6CA2EE}">
      <dgm:prSet/>
      <dgm:spPr/>
      <dgm:t>
        <a:bodyPr/>
        <a:lstStyle/>
        <a:p>
          <a:endParaRPr lang="en-IN"/>
        </a:p>
      </dgm:t>
    </dgm:pt>
    <dgm:pt modelId="{C3299D54-F715-43E4-9F8A-DD4B61C3AA0E}">
      <dgm:prSet/>
      <dgm:spPr/>
      <dgm:t>
        <a:bodyPr/>
        <a:lstStyle/>
        <a:p>
          <a:r>
            <a:rPr lang="en-US" dirty="0"/>
            <a:t>Designed to enhance operational efficiency, reduce costs, and support sustainability goals, this system provides fleet managers with critical insights and tools to manage EV performance, optimize routes, and schedule maintenance proactively.</a:t>
          </a:r>
          <a:endParaRPr lang="en-IN" dirty="0"/>
        </a:p>
      </dgm:t>
    </dgm:pt>
    <dgm:pt modelId="{94289B37-F394-41A9-A27E-315A78AA8454}" type="parTrans" cxnId="{7EB78C34-03DB-49EF-BA8B-47E6492C147B}">
      <dgm:prSet/>
      <dgm:spPr/>
      <dgm:t>
        <a:bodyPr/>
        <a:lstStyle/>
        <a:p>
          <a:endParaRPr lang="en-IN"/>
        </a:p>
      </dgm:t>
    </dgm:pt>
    <dgm:pt modelId="{4AFB1D58-D34B-47BF-9CAF-91EF919420BF}" type="sibTrans" cxnId="{7EB78C34-03DB-49EF-BA8B-47E6492C147B}">
      <dgm:prSet/>
      <dgm:spPr/>
      <dgm:t>
        <a:bodyPr/>
        <a:lstStyle/>
        <a:p>
          <a:endParaRPr lang="en-IN"/>
        </a:p>
      </dgm:t>
    </dgm:pt>
    <dgm:pt modelId="{70CFF802-0BBD-42A6-80FC-D7E4E3F9D87D}" type="pres">
      <dgm:prSet presAssocID="{D48B93EA-C5A1-4726-BDD0-ED8A05F1C5FE}" presName="linear" presStyleCnt="0">
        <dgm:presLayoutVars>
          <dgm:animLvl val="lvl"/>
          <dgm:resizeHandles val="exact"/>
        </dgm:presLayoutVars>
      </dgm:prSet>
      <dgm:spPr/>
    </dgm:pt>
    <dgm:pt modelId="{1467A532-15ED-4844-939D-DE5E294039D9}" type="pres">
      <dgm:prSet presAssocID="{357E5275-3F65-4156-A661-DEAC18426115}" presName="parentText" presStyleLbl="node1" presStyleIdx="0" presStyleCnt="2">
        <dgm:presLayoutVars>
          <dgm:chMax val="0"/>
          <dgm:bulletEnabled val="1"/>
        </dgm:presLayoutVars>
      </dgm:prSet>
      <dgm:spPr/>
    </dgm:pt>
    <dgm:pt modelId="{72867E69-481A-4799-BF92-0292465F19BB}" type="pres">
      <dgm:prSet presAssocID="{A815F2E1-2686-4574-B68F-0DA02B9E586F}" presName="spacer" presStyleCnt="0"/>
      <dgm:spPr/>
    </dgm:pt>
    <dgm:pt modelId="{CB72D74D-C3BB-463E-9793-A69C8ED9C610}" type="pres">
      <dgm:prSet presAssocID="{C3299D54-F715-43E4-9F8A-DD4B61C3AA0E}" presName="parentText" presStyleLbl="node1" presStyleIdx="1" presStyleCnt="2">
        <dgm:presLayoutVars>
          <dgm:chMax val="0"/>
          <dgm:bulletEnabled val="1"/>
        </dgm:presLayoutVars>
      </dgm:prSet>
      <dgm:spPr/>
    </dgm:pt>
  </dgm:ptLst>
  <dgm:cxnLst>
    <dgm:cxn modelId="{FACB1034-7D11-404A-B741-10178EA9D11B}" type="presOf" srcId="{357E5275-3F65-4156-A661-DEAC18426115}" destId="{1467A532-15ED-4844-939D-DE5E294039D9}" srcOrd="0" destOrd="0" presId="urn:microsoft.com/office/officeart/2005/8/layout/vList2"/>
    <dgm:cxn modelId="{7EB78C34-03DB-49EF-BA8B-47E6492C147B}" srcId="{D48B93EA-C5A1-4726-BDD0-ED8A05F1C5FE}" destId="{C3299D54-F715-43E4-9F8A-DD4B61C3AA0E}" srcOrd="1" destOrd="0" parTransId="{94289B37-F394-41A9-A27E-315A78AA8454}" sibTransId="{4AFB1D58-D34B-47BF-9CAF-91EF919420BF}"/>
    <dgm:cxn modelId="{6CDF0A9C-B077-416A-9F85-4BCEA5A9BB3B}" type="presOf" srcId="{D48B93EA-C5A1-4726-BDD0-ED8A05F1C5FE}" destId="{70CFF802-0BBD-42A6-80FC-D7E4E3F9D87D}" srcOrd="0" destOrd="0" presId="urn:microsoft.com/office/officeart/2005/8/layout/vList2"/>
    <dgm:cxn modelId="{9696A3F6-0C83-4FE6-AB8C-DD9A78F98FFE}" type="presOf" srcId="{C3299D54-F715-43E4-9F8A-DD4B61C3AA0E}" destId="{CB72D74D-C3BB-463E-9793-A69C8ED9C610}" srcOrd="0" destOrd="0" presId="urn:microsoft.com/office/officeart/2005/8/layout/vList2"/>
    <dgm:cxn modelId="{BD15F4FF-E872-4C7D-8F8A-3A569E6CA2EE}" srcId="{D48B93EA-C5A1-4726-BDD0-ED8A05F1C5FE}" destId="{357E5275-3F65-4156-A661-DEAC18426115}" srcOrd="0" destOrd="0" parTransId="{BBA1F17E-D254-4FDC-9ACB-7B96D78EF41B}" sibTransId="{A815F2E1-2686-4574-B68F-0DA02B9E586F}"/>
    <dgm:cxn modelId="{EFE2BE89-A347-4845-A257-5B501E2959B0}" type="presParOf" srcId="{70CFF802-0BBD-42A6-80FC-D7E4E3F9D87D}" destId="{1467A532-15ED-4844-939D-DE5E294039D9}" srcOrd="0" destOrd="0" presId="urn:microsoft.com/office/officeart/2005/8/layout/vList2"/>
    <dgm:cxn modelId="{8C43B69C-3C37-48C3-9394-4B5E47662256}" type="presParOf" srcId="{70CFF802-0BBD-42A6-80FC-D7E4E3F9D87D}" destId="{72867E69-481A-4799-BF92-0292465F19BB}" srcOrd="1" destOrd="0" presId="urn:microsoft.com/office/officeart/2005/8/layout/vList2"/>
    <dgm:cxn modelId="{6E082C3B-304A-4294-9FE8-37ABE05DFBA8}" type="presParOf" srcId="{70CFF802-0BBD-42A6-80FC-D7E4E3F9D87D}" destId="{CB72D74D-C3BB-463E-9793-A69C8ED9C61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83DF45-0710-4052-95EE-130FF3FDCA5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2F8B3A08-FBBD-46D8-997C-1341D53EB63D}">
      <dgm:prSet/>
      <dgm:spPr/>
      <dgm:t>
        <a:bodyPr/>
        <a:lstStyle/>
        <a:p>
          <a:r>
            <a:rPr lang="en-US" b="1" dirty="0"/>
            <a:t>Fleet Monitoring Dashboard</a:t>
          </a:r>
          <a:r>
            <a:rPr lang="en-US" dirty="0"/>
            <a:t>:</a:t>
          </a:r>
        </a:p>
        <a:p>
          <a:r>
            <a:rPr lang="en-US" dirty="0"/>
            <a:t> Real-time data on battery status and working condition.</a:t>
          </a:r>
          <a:endParaRPr lang="en-IN" dirty="0"/>
        </a:p>
      </dgm:t>
    </dgm:pt>
    <dgm:pt modelId="{E6385D56-0332-48E7-A62D-80DD948CAD3F}" type="parTrans" cxnId="{C811E0AB-967F-4F46-ABDD-2EBB1F0EDB16}">
      <dgm:prSet/>
      <dgm:spPr/>
      <dgm:t>
        <a:bodyPr/>
        <a:lstStyle/>
        <a:p>
          <a:endParaRPr lang="en-IN"/>
        </a:p>
      </dgm:t>
    </dgm:pt>
    <dgm:pt modelId="{0625A715-E018-46D4-8217-45F0EB86386B}" type="sibTrans" cxnId="{C811E0AB-967F-4F46-ABDD-2EBB1F0EDB16}">
      <dgm:prSet/>
      <dgm:spPr/>
      <dgm:t>
        <a:bodyPr/>
        <a:lstStyle/>
        <a:p>
          <a:endParaRPr lang="en-IN"/>
        </a:p>
      </dgm:t>
    </dgm:pt>
    <dgm:pt modelId="{71DB9013-3302-4D57-BA12-0E63A72352CC}">
      <dgm:prSet/>
      <dgm:spPr/>
      <dgm:t>
        <a:bodyPr/>
        <a:lstStyle/>
        <a:p>
          <a:r>
            <a:rPr lang="en-US" b="1" dirty="0"/>
            <a:t>Data Analytics</a:t>
          </a:r>
          <a:r>
            <a:rPr lang="en-US" dirty="0"/>
            <a:t>:</a:t>
          </a:r>
        </a:p>
        <a:p>
          <a:r>
            <a:rPr lang="en-US" dirty="0"/>
            <a:t> Insights into usage patterns, and maintenance cost</a:t>
          </a:r>
          <a:endParaRPr lang="en-IN" dirty="0"/>
        </a:p>
      </dgm:t>
    </dgm:pt>
    <dgm:pt modelId="{AB19C0A7-C6DE-4C97-A790-5BA05D6904BC}" type="parTrans" cxnId="{24B6A8C6-AC40-473A-88A9-2BD473E0112A}">
      <dgm:prSet/>
      <dgm:spPr/>
      <dgm:t>
        <a:bodyPr/>
        <a:lstStyle/>
        <a:p>
          <a:endParaRPr lang="en-IN"/>
        </a:p>
      </dgm:t>
    </dgm:pt>
    <dgm:pt modelId="{5697AE5F-D143-4DFA-8A19-7E985815352F}" type="sibTrans" cxnId="{24B6A8C6-AC40-473A-88A9-2BD473E0112A}">
      <dgm:prSet/>
      <dgm:spPr/>
      <dgm:t>
        <a:bodyPr/>
        <a:lstStyle/>
        <a:p>
          <a:endParaRPr lang="en-IN"/>
        </a:p>
      </dgm:t>
    </dgm:pt>
    <dgm:pt modelId="{43959079-4700-41E0-8F3A-4FB7C6F25C2E}">
      <dgm:prSet/>
      <dgm:spPr/>
      <dgm:t>
        <a:bodyPr/>
        <a:lstStyle/>
        <a:p>
          <a:r>
            <a:rPr lang="en-US" b="1" dirty="0"/>
            <a:t>Driver Behavior</a:t>
          </a:r>
          <a:r>
            <a:rPr lang="en-US" dirty="0"/>
            <a:t>:</a:t>
          </a:r>
        </a:p>
        <a:p>
          <a:r>
            <a:rPr lang="en-US" dirty="0"/>
            <a:t> Analyze the driver behavior using speed of vehicle</a:t>
          </a:r>
          <a:endParaRPr lang="en-IN" dirty="0"/>
        </a:p>
      </dgm:t>
    </dgm:pt>
    <dgm:pt modelId="{B1F6ED2D-8B01-4D3B-B66A-BA5FF40B0D6E}" type="parTrans" cxnId="{1364D7A7-7896-48C9-B730-AD5097F1C0EF}">
      <dgm:prSet/>
      <dgm:spPr/>
      <dgm:t>
        <a:bodyPr/>
        <a:lstStyle/>
        <a:p>
          <a:endParaRPr lang="en-IN"/>
        </a:p>
      </dgm:t>
    </dgm:pt>
    <dgm:pt modelId="{387B403B-8AA4-4084-9BF3-2770F4B37731}" type="sibTrans" cxnId="{1364D7A7-7896-48C9-B730-AD5097F1C0EF}">
      <dgm:prSet/>
      <dgm:spPr/>
      <dgm:t>
        <a:bodyPr/>
        <a:lstStyle/>
        <a:p>
          <a:endParaRPr lang="en-IN"/>
        </a:p>
      </dgm:t>
    </dgm:pt>
    <dgm:pt modelId="{B01D7C2A-9BA2-46C9-BA96-F4CDDC81DECB}">
      <dgm:prSet/>
      <dgm:spPr/>
      <dgm:t>
        <a:bodyPr/>
        <a:lstStyle/>
        <a:p>
          <a:r>
            <a:rPr lang="en-US" b="1" dirty="0"/>
            <a:t>Range Prediction</a:t>
          </a:r>
          <a:r>
            <a:rPr lang="en-US" dirty="0"/>
            <a:t>: </a:t>
          </a:r>
        </a:p>
        <a:p>
          <a:r>
            <a:rPr lang="en-US" dirty="0"/>
            <a:t>To predict how much km vehicle can travel with respect to the battery levels.</a:t>
          </a:r>
          <a:endParaRPr lang="en-IN" dirty="0"/>
        </a:p>
      </dgm:t>
    </dgm:pt>
    <dgm:pt modelId="{896B7C7B-A309-47A2-822D-1097756A51BB}" type="parTrans" cxnId="{9C04A187-F2CF-4593-8951-7E3D8D1E4B62}">
      <dgm:prSet/>
      <dgm:spPr/>
      <dgm:t>
        <a:bodyPr/>
        <a:lstStyle/>
        <a:p>
          <a:endParaRPr lang="en-IN"/>
        </a:p>
      </dgm:t>
    </dgm:pt>
    <dgm:pt modelId="{27640D23-A98D-4AF5-9045-7E375C337CA3}" type="sibTrans" cxnId="{9C04A187-F2CF-4593-8951-7E3D8D1E4B62}">
      <dgm:prSet/>
      <dgm:spPr/>
      <dgm:t>
        <a:bodyPr/>
        <a:lstStyle/>
        <a:p>
          <a:endParaRPr lang="en-IN"/>
        </a:p>
      </dgm:t>
    </dgm:pt>
    <dgm:pt modelId="{20E403DB-94CF-42BA-B183-82C4CC35BF7A}" type="pres">
      <dgm:prSet presAssocID="{9D83DF45-0710-4052-95EE-130FF3FDCA57}" presName="Name0" presStyleCnt="0">
        <dgm:presLayoutVars>
          <dgm:dir/>
          <dgm:resizeHandles val="exact"/>
        </dgm:presLayoutVars>
      </dgm:prSet>
      <dgm:spPr/>
    </dgm:pt>
    <dgm:pt modelId="{20696647-7A67-4043-85EA-3B061D7C5C25}" type="pres">
      <dgm:prSet presAssocID="{9D83DF45-0710-4052-95EE-130FF3FDCA57}" presName="arrow" presStyleLbl="bgShp" presStyleIdx="0" presStyleCnt="1"/>
      <dgm:spPr/>
    </dgm:pt>
    <dgm:pt modelId="{B6192C70-3568-4081-902E-ED8E6D3B21EB}" type="pres">
      <dgm:prSet presAssocID="{9D83DF45-0710-4052-95EE-130FF3FDCA57}" presName="points" presStyleCnt="0"/>
      <dgm:spPr/>
    </dgm:pt>
    <dgm:pt modelId="{F2811F07-0DFF-4645-A08F-D1D2E0F7BC8A}" type="pres">
      <dgm:prSet presAssocID="{2F8B3A08-FBBD-46D8-997C-1341D53EB63D}" presName="compositeA" presStyleCnt="0"/>
      <dgm:spPr/>
    </dgm:pt>
    <dgm:pt modelId="{4914D87C-432A-45F4-A189-9D7CC6724EDB}" type="pres">
      <dgm:prSet presAssocID="{2F8B3A08-FBBD-46D8-997C-1341D53EB63D}" presName="textA" presStyleLbl="revTx" presStyleIdx="0" presStyleCnt="4">
        <dgm:presLayoutVars>
          <dgm:bulletEnabled val="1"/>
        </dgm:presLayoutVars>
      </dgm:prSet>
      <dgm:spPr/>
    </dgm:pt>
    <dgm:pt modelId="{8507C5A0-16BB-43E7-AC14-87CAF57F90BC}" type="pres">
      <dgm:prSet presAssocID="{2F8B3A08-FBBD-46D8-997C-1341D53EB63D}" presName="circleA" presStyleLbl="node1" presStyleIdx="0" presStyleCnt="4"/>
      <dgm:spPr/>
    </dgm:pt>
    <dgm:pt modelId="{8E65AFC7-D9A2-43EC-996D-4C48368F906C}" type="pres">
      <dgm:prSet presAssocID="{2F8B3A08-FBBD-46D8-997C-1341D53EB63D}" presName="spaceA" presStyleCnt="0"/>
      <dgm:spPr/>
    </dgm:pt>
    <dgm:pt modelId="{95131125-ABF3-4168-ADBD-E639DF25F883}" type="pres">
      <dgm:prSet presAssocID="{0625A715-E018-46D4-8217-45F0EB86386B}" presName="space" presStyleCnt="0"/>
      <dgm:spPr/>
    </dgm:pt>
    <dgm:pt modelId="{1C1E4C3F-C0C0-4079-BC15-21100BC95ADF}" type="pres">
      <dgm:prSet presAssocID="{71DB9013-3302-4D57-BA12-0E63A72352CC}" presName="compositeB" presStyleCnt="0"/>
      <dgm:spPr/>
    </dgm:pt>
    <dgm:pt modelId="{617636FA-172F-4231-927D-3377F56C9A21}" type="pres">
      <dgm:prSet presAssocID="{71DB9013-3302-4D57-BA12-0E63A72352CC}" presName="textB" presStyleLbl="revTx" presStyleIdx="1" presStyleCnt="4">
        <dgm:presLayoutVars>
          <dgm:bulletEnabled val="1"/>
        </dgm:presLayoutVars>
      </dgm:prSet>
      <dgm:spPr/>
    </dgm:pt>
    <dgm:pt modelId="{2ED1AB2C-81C7-437A-A718-257CBE856340}" type="pres">
      <dgm:prSet presAssocID="{71DB9013-3302-4D57-BA12-0E63A72352CC}" presName="circleB" presStyleLbl="node1" presStyleIdx="1" presStyleCnt="4"/>
      <dgm:spPr/>
    </dgm:pt>
    <dgm:pt modelId="{3660561F-EBF2-40CB-825C-3174AA0F2931}" type="pres">
      <dgm:prSet presAssocID="{71DB9013-3302-4D57-BA12-0E63A72352CC}" presName="spaceB" presStyleCnt="0"/>
      <dgm:spPr/>
    </dgm:pt>
    <dgm:pt modelId="{D43857BA-13BC-4AF7-984B-7BAE0736E7D6}" type="pres">
      <dgm:prSet presAssocID="{5697AE5F-D143-4DFA-8A19-7E985815352F}" presName="space" presStyleCnt="0"/>
      <dgm:spPr/>
    </dgm:pt>
    <dgm:pt modelId="{EEB9EA7F-5C5C-414F-8892-9F0B057BAFBE}" type="pres">
      <dgm:prSet presAssocID="{43959079-4700-41E0-8F3A-4FB7C6F25C2E}" presName="compositeA" presStyleCnt="0"/>
      <dgm:spPr/>
    </dgm:pt>
    <dgm:pt modelId="{1BF54DC4-408A-473F-946D-6A7B9B55B0DC}" type="pres">
      <dgm:prSet presAssocID="{43959079-4700-41E0-8F3A-4FB7C6F25C2E}" presName="textA" presStyleLbl="revTx" presStyleIdx="2" presStyleCnt="4">
        <dgm:presLayoutVars>
          <dgm:bulletEnabled val="1"/>
        </dgm:presLayoutVars>
      </dgm:prSet>
      <dgm:spPr/>
    </dgm:pt>
    <dgm:pt modelId="{9CFD4875-56B0-416A-A102-9CE41228D480}" type="pres">
      <dgm:prSet presAssocID="{43959079-4700-41E0-8F3A-4FB7C6F25C2E}" presName="circleA" presStyleLbl="node1" presStyleIdx="2" presStyleCnt="4"/>
      <dgm:spPr/>
    </dgm:pt>
    <dgm:pt modelId="{11991148-0571-4174-BEF2-0A9DBBF5321E}" type="pres">
      <dgm:prSet presAssocID="{43959079-4700-41E0-8F3A-4FB7C6F25C2E}" presName="spaceA" presStyleCnt="0"/>
      <dgm:spPr/>
    </dgm:pt>
    <dgm:pt modelId="{D0ED4DA3-01A1-4CD8-A151-6D407CCE26C7}" type="pres">
      <dgm:prSet presAssocID="{387B403B-8AA4-4084-9BF3-2770F4B37731}" presName="space" presStyleCnt="0"/>
      <dgm:spPr/>
    </dgm:pt>
    <dgm:pt modelId="{D0CF1E1B-78C1-4286-B360-223F5F0C31C8}" type="pres">
      <dgm:prSet presAssocID="{B01D7C2A-9BA2-46C9-BA96-F4CDDC81DECB}" presName="compositeB" presStyleCnt="0"/>
      <dgm:spPr/>
    </dgm:pt>
    <dgm:pt modelId="{7A086E9E-22B3-4305-95D2-5A2CBBD38457}" type="pres">
      <dgm:prSet presAssocID="{B01D7C2A-9BA2-46C9-BA96-F4CDDC81DECB}" presName="textB" presStyleLbl="revTx" presStyleIdx="3" presStyleCnt="4">
        <dgm:presLayoutVars>
          <dgm:bulletEnabled val="1"/>
        </dgm:presLayoutVars>
      </dgm:prSet>
      <dgm:spPr/>
    </dgm:pt>
    <dgm:pt modelId="{6B1BE177-61AE-44C7-B8B0-C8CFA12D22EC}" type="pres">
      <dgm:prSet presAssocID="{B01D7C2A-9BA2-46C9-BA96-F4CDDC81DECB}" presName="circleB" presStyleLbl="node1" presStyleIdx="3" presStyleCnt="4"/>
      <dgm:spPr/>
    </dgm:pt>
    <dgm:pt modelId="{370470AE-1798-4B45-A7CB-77D9D91B437A}" type="pres">
      <dgm:prSet presAssocID="{B01D7C2A-9BA2-46C9-BA96-F4CDDC81DECB}" presName="spaceB" presStyleCnt="0"/>
      <dgm:spPr/>
    </dgm:pt>
  </dgm:ptLst>
  <dgm:cxnLst>
    <dgm:cxn modelId="{0F389844-F9E9-4CAD-8DD8-4D837FA652B2}" type="presOf" srcId="{2F8B3A08-FBBD-46D8-997C-1341D53EB63D}" destId="{4914D87C-432A-45F4-A189-9D7CC6724EDB}" srcOrd="0" destOrd="0" presId="urn:microsoft.com/office/officeart/2005/8/layout/hProcess11"/>
    <dgm:cxn modelId="{9C04A187-F2CF-4593-8951-7E3D8D1E4B62}" srcId="{9D83DF45-0710-4052-95EE-130FF3FDCA57}" destId="{B01D7C2A-9BA2-46C9-BA96-F4CDDC81DECB}" srcOrd="3" destOrd="0" parTransId="{896B7C7B-A309-47A2-822D-1097756A51BB}" sibTransId="{27640D23-A98D-4AF5-9045-7E375C337CA3}"/>
    <dgm:cxn modelId="{7D5A3F8B-8121-4715-B60D-6D3667424FB4}" type="presOf" srcId="{71DB9013-3302-4D57-BA12-0E63A72352CC}" destId="{617636FA-172F-4231-927D-3377F56C9A21}" srcOrd="0" destOrd="0" presId="urn:microsoft.com/office/officeart/2005/8/layout/hProcess11"/>
    <dgm:cxn modelId="{835CE69C-535A-4600-97CC-96F87942533C}" type="presOf" srcId="{9D83DF45-0710-4052-95EE-130FF3FDCA57}" destId="{20E403DB-94CF-42BA-B183-82C4CC35BF7A}" srcOrd="0" destOrd="0" presId="urn:microsoft.com/office/officeart/2005/8/layout/hProcess11"/>
    <dgm:cxn modelId="{1364D7A7-7896-48C9-B730-AD5097F1C0EF}" srcId="{9D83DF45-0710-4052-95EE-130FF3FDCA57}" destId="{43959079-4700-41E0-8F3A-4FB7C6F25C2E}" srcOrd="2" destOrd="0" parTransId="{B1F6ED2D-8B01-4D3B-B66A-BA5FF40B0D6E}" sibTransId="{387B403B-8AA4-4084-9BF3-2770F4B37731}"/>
    <dgm:cxn modelId="{C811E0AB-967F-4F46-ABDD-2EBB1F0EDB16}" srcId="{9D83DF45-0710-4052-95EE-130FF3FDCA57}" destId="{2F8B3A08-FBBD-46D8-997C-1341D53EB63D}" srcOrd="0" destOrd="0" parTransId="{E6385D56-0332-48E7-A62D-80DD948CAD3F}" sibTransId="{0625A715-E018-46D4-8217-45F0EB86386B}"/>
    <dgm:cxn modelId="{24B6A8C6-AC40-473A-88A9-2BD473E0112A}" srcId="{9D83DF45-0710-4052-95EE-130FF3FDCA57}" destId="{71DB9013-3302-4D57-BA12-0E63A72352CC}" srcOrd="1" destOrd="0" parTransId="{AB19C0A7-C6DE-4C97-A790-5BA05D6904BC}" sibTransId="{5697AE5F-D143-4DFA-8A19-7E985815352F}"/>
    <dgm:cxn modelId="{2798B9E7-3F5F-452C-8F7C-EB4B73650D49}" type="presOf" srcId="{43959079-4700-41E0-8F3A-4FB7C6F25C2E}" destId="{1BF54DC4-408A-473F-946D-6A7B9B55B0DC}" srcOrd="0" destOrd="0" presId="urn:microsoft.com/office/officeart/2005/8/layout/hProcess11"/>
    <dgm:cxn modelId="{457BCAFB-C583-44CB-962C-0DE411445E0C}" type="presOf" srcId="{B01D7C2A-9BA2-46C9-BA96-F4CDDC81DECB}" destId="{7A086E9E-22B3-4305-95D2-5A2CBBD38457}" srcOrd="0" destOrd="0" presId="urn:microsoft.com/office/officeart/2005/8/layout/hProcess11"/>
    <dgm:cxn modelId="{6DB40CBF-083A-45C1-B092-763EEF0FAF5D}" type="presParOf" srcId="{20E403DB-94CF-42BA-B183-82C4CC35BF7A}" destId="{20696647-7A67-4043-85EA-3B061D7C5C25}" srcOrd="0" destOrd="0" presId="urn:microsoft.com/office/officeart/2005/8/layout/hProcess11"/>
    <dgm:cxn modelId="{833A0899-BEBC-4FC6-B827-03876E4CCA66}" type="presParOf" srcId="{20E403DB-94CF-42BA-B183-82C4CC35BF7A}" destId="{B6192C70-3568-4081-902E-ED8E6D3B21EB}" srcOrd="1" destOrd="0" presId="urn:microsoft.com/office/officeart/2005/8/layout/hProcess11"/>
    <dgm:cxn modelId="{360D78F9-20D0-4D60-910F-BFF10F33FAD4}" type="presParOf" srcId="{B6192C70-3568-4081-902E-ED8E6D3B21EB}" destId="{F2811F07-0DFF-4645-A08F-D1D2E0F7BC8A}" srcOrd="0" destOrd="0" presId="urn:microsoft.com/office/officeart/2005/8/layout/hProcess11"/>
    <dgm:cxn modelId="{7498C65F-EBA4-4908-9FF4-9F265FB71222}" type="presParOf" srcId="{F2811F07-0DFF-4645-A08F-D1D2E0F7BC8A}" destId="{4914D87C-432A-45F4-A189-9D7CC6724EDB}" srcOrd="0" destOrd="0" presId="urn:microsoft.com/office/officeart/2005/8/layout/hProcess11"/>
    <dgm:cxn modelId="{FDF0FA76-46B0-47AF-A52E-D42C51791ED6}" type="presParOf" srcId="{F2811F07-0DFF-4645-A08F-D1D2E0F7BC8A}" destId="{8507C5A0-16BB-43E7-AC14-87CAF57F90BC}" srcOrd="1" destOrd="0" presId="urn:microsoft.com/office/officeart/2005/8/layout/hProcess11"/>
    <dgm:cxn modelId="{D41833A9-CB15-4BCB-B3D2-4D46EC914EF4}" type="presParOf" srcId="{F2811F07-0DFF-4645-A08F-D1D2E0F7BC8A}" destId="{8E65AFC7-D9A2-43EC-996D-4C48368F906C}" srcOrd="2" destOrd="0" presId="urn:microsoft.com/office/officeart/2005/8/layout/hProcess11"/>
    <dgm:cxn modelId="{A36FF1BD-D1C8-47F6-B810-936E9D8F8CC3}" type="presParOf" srcId="{B6192C70-3568-4081-902E-ED8E6D3B21EB}" destId="{95131125-ABF3-4168-ADBD-E639DF25F883}" srcOrd="1" destOrd="0" presId="urn:microsoft.com/office/officeart/2005/8/layout/hProcess11"/>
    <dgm:cxn modelId="{D9BF5FC9-1C99-4C02-8047-4EFC54A84D42}" type="presParOf" srcId="{B6192C70-3568-4081-902E-ED8E6D3B21EB}" destId="{1C1E4C3F-C0C0-4079-BC15-21100BC95ADF}" srcOrd="2" destOrd="0" presId="urn:microsoft.com/office/officeart/2005/8/layout/hProcess11"/>
    <dgm:cxn modelId="{C8E1909F-2BE2-48DE-A472-22553E41AFAB}" type="presParOf" srcId="{1C1E4C3F-C0C0-4079-BC15-21100BC95ADF}" destId="{617636FA-172F-4231-927D-3377F56C9A21}" srcOrd="0" destOrd="0" presId="urn:microsoft.com/office/officeart/2005/8/layout/hProcess11"/>
    <dgm:cxn modelId="{71952420-7D48-4F45-9607-5A7ED933EE18}" type="presParOf" srcId="{1C1E4C3F-C0C0-4079-BC15-21100BC95ADF}" destId="{2ED1AB2C-81C7-437A-A718-257CBE856340}" srcOrd="1" destOrd="0" presId="urn:microsoft.com/office/officeart/2005/8/layout/hProcess11"/>
    <dgm:cxn modelId="{71682FF1-17DC-4E15-A1CD-527F09F80A51}" type="presParOf" srcId="{1C1E4C3F-C0C0-4079-BC15-21100BC95ADF}" destId="{3660561F-EBF2-40CB-825C-3174AA0F2931}" srcOrd="2" destOrd="0" presId="urn:microsoft.com/office/officeart/2005/8/layout/hProcess11"/>
    <dgm:cxn modelId="{032AC437-31ED-4CA9-9A4D-DF5C6DC5E34C}" type="presParOf" srcId="{B6192C70-3568-4081-902E-ED8E6D3B21EB}" destId="{D43857BA-13BC-4AF7-984B-7BAE0736E7D6}" srcOrd="3" destOrd="0" presId="urn:microsoft.com/office/officeart/2005/8/layout/hProcess11"/>
    <dgm:cxn modelId="{C5B9DE35-7623-4A28-92A8-5C7A5FA87D86}" type="presParOf" srcId="{B6192C70-3568-4081-902E-ED8E6D3B21EB}" destId="{EEB9EA7F-5C5C-414F-8892-9F0B057BAFBE}" srcOrd="4" destOrd="0" presId="urn:microsoft.com/office/officeart/2005/8/layout/hProcess11"/>
    <dgm:cxn modelId="{32D87B3A-ECD6-4C49-8150-17EAEC36DD73}" type="presParOf" srcId="{EEB9EA7F-5C5C-414F-8892-9F0B057BAFBE}" destId="{1BF54DC4-408A-473F-946D-6A7B9B55B0DC}" srcOrd="0" destOrd="0" presId="urn:microsoft.com/office/officeart/2005/8/layout/hProcess11"/>
    <dgm:cxn modelId="{08CE4E28-1EA8-4AEB-94D1-D9C546633737}" type="presParOf" srcId="{EEB9EA7F-5C5C-414F-8892-9F0B057BAFBE}" destId="{9CFD4875-56B0-416A-A102-9CE41228D480}" srcOrd="1" destOrd="0" presId="urn:microsoft.com/office/officeart/2005/8/layout/hProcess11"/>
    <dgm:cxn modelId="{306DE6F5-8751-43D7-9CE6-3D9E0066AE78}" type="presParOf" srcId="{EEB9EA7F-5C5C-414F-8892-9F0B057BAFBE}" destId="{11991148-0571-4174-BEF2-0A9DBBF5321E}" srcOrd="2" destOrd="0" presId="urn:microsoft.com/office/officeart/2005/8/layout/hProcess11"/>
    <dgm:cxn modelId="{985509BC-4B86-4520-81F7-4FE3E464F1F9}" type="presParOf" srcId="{B6192C70-3568-4081-902E-ED8E6D3B21EB}" destId="{D0ED4DA3-01A1-4CD8-A151-6D407CCE26C7}" srcOrd="5" destOrd="0" presId="urn:microsoft.com/office/officeart/2005/8/layout/hProcess11"/>
    <dgm:cxn modelId="{472DAF39-C2B2-4CBA-873D-06B80629271E}" type="presParOf" srcId="{B6192C70-3568-4081-902E-ED8E6D3B21EB}" destId="{D0CF1E1B-78C1-4286-B360-223F5F0C31C8}" srcOrd="6" destOrd="0" presId="urn:microsoft.com/office/officeart/2005/8/layout/hProcess11"/>
    <dgm:cxn modelId="{8C0EF59A-E544-408F-801F-6A03F167E2A1}" type="presParOf" srcId="{D0CF1E1B-78C1-4286-B360-223F5F0C31C8}" destId="{7A086E9E-22B3-4305-95D2-5A2CBBD38457}" srcOrd="0" destOrd="0" presId="urn:microsoft.com/office/officeart/2005/8/layout/hProcess11"/>
    <dgm:cxn modelId="{F6CC08AF-57C0-48BB-8545-E5359DD1C1C6}" type="presParOf" srcId="{D0CF1E1B-78C1-4286-B360-223F5F0C31C8}" destId="{6B1BE177-61AE-44C7-B8B0-C8CFA12D22EC}" srcOrd="1" destOrd="0" presId="urn:microsoft.com/office/officeart/2005/8/layout/hProcess11"/>
    <dgm:cxn modelId="{B3A1E519-03CF-4053-A496-8A694B78F69B}" type="presParOf" srcId="{D0CF1E1B-78C1-4286-B360-223F5F0C31C8}" destId="{370470AE-1798-4B45-A7CB-77D9D91B437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249C9D-1AF2-4CE0-B71C-256DB7768496}"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en-IN"/>
        </a:p>
      </dgm:t>
    </dgm:pt>
    <dgm:pt modelId="{83387D62-E2B4-4E62-8C10-5A5F5A8EC2DB}">
      <dgm:prSet/>
      <dgm:spPr/>
      <dgm:t>
        <a:bodyPr/>
        <a:lstStyle/>
        <a:p>
          <a:r>
            <a:rPr lang="en-US" b="1" dirty="0"/>
            <a:t>Programming Languages</a:t>
          </a:r>
          <a:r>
            <a:rPr lang="en-US" dirty="0"/>
            <a:t>: Python for backend (Flask), with HTML and CSS for frontend development.</a:t>
          </a:r>
          <a:endParaRPr lang="en-IN" dirty="0"/>
        </a:p>
      </dgm:t>
    </dgm:pt>
    <dgm:pt modelId="{E5AFE9E3-D130-4CE2-BE5C-1D917C41134B}" type="parTrans" cxnId="{A5CAEFBA-FA0F-49E5-B0A3-98DBF24C1B6F}">
      <dgm:prSet/>
      <dgm:spPr/>
      <dgm:t>
        <a:bodyPr/>
        <a:lstStyle/>
        <a:p>
          <a:endParaRPr lang="en-IN"/>
        </a:p>
      </dgm:t>
    </dgm:pt>
    <dgm:pt modelId="{1292E72E-9497-4EE3-894A-EBCD0A85CCFC}" type="sibTrans" cxnId="{A5CAEFBA-FA0F-49E5-B0A3-98DBF24C1B6F}">
      <dgm:prSet/>
      <dgm:spPr/>
      <dgm:t>
        <a:bodyPr/>
        <a:lstStyle/>
        <a:p>
          <a:endParaRPr lang="en-IN"/>
        </a:p>
      </dgm:t>
    </dgm:pt>
    <dgm:pt modelId="{FB8372E1-6542-48FE-9481-10C9E1150485}">
      <dgm:prSet/>
      <dgm:spPr/>
      <dgm:t>
        <a:bodyPr/>
        <a:lstStyle/>
        <a:p>
          <a:r>
            <a:rPr lang="en-US" b="1" dirty="0"/>
            <a:t>Platform</a:t>
          </a:r>
          <a:r>
            <a:rPr lang="en-US" dirty="0"/>
            <a:t>: Deployed on a web-based platform that allows access via web browsers for both driver and manager interfaces.</a:t>
          </a:r>
          <a:endParaRPr lang="en-IN" dirty="0"/>
        </a:p>
      </dgm:t>
    </dgm:pt>
    <dgm:pt modelId="{7FC0AD25-87B7-4BE5-8478-0D8838C0B541}" type="parTrans" cxnId="{C603F7AC-0196-4D61-8DA3-FEBD0CB6BBF6}">
      <dgm:prSet/>
      <dgm:spPr/>
      <dgm:t>
        <a:bodyPr/>
        <a:lstStyle/>
        <a:p>
          <a:endParaRPr lang="en-IN"/>
        </a:p>
      </dgm:t>
    </dgm:pt>
    <dgm:pt modelId="{901D822C-5A51-4985-AE05-F71ABC7A963B}" type="sibTrans" cxnId="{C603F7AC-0196-4D61-8DA3-FEBD0CB6BBF6}">
      <dgm:prSet/>
      <dgm:spPr/>
      <dgm:t>
        <a:bodyPr/>
        <a:lstStyle/>
        <a:p>
          <a:endParaRPr lang="en-IN"/>
        </a:p>
      </dgm:t>
    </dgm:pt>
    <dgm:pt modelId="{61C919B2-72E3-4230-8718-D7BBC8C898AD}">
      <dgm:prSet/>
      <dgm:spPr/>
      <dgm:t>
        <a:bodyPr/>
        <a:lstStyle/>
        <a:p>
          <a:r>
            <a:rPr lang="en-US" b="1" dirty="0"/>
            <a:t>Database</a:t>
          </a:r>
          <a:r>
            <a:rPr lang="en-US" dirty="0"/>
            <a:t>: SQL-based database managed through </a:t>
          </a:r>
          <a:r>
            <a:rPr lang="en-US" dirty="0" err="1"/>
            <a:t>SQLAlchemy</a:t>
          </a:r>
          <a:r>
            <a:rPr lang="en-US" dirty="0"/>
            <a:t> for storing user data.</a:t>
          </a:r>
          <a:endParaRPr lang="en-IN" dirty="0"/>
        </a:p>
      </dgm:t>
    </dgm:pt>
    <dgm:pt modelId="{A5A88AC1-F67F-4B47-A21F-1F7B5EB4F631}" type="parTrans" cxnId="{22952F1E-AB9A-4B9C-9FD6-0058383C0031}">
      <dgm:prSet/>
      <dgm:spPr/>
      <dgm:t>
        <a:bodyPr/>
        <a:lstStyle/>
        <a:p>
          <a:endParaRPr lang="en-IN"/>
        </a:p>
      </dgm:t>
    </dgm:pt>
    <dgm:pt modelId="{9590314D-D991-452C-B9E2-E777AA65CCA5}" type="sibTrans" cxnId="{22952F1E-AB9A-4B9C-9FD6-0058383C0031}">
      <dgm:prSet/>
      <dgm:spPr/>
      <dgm:t>
        <a:bodyPr/>
        <a:lstStyle/>
        <a:p>
          <a:endParaRPr lang="en-IN"/>
        </a:p>
      </dgm:t>
    </dgm:pt>
    <dgm:pt modelId="{694C3D82-2701-4452-B718-3318BD660AB6}" type="pres">
      <dgm:prSet presAssocID="{E6249C9D-1AF2-4CE0-B71C-256DB7768496}" presName="Name0" presStyleCnt="0">
        <dgm:presLayoutVars>
          <dgm:chPref val="3"/>
          <dgm:dir/>
          <dgm:animLvl val="lvl"/>
          <dgm:resizeHandles/>
        </dgm:presLayoutVars>
      </dgm:prSet>
      <dgm:spPr/>
    </dgm:pt>
    <dgm:pt modelId="{9D30725D-2B3B-4598-8573-92693422BBA7}" type="pres">
      <dgm:prSet presAssocID="{83387D62-E2B4-4E62-8C10-5A5F5A8EC2DB}" presName="horFlow" presStyleCnt="0"/>
      <dgm:spPr/>
    </dgm:pt>
    <dgm:pt modelId="{0F0AE0F4-61EA-4293-92E3-3B0552466CC9}" type="pres">
      <dgm:prSet presAssocID="{83387D62-E2B4-4E62-8C10-5A5F5A8EC2DB}" presName="bigChev" presStyleLbl="node1" presStyleIdx="0" presStyleCnt="3"/>
      <dgm:spPr/>
    </dgm:pt>
    <dgm:pt modelId="{9BF6CC04-ABE0-4DD9-862C-4BBF815AC456}" type="pres">
      <dgm:prSet presAssocID="{83387D62-E2B4-4E62-8C10-5A5F5A8EC2DB}" presName="vSp" presStyleCnt="0"/>
      <dgm:spPr/>
    </dgm:pt>
    <dgm:pt modelId="{F743588F-2FCB-4129-A205-7B66D50E56C6}" type="pres">
      <dgm:prSet presAssocID="{FB8372E1-6542-48FE-9481-10C9E1150485}" presName="horFlow" presStyleCnt="0"/>
      <dgm:spPr/>
    </dgm:pt>
    <dgm:pt modelId="{E92FA981-C909-49FD-9234-ABF55AC16439}" type="pres">
      <dgm:prSet presAssocID="{FB8372E1-6542-48FE-9481-10C9E1150485}" presName="bigChev" presStyleLbl="node1" presStyleIdx="1" presStyleCnt="3"/>
      <dgm:spPr/>
    </dgm:pt>
    <dgm:pt modelId="{A5F520D7-CC2E-4993-B6C9-DD3C026E27A4}" type="pres">
      <dgm:prSet presAssocID="{FB8372E1-6542-48FE-9481-10C9E1150485}" presName="vSp" presStyleCnt="0"/>
      <dgm:spPr/>
    </dgm:pt>
    <dgm:pt modelId="{5A058E16-3DAD-4261-A217-1057FC07C863}" type="pres">
      <dgm:prSet presAssocID="{61C919B2-72E3-4230-8718-D7BBC8C898AD}" presName="horFlow" presStyleCnt="0"/>
      <dgm:spPr/>
    </dgm:pt>
    <dgm:pt modelId="{0CC26993-DE39-4181-9BD5-5D4A1F21316E}" type="pres">
      <dgm:prSet presAssocID="{61C919B2-72E3-4230-8718-D7BBC8C898AD}" presName="bigChev" presStyleLbl="node1" presStyleIdx="2" presStyleCnt="3"/>
      <dgm:spPr/>
    </dgm:pt>
  </dgm:ptLst>
  <dgm:cxnLst>
    <dgm:cxn modelId="{B05A030B-7E41-4F77-81AC-ECE1DDF41328}" type="presOf" srcId="{83387D62-E2B4-4E62-8C10-5A5F5A8EC2DB}" destId="{0F0AE0F4-61EA-4293-92E3-3B0552466CC9}" srcOrd="0" destOrd="0" presId="urn:microsoft.com/office/officeart/2005/8/layout/lProcess3"/>
    <dgm:cxn modelId="{B09E1B19-74D6-4B72-9B68-B1531FF12990}" type="presOf" srcId="{FB8372E1-6542-48FE-9481-10C9E1150485}" destId="{E92FA981-C909-49FD-9234-ABF55AC16439}" srcOrd="0" destOrd="0" presId="urn:microsoft.com/office/officeart/2005/8/layout/lProcess3"/>
    <dgm:cxn modelId="{22952F1E-AB9A-4B9C-9FD6-0058383C0031}" srcId="{E6249C9D-1AF2-4CE0-B71C-256DB7768496}" destId="{61C919B2-72E3-4230-8718-D7BBC8C898AD}" srcOrd="2" destOrd="0" parTransId="{A5A88AC1-F67F-4B47-A21F-1F7B5EB4F631}" sibTransId="{9590314D-D991-452C-B9E2-E777AA65CCA5}"/>
    <dgm:cxn modelId="{3E05C762-ABA6-4761-B7E5-45D0AB5AA68E}" type="presOf" srcId="{61C919B2-72E3-4230-8718-D7BBC8C898AD}" destId="{0CC26993-DE39-4181-9BD5-5D4A1F21316E}" srcOrd="0" destOrd="0" presId="urn:microsoft.com/office/officeart/2005/8/layout/lProcess3"/>
    <dgm:cxn modelId="{D02AD052-7C4F-4D4F-9B9A-F132A2C53FCC}" type="presOf" srcId="{E6249C9D-1AF2-4CE0-B71C-256DB7768496}" destId="{694C3D82-2701-4452-B718-3318BD660AB6}" srcOrd="0" destOrd="0" presId="urn:microsoft.com/office/officeart/2005/8/layout/lProcess3"/>
    <dgm:cxn modelId="{C603F7AC-0196-4D61-8DA3-FEBD0CB6BBF6}" srcId="{E6249C9D-1AF2-4CE0-B71C-256DB7768496}" destId="{FB8372E1-6542-48FE-9481-10C9E1150485}" srcOrd="1" destOrd="0" parTransId="{7FC0AD25-87B7-4BE5-8478-0D8838C0B541}" sibTransId="{901D822C-5A51-4985-AE05-F71ABC7A963B}"/>
    <dgm:cxn modelId="{A5CAEFBA-FA0F-49E5-B0A3-98DBF24C1B6F}" srcId="{E6249C9D-1AF2-4CE0-B71C-256DB7768496}" destId="{83387D62-E2B4-4E62-8C10-5A5F5A8EC2DB}" srcOrd="0" destOrd="0" parTransId="{E5AFE9E3-D130-4CE2-BE5C-1D917C41134B}" sibTransId="{1292E72E-9497-4EE3-894A-EBCD0A85CCFC}"/>
    <dgm:cxn modelId="{FA1F31B0-D0A0-4181-B372-3BF0EE94AE4B}" type="presParOf" srcId="{694C3D82-2701-4452-B718-3318BD660AB6}" destId="{9D30725D-2B3B-4598-8573-92693422BBA7}" srcOrd="0" destOrd="0" presId="urn:microsoft.com/office/officeart/2005/8/layout/lProcess3"/>
    <dgm:cxn modelId="{44292F7F-5193-49EE-B380-C879992054AF}" type="presParOf" srcId="{9D30725D-2B3B-4598-8573-92693422BBA7}" destId="{0F0AE0F4-61EA-4293-92E3-3B0552466CC9}" srcOrd="0" destOrd="0" presId="urn:microsoft.com/office/officeart/2005/8/layout/lProcess3"/>
    <dgm:cxn modelId="{41B3FF4E-61A7-4392-8634-6142DBBECF06}" type="presParOf" srcId="{694C3D82-2701-4452-B718-3318BD660AB6}" destId="{9BF6CC04-ABE0-4DD9-862C-4BBF815AC456}" srcOrd="1" destOrd="0" presId="urn:microsoft.com/office/officeart/2005/8/layout/lProcess3"/>
    <dgm:cxn modelId="{A6674E32-44DC-4E92-A0F7-98E0D7867823}" type="presParOf" srcId="{694C3D82-2701-4452-B718-3318BD660AB6}" destId="{F743588F-2FCB-4129-A205-7B66D50E56C6}" srcOrd="2" destOrd="0" presId="urn:microsoft.com/office/officeart/2005/8/layout/lProcess3"/>
    <dgm:cxn modelId="{CC7D76AD-0B61-445B-836F-7D7013ED7103}" type="presParOf" srcId="{F743588F-2FCB-4129-A205-7B66D50E56C6}" destId="{E92FA981-C909-49FD-9234-ABF55AC16439}" srcOrd="0" destOrd="0" presId="urn:microsoft.com/office/officeart/2005/8/layout/lProcess3"/>
    <dgm:cxn modelId="{4A2B635A-689F-4DAD-A7AD-B5F55E8A9EC8}" type="presParOf" srcId="{694C3D82-2701-4452-B718-3318BD660AB6}" destId="{A5F520D7-CC2E-4993-B6C9-DD3C026E27A4}" srcOrd="3" destOrd="0" presId="urn:microsoft.com/office/officeart/2005/8/layout/lProcess3"/>
    <dgm:cxn modelId="{4A3821AD-2F0C-43D4-91FC-A32348124461}" type="presParOf" srcId="{694C3D82-2701-4452-B718-3318BD660AB6}" destId="{5A058E16-3DAD-4261-A217-1057FC07C863}" srcOrd="4" destOrd="0" presId="urn:microsoft.com/office/officeart/2005/8/layout/lProcess3"/>
    <dgm:cxn modelId="{1172D62C-D496-415F-B86D-59D36FBFFE4F}" type="presParOf" srcId="{5A058E16-3DAD-4261-A217-1057FC07C863}" destId="{0CC26993-DE39-4181-9BD5-5D4A1F21316E}"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476BE1-54FD-4CAE-84B1-D87C34718AB6}"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IN"/>
        </a:p>
      </dgm:t>
    </dgm:pt>
    <dgm:pt modelId="{CF00B3FF-BD15-44AB-939F-B4D691150EB3}">
      <dgm:prSet/>
      <dgm:spPr/>
      <dgm:t>
        <a:bodyPr/>
        <a:lstStyle/>
        <a:p>
          <a:r>
            <a:rPr lang="en-IN"/>
            <a:t>Data creation</a:t>
          </a:r>
        </a:p>
      </dgm:t>
    </dgm:pt>
    <dgm:pt modelId="{9963B83B-6623-4D50-9D2B-89185666E429}" type="parTrans" cxnId="{277BAB55-5877-45A9-AF60-76BBE5ADBC4F}">
      <dgm:prSet/>
      <dgm:spPr/>
      <dgm:t>
        <a:bodyPr/>
        <a:lstStyle/>
        <a:p>
          <a:endParaRPr lang="en-IN"/>
        </a:p>
      </dgm:t>
    </dgm:pt>
    <dgm:pt modelId="{69F8E4A2-B494-4B75-9E57-5BCE2596DCFD}" type="sibTrans" cxnId="{277BAB55-5877-45A9-AF60-76BBE5ADBC4F}">
      <dgm:prSet/>
      <dgm:spPr/>
      <dgm:t>
        <a:bodyPr/>
        <a:lstStyle/>
        <a:p>
          <a:endParaRPr lang="en-IN"/>
        </a:p>
      </dgm:t>
    </dgm:pt>
    <dgm:pt modelId="{47FBB32C-F0D5-44E4-B460-E590FFA1CADD}">
      <dgm:prSet/>
      <dgm:spPr/>
      <dgm:t>
        <a:bodyPr/>
        <a:lstStyle/>
        <a:p>
          <a:r>
            <a:rPr lang="en-IN"/>
            <a:t>Synthetic data generation</a:t>
          </a:r>
        </a:p>
      </dgm:t>
    </dgm:pt>
    <dgm:pt modelId="{9D5AB2FA-E510-4442-AF66-EB6683075EE9}" type="parTrans" cxnId="{9DED77AA-8DB4-418F-8675-F8B812EE17AD}">
      <dgm:prSet/>
      <dgm:spPr/>
      <dgm:t>
        <a:bodyPr/>
        <a:lstStyle/>
        <a:p>
          <a:endParaRPr lang="en-IN"/>
        </a:p>
      </dgm:t>
    </dgm:pt>
    <dgm:pt modelId="{808AC791-6A59-4C6B-B105-E104405FE469}" type="sibTrans" cxnId="{9DED77AA-8DB4-418F-8675-F8B812EE17AD}">
      <dgm:prSet/>
      <dgm:spPr/>
      <dgm:t>
        <a:bodyPr/>
        <a:lstStyle/>
        <a:p>
          <a:endParaRPr lang="en-IN"/>
        </a:p>
      </dgm:t>
    </dgm:pt>
    <dgm:pt modelId="{2304E293-B4C6-4CB2-83AD-6D8FD6FFC82E}">
      <dgm:prSet/>
      <dgm:spPr/>
      <dgm:t>
        <a:bodyPr/>
        <a:lstStyle/>
        <a:p>
          <a:r>
            <a:rPr lang="en-IN"/>
            <a:t>True data collection</a:t>
          </a:r>
        </a:p>
      </dgm:t>
    </dgm:pt>
    <dgm:pt modelId="{2285E547-BFAE-49A7-8332-29B51CF42149}" type="parTrans" cxnId="{701346A7-770D-455C-BF46-F957913301CD}">
      <dgm:prSet/>
      <dgm:spPr/>
      <dgm:t>
        <a:bodyPr/>
        <a:lstStyle/>
        <a:p>
          <a:endParaRPr lang="en-IN"/>
        </a:p>
      </dgm:t>
    </dgm:pt>
    <dgm:pt modelId="{D1BA4087-56CA-4A02-B191-83590DDCF93D}" type="sibTrans" cxnId="{701346A7-770D-455C-BF46-F957913301CD}">
      <dgm:prSet/>
      <dgm:spPr/>
      <dgm:t>
        <a:bodyPr/>
        <a:lstStyle/>
        <a:p>
          <a:endParaRPr lang="en-IN"/>
        </a:p>
      </dgm:t>
    </dgm:pt>
    <dgm:pt modelId="{DBF608B6-3501-4E38-8F18-D4FB4E043A9E}">
      <dgm:prSet/>
      <dgm:spPr/>
      <dgm:t>
        <a:bodyPr/>
        <a:lstStyle/>
        <a:p>
          <a:r>
            <a:rPr lang="en-IN"/>
            <a:t>Merging both data.</a:t>
          </a:r>
        </a:p>
      </dgm:t>
    </dgm:pt>
    <dgm:pt modelId="{9C9F05C6-56E9-4BDA-9C50-3CB3C58AC65B}" type="parTrans" cxnId="{13C7F124-8D07-4313-A264-F89DA2143952}">
      <dgm:prSet/>
      <dgm:spPr/>
      <dgm:t>
        <a:bodyPr/>
        <a:lstStyle/>
        <a:p>
          <a:endParaRPr lang="en-IN"/>
        </a:p>
      </dgm:t>
    </dgm:pt>
    <dgm:pt modelId="{02CA372B-3A40-47A7-BE34-F47DA43E0439}" type="sibTrans" cxnId="{13C7F124-8D07-4313-A264-F89DA2143952}">
      <dgm:prSet/>
      <dgm:spPr/>
      <dgm:t>
        <a:bodyPr/>
        <a:lstStyle/>
        <a:p>
          <a:endParaRPr lang="en-IN"/>
        </a:p>
      </dgm:t>
    </dgm:pt>
    <dgm:pt modelId="{10604A96-C7D3-427A-B634-A3A3D009A3D9}">
      <dgm:prSet/>
      <dgm:spPr/>
      <dgm:t>
        <a:bodyPr/>
        <a:lstStyle/>
        <a:p>
          <a:r>
            <a:rPr lang="en-IN" dirty="0"/>
            <a:t>Splitting data into Train and Test data</a:t>
          </a:r>
        </a:p>
      </dgm:t>
    </dgm:pt>
    <dgm:pt modelId="{29956011-A803-45E6-8B8C-D5DC120AE7E6}" type="parTrans" cxnId="{4C6AA4C6-3863-4110-ACD8-CD11BB325C74}">
      <dgm:prSet/>
      <dgm:spPr/>
      <dgm:t>
        <a:bodyPr/>
        <a:lstStyle/>
        <a:p>
          <a:endParaRPr lang="en-IN"/>
        </a:p>
      </dgm:t>
    </dgm:pt>
    <dgm:pt modelId="{38A6EC27-61DF-40EF-90BF-0E0472756BDE}" type="sibTrans" cxnId="{4C6AA4C6-3863-4110-ACD8-CD11BB325C74}">
      <dgm:prSet/>
      <dgm:spPr/>
      <dgm:t>
        <a:bodyPr/>
        <a:lstStyle/>
        <a:p>
          <a:endParaRPr lang="en-IN"/>
        </a:p>
      </dgm:t>
    </dgm:pt>
    <dgm:pt modelId="{58D4C94C-3548-4050-9F6B-48609C9DAB28}">
      <dgm:prSet/>
      <dgm:spPr/>
      <dgm:t>
        <a:bodyPr/>
        <a:lstStyle/>
        <a:p>
          <a:r>
            <a:rPr lang="en-IN"/>
            <a:t>Developing the ML models </a:t>
          </a:r>
        </a:p>
      </dgm:t>
    </dgm:pt>
    <dgm:pt modelId="{EDBCF840-749A-4D6B-9C19-28CFD09D2973}" type="parTrans" cxnId="{473EC68E-90A2-4A27-96D9-2DB680484705}">
      <dgm:prSet/>
      <dgm:spPr/>
      <dgm:t>
        <a:bodyPr/>
        <a:lstStyle/>
        <a:p>
          <a:endParaRPr lang="en-IN"/>
        </a:p>
      </dgm:t>
    </dgm:pt>
    <dgm:pt modelId="{5C623198-53B1-465E-ADC7-B005E8EBA64C}" type="sibTrans" cxnId="{473EC68E-90A2-4A27-96D9-2DB680484705}">
      <dgm:prSet/>
      <dgm:spPr/>
      <dgm:t>
        <a:bodyPr/>
        <a:lstStyle/>
        <a:p>
          <a:endParaRPr lang="en-IN"/>
        </a:p>
      </dgm:t>
    </dgm:pt>
    <dgm:pt modelId="{2893461A-F595-49CF-8269-8EB6B7BE2A2F}">
      <dgm:prSet/>
      <dgm:spPr/>
      <dgm:t>
        <a:bodyPr/>
        <a:lstStyle/>
        <a:p>
          <a:r>
            <a:rPr lang="en-IN" dirty="0"/>
            <a:t>Linear Regression</a:t>
          </a:r>
        </a:p>
      </dgm:t>
    </dgm:pt>
    <dgm:pt modelId="{CA2F3BC1-65CB-4DF2-A244-6946806EE7F7}" type="parTrans" cxnId="{7D59C46B-A86B-44EA-9BA0-C1C80AF8571D}">
      <dgm:prSet/>
      <dgm:spPr/>
      <dgm:t>
        <a:bodyPr/>
        <a:lstStyle/>
        <a:p>
          <a:endParaRPr lang="en-IN"/>
        </a:p>
      </dgm:t>
    </dgm:pt>
    <dgm:pt modelId="{54B74110-3724-4C70-94E9-C0CB6F598BA2}" type="sibTrans" cxnId="{7D59C46B-A86B-44EA-9BA0-C1C80AF8571D}">
      <dgm:prSet/>
      <dgm:spPr/>
      <dgm:t>
        <a:bodyPr/>
        <a:lstStyle/>
        <a:p>
          <a:endParaRPr lang="en-IN"/>
        </a:p>
      </dgm:t>
    </dgm:pt>
    <dgm:pt modelId="{6A56B11A-7DE6-4533-B497-BE59BCB5DFC8}">
      <dgm:prSet/>
      <dgm:spPr/>
      <dgm:t>
        <a:bodyPr/>
        <a:lstStyle/>
        <a:p>
          <a:r>
            <a:rPr lang="en-IN"/>
            <a:t>Ridge Regression</a:t>
          </a:r>
        </a:p>
      </dgm:t>
    </dgm:pt>
    <dgm:pt modelId="{B28C63AC-8A69-4420-AB31-A993D815E5B8}" type="parTrans" cxnId="{85784A7C-D393-4852-A132-A4FFB1CBB829}">
      <dgm:prSet/>
      <dgm:spPr/>
      <dgm:t>
        <a:bodyPr/>
        <a:lstStyle/>
        <a:p>
          <a:endParaRPr lang="en-IN"/>
        </a:p>
      </dgm:t>
    </dgm:pt>
    <dgm:pt modelId="{1ECAD6F3-6C26-4592-9DAF-519923D48E1F}" type="sibTrans" cxnId="{85784A7C-D393-4852-A132-A4FFB1CBB829}">
      <dgm:prSet/>
      <dgm:spPr/>
      <dgm:t>
        <a:bodyPr/>
        <a:lstStyle/>
        <a:p>
          <a:endParaRPr lang="en-IN"/>
        </a:p>
      </dgm:t>
    </dgm:pt>
    <dgm:pt modelId="{8E1916BD-644E-4D33-8604-DD3BB9042DF4}">
      <dgm:prSet/>
      <dgm:spPr/>
      <dgm:t>
        <a:bodyPr/>
        <a:lstStyle/>
        <a:p>
          <a:r>
            <a:rPr lang="en-IN" dirty="0"/>
            <a:t>Elastic Net</a:t>
          </a:r>
        </a:p>
      </dgm:t>
    </dgm:pt>
    <dgm:pt modelId="{8B9E3BFC-2BAB-48E0-9E76-6121881C5C02}" type="parTrans" cxnId="{F1263BF7-3355-46A9-8DF9-11ADEA5B278A}">
      <dgm:prSet/>
      <dgm:spPr/>
      <dgm:t>
        <a:bodyPr/>
        <a:lstStyle/>
        <a:p>
          <a:endParaRPr lang="en-IN"/>
        </a:p>
      </dgm:t>
    </dgm:pt>
    <dgm:pt modelId="{8E7CBC74-9452-4AC5-9CC1-2188BC5E7711}" type="sibTrans" cxnId="{F1263BF7-3355-46A9-8DF9-11ADEA5B278A}">
      <dgm:prSet/>
      <dgm:spPr/>
      <dgm:t>
        <a:bodyPr/>
        <a:lstStyle/>
        <a:p>
          <a:endParaRPr lang="en-IN"/>
        </a:p>
      </dgm:t>
    </dgm:pt>
    <dgm:pt modelId="{78E404F5-7F1B-4901-9E1D-E7128EB01079}">
      <dgm:prSet/>
      <dgm:spPr/>
      <dgm:t>
        <a:bodyPr/>
        <a:lstStyle/>
        <a:p>
          <a:r>
            <a:rPr lang="en-IN"/>
            <a:t>Training the ML models</a:t>
          </a:r>
        </a:p>
      </dgm:t>
    </dgm:pt>
    <dgm:pt modelId="{AB0F4B2A-3CB2-4D46-8C43-A4DDC09283FF}" type="parTrans" cxnId="{2AE6F6E8-FDE7-432C-8C46-51A8D6198D33}">
      <dgm:prSet/>
      <dgm:spPr/>
      <dgm:t>
        <a:bodyPr/>
        <a:lstStyle/>
        <a:p>
          <a:endParaRPr lang="en-IN"/>
        </a:p>
      </dgm:t>
    </dgm:pt>
    <dgm:pt modelId="{AC7296A7-4596-4D41-8D61-71A7B6FA1BC1}" type="sibTrans" cxnId="{2AE6F6E8-FDE7-432C-8C46-51A8D6198D33}">
      <dgm:prSet/>
      <dgm:spPr/>
      <dgm:t>
        <a:bodyPr/>
        <a:lstStyle/>
        <a:p>
          <a:endParaRPr lang="en-IN"/>
        </a:p>
      </dgm:t>
    </dgm:pt>
    <dgm:pt modelId="{383DBDAA-F471-4326-AE64-DDC5C0D5EE5B}">
      <dgm:prSet/>
      <dgm:spPr/>
      <dgm:t>
        <a:bodyPr/>
        <a:lstStyle/>
        <a:p>
          <a:r>
            <a:rPr lang="en-IN"/>
            <a:t>Testing the ML models</a:t>
          </a:r>
        </a:p>
      </dgm:t>
    </dgm:pt>
    <dgm:pt modelId="{151F1152-1896-4848-A87E-DA617E41D38B}" type="parTrans" cxnId="{7452B6BA-8FEE-4342-A5E1-D3BD8BE67C3D}">
      <dgm:prSet/>
      <dgm:spPr/>
      <dgm:t>
        <a:bodyPr/>
        <a:lstStyle/>
        <a:p>
          <a:endParaRPr lang="en-IN"/>
        </a:p>
      </dgm:t>
    </dgm:pt>
    <dgm:pt modelId="{98710EFA-3071-40C2-8A1F-B26F259A59CD}" type="sibTrans" cxnId="{7452B6BA-8FEE-4342-A5E1-D3BD8BE67C3D}">
      <dgm:prSet/>
      <dgm:spPr/>
      <dgm:t>
        <a:bodyPr/>
        <a:lstStyle/>
        <a:p>
          <a:endParaRPr lang="en-IN"/>
        </a:p>
      </dgm:t>
    </dgm:pt>
    <dgm:pt modelId="{CD9664A9-A26D-4218-9A5E-514B20C37623}">
      <dgm:prSet/>
      <dgm:spPr/>
      <dgm:t>
        <a:bodyPr/>
        <a:lstStyle/>
        <a:p>
          <a:r>
            <a:rPr lang="en-IN"/>
            <a:t>Comparing accuracies of ML models</a:t>
          </a:r>
        </a:p>
      </dgm:t>
    </dgm:pt>
    <dgm:pt modelId="{95DCAF3F-8100-41E0-A0A9-15C0491D75DF}" type="parTrans" cxnId="{FD284E57-B4DE-4167-989E-F4723046B8DD}">
      <dgm:prSet/>
      <dgm:spPr/>
      <dgm:t>
        <a:bodyPr/>
        <a:lstStyle/>
        <a:p>
          <a:endParaRPr lang="en-IN"/>
        </a:p>
      </dgm:t>
    </dgm:pt>
    <dgm:pt modelId="{301088E1-BBC9-43C2-A35E-AC6EAEE509DD}" type="sibTrans" cxnId="{FD284E57-B4DE-4167-989E-F4723046B8DD}">
      <dgm:prSet/>
      <dgm:spPr/>
      <dgm:t>
        <a:bodyPr/>
        <a:lstStyle/>
        <a:p>
          <a:endParaRPr lang="en-IN"/>
        </a:p>
      </dgm:t>
    </dgm:pt>
    <dgm:pt modelId="{746FAC95-B86F-4A94-9EF1-A8B51020D590}">
      <dgm:prSet/>
      <dgm:spPr/>
      <dgm:t>
        <a:bodyPr/>
        <a:lstStyle/>
        <a:p>
          <a:r>
            <a:rPr lang="en-IN"/>
            <a:t>Saving the best model for production</a:t>
          </a:r>
        </a:p>
      </dgm:t>
    </dgm:pt>
    <dgm:pt modelId="{38A53CC9-0D0E-4684-8696-C20A2DFE9658}" type="parTrans" cxnId="{4DA5D1BF-9E7E-4E96-BF4A-47530916616F}">
      <dgm:prSet/>
      <dgm:spPr/>
      <dgm:t>
        <a:bodyPr/>
        <a:lstStyle/>
        <a:p>
          <a:endParaRPr lang="en-IN"/>
        </a:p>
      </dgm:t>
    </dgm:pt>
    <dgm:pt modelId="{3BC443AE-A6DF-4A65-9E39-77F75547CE0A}" type="sibTrans" cxnId="{4DA5D1BF-9E7E-4E96-BF4A-47530916616F}">
      <dgm:prSet/>
      <dgm:spPr/>
      <dgm:t>
        <a:bodyPr/>
        <a:lstStyle/>
        <a:p>
          <a:endParaRPr lang="en-IN"/>
        </a:p>
      </dgm:t>
    </dgm:pt>
    <dgm:pt modelId="{F23021E1-0D0B-4387-9B23-ED47BFBF5F16}">
      <dgm:prSet/>
      <dgm:spPr/>
      <dgm:t>
        <a:bodyPr/>
        <a:lstStyle/>
        <a:p>
          <a:r>
            <a:rPr lang="en-IN" dirty="0"/>
            <a:t>Feature Selection</a:t>
          </a:r>
        </a:p>
      </dgm:t>
    </dgm:pt>
    <dgm:pt modelId="{9579B456-ADE4-4078-BAB9-4A8F37E18788}" type="parTrans" cxnId="{F08C6159-EFB6-4586-915A-D99B814C9D02}">
      <dgm:prSet/>
      <dgm:spPr/>
      <dgm:t>
        <a:bodyPr/>
        <a:lstStyle/>
        <a:p>
          <a:endParaRPr lang="en-IN"/>
        </a:p>
      </dgm:t>
    </dgm:pt>
    <dgm:pt modelId="{41B52C72-1C83-462C-A6B5-3EBB5EBD7E95}" type="sibTrans" cxnId="{F08C6159-EFB6-4586-915A-D99B814C9D02}">
      <dgm:prSet/>
      <dgm:spPr/>
      <dgm:t>
        <a:bodyPr/>
        <a:lstStyle/>
        <a:p>
          <a:endParaRPr lang="en-IN"/>
        </a:p>
      </dgm:t>
    </dgm:pt>
    <dgm:pt modelId="{D1BA6ADF-6934-4E34-A8C0-1D558996D573}" type="pres">
      <dgm:prSet presAssocID="{08476BE1-54FD-4CAE-84B1-D87C34718AB6}" presName="Name0" presStyleCnt="0">
        <dgm:presLayoutVars>
          <dgm:dir/>
          <dgm:resizeHandles val="exact"/>
        </dgm:presLayoutVars>
      </dgm:prSet>
      <dgm:spPr/>
    </dgm:pt>
    <dgm:pt modelId="{892DD76E-727B-4CE9-A184-FDD864C7C994}" type="pres">
      <dgm:prSet presAssocID="{CF00B3FF-BD15-44AB-939F-B4D691150EB3}" presName="node" presStyleLbl="node1" presStyleIdx="0" presStyleCnt="8">
        <dgm:presLayoutVars>
          <dgm:bulletEnabled val="1"/>
        </dgm:presLayoutVars>
      </dgm:prSet>
      <dgm:spPr/>
    </dgm:pt>
    <dgm:pt modelId="{5594DF07-1F26-4BA4-8C06-8CD94F3D5DAB}" type="pres">
      <dgm:prSet presAssocID="{69F8E4A2-B494-4B75-9E57-5BCE2596DCFD}" presName="sibTrans" presStyleLbl="sibTrans2D1" presStyleIdx="0" presStyleCnt="7"/>
      <dgm:spPr/>
    </dgm:pt>
    <dgm:pt modelId="{B7009C05-F188-4658-A0F9-EDA6590AAD4D}" type="pres">
      <dgm:prSet presAssocID="{69F8E4A2-B494-4B75-9E57-5BCE2596DCFD}" presName="connectorText" presStyleLbl="sibTrans2D1" presStyleIdx="0" presStyleCnt="7"/>
      <dgm:spPr/>
    </dgm:pt>
    <dgm:pt modelId="{E62F4EBA-F263-48DC-BF25-346C8714C8D0}" type="pres">
      <dgm:prSet presAssocID="{F23021E1-0D0B-4387-9B23-ED47BFBF5F16}" presName="node" presStyleLbl="node1" presStyleIdx="1" presStyleCnt="8">
        <dgm:presLayoutVars>
          <dgm:bulletEnabled val="1"/>
        </dgm:presLayoutVars>
      </dgm:prSet>
      <dgm:spPr/>
    </dgm:pt>
    <dgm:pt modelId="{71E92780-1F80-4FAD-9AF9-D6334AE95D24}" type="pres">
      <dgm:prSet presAssocID="{41B52C72-1C83-462C-A6B5-3EBB5EBD7E95}" presName="sibTrans" presStyleLbl="sibTrans2D1" presStyleIdx="1" presStyleCnt="7"/>
      <dgm:spPr/>
    </dgm:pt>
    <dgm:pt modelId="{BF61E30A-B227-44F3-AAE3-CECDA7340D48}" type="pres">
      <dgm:prSet presAssocID="{41B52C72-1C83-462C-A6B5-3EBB5EBD7E95}" presName="connectorText" presStyleLbl="sibTrans2D1" presStyleIdx="1" presStyleCnt="7"/>
      <dgm:spPr/>
    </dgm:pt>
    <dgm:pt modelId="{2877E526-BAEB-4BFA-A568-D659F89CCF53}" type="pres">
      <dgm:prSet presAssocID="{10604A96-C7D3-427A-B634-A3A3D009A3D9}" presName="node" presStyleLbl="node1" presStyleIdx="2" presStyleCnt="8">
        <dgm:presLayoutVars>
          <dgm:bulletEnabled val="1"/>
        </dgm:presLayoutVars>
      </dgm:prSet>
      <dgm:spPr/>
    </dgm:pt>
    <dgm:pt modelId="{EF2A014B-F4EC-4F90-AE34-5000A49040CD}" type="pres">
      <dgm:prSet presAssocID="{38A6EC27-61DF-40EF-90BF-0E0472756BDE}" presName="sibTrans" presStyleLbl="sibTrans2D1" presStyleIdx="2" presStyleCnt="7"/>
      <dgm:spPr/>
    </dgm:pt>
    <dgm:pt modelId="{3DA4242B-35B3-448E-9C89-CD9D0030BD73}" type="pres">
      <dgm:prSet presAssocID="{38A6EC27-61DF-40EF-90BF-0E0472756BDE}" presName="connectorText" presStyleLbl="sibTrans2D1" presStyleIdx="2" presStyleCnt="7"/>
      <dgm:spPr/>
    </dgm:pt>
    <dgm:pt modelId="{434B777F-BC89-427E-AA96-B4FD34747781}" type="pres">
      <dgm:prSet presAssocID="{58D4C94C-3548-4050-9F6B-48609C9DAB28}" presName="node" presStyleLbl="node1" presStyleIdx="3" presStyleCnt="8">
        <dgm:presLayoutVars>
          <dgm:bulletEnabled val="1"/>
        </dgm:presLayoutVars>
      </dgm:prSet>
      <dgm:spPr/>
    </dgm:pt>
    <dgm:pt modelId="{E16047A8-3AA5-44A6-B50F-A98DEF08DBDC}" type="pres">
      <dgm:prSet presAssocID="{5C623198-53B1-465E-ADC7-B005E8EBA64C}" presName="sibTrans" presStyleLbl="sibTrans2D1" presStyleIdx="3" presStyleCnt="7"/>
      <dgm:spPr/>
    </dgm:pt>
    <dgm:pt modelId="{A53B6CA8-EE61-4A43-905B-F53926B864D4}" type="pres">
      <dgm:prSet presAssocID="{5C623198-53B1-465E-ADC7-B005E8EBA64C}" presName="connectorText" presStyleLbl="sibTrans2D1" presStyleIdx="3" presStyleCnt="7"/>
      <dgm:spPr/>
    </dgm:pt>
    <dgm:pt modelId="{DEA78241-E626-43ED-8E00-15FD144B4008}" type="pres">
      <dgm:prSet presAssocID="{78E404F5-7F1B-4901-9E1D-E7128EB01079}" presName="node" presStyleLbl="node1" presStyleIdx="4" presStyleCnt="8">
        <dgm:presLayoutVars>
          <dgm:bulletEnabled val="1"/>
        </dgm:presLayoutVars>
      </dgm:prSet>
      <dgm:spPr/>
    </dgm:pt>
    <dgm:pt modelId="{698F31E3-371D-435B-B5C2-45F2A6B630D1}" type="pres">
      <dgm:prSet presAssocID="{AC7296A7-4596-4D41-8D61-71A7B6FA1BC1}" presName="sibTrans" presStyleLbl="sibTrans2D1" presStyleIdx="4" presStyleCnt="7"/>
      <dgm:spPr/>
    </dgm:pt>
    <dgm:pt modelId="{7EF4ADE2-50AE-4268-AA46-3A459D89FEDF}" type="pres">
      <dgm:prSet presAssocID="{AC7296A7-4596-4D41-8D61-71A7B6FA1BC1}" presName="connectorText" presStyleLbl="sibTrans2D1" presStyleIdx="4" presStyleCnt="7"/>
      <dgm:spPr/>
    </dgm:pt>
    <dgm:pt modelId="{1DC4F99D-BFB1-4C3E-8D93-49C326DAE896}" type="pres">
      <dgm:prSet presAssocID="{383DBDAA-F471-4326-AE64-DDC5C0D5EE5B}" presName="node" presStyleLbl="node1" presStyleIdx="5" presStyleCnt="8">
        <dgm:presLayoutVars>
          <dgm:bulletEnabled val="1"/>
        </dgm:presLayoutVars>
      </dgm:prSet>
      <dgm:spPr/>
    </dgm:pt>
    <dgm:pt modelId="{18E6DE45-96AE-4BAC-8146-07F270CDD9C3}" type="pres">
      <dgm:prSet presAssocID="{98710EFA-3071-40C2-8A1F-B26F259A59CD}" presName="sibTrans" presStyleLbl="sibTrans2D1" presStyleIdx="5" presStyleCnt="7"/>
      <dgm:spPr/>
    </dgm:pt>
    <dgm:pt modelId="{F51923A0-E3AA-419F-B5E8-8E39BC887B86}" type="pres">
      <dgm:prSet presAssocID="{98710EFA-3071-40C2-8A1F-B26F259A59CD}" presName="connectorText" presStyleLbl="sibTrans2D1" presStyleIdx="5" presStyleCnt="7"/>
      <dgm:spPr/>
    </dgm:pt>
    <dgm:pt modelId="{8C0A8030-8A61-42F0-8B17-1173B8B867B8}" type="pres">
      <dgm:prSet presAssocID="{CD9664A9-A26D-4218-9A5E-514B20C37623}" presName="node" presStyleLbl="node1" presStyleIdx="6" presStyleCnt="8">
        <dgm:presLayoutVars>
          <dgm:bulletEnabled val="1"/>
        </dgm:presLayoutVars>
      </dgm:prSet>
      <dgm:spPr/>
    </dgm:pt>
    <dgm:pt modelId="{963BED62-1148-43A3-B8AD-529E3081DE8D}" type="pres">
      <dgm:prSet presAssocID="{301088E1-BBC9-43C2-A35E-AC6EAEE509DD}" presName="sibTrans" presStyleLbl="sibTrans2D1" presStyleIdx="6" presStyleCnt="7"/>
      <dgm:spPr/>
    </dgm:pt>
    <dgm:pt modelId="{1418596E-981F-4AB0-BFBD-FA4AB8CD4E15}" type="pres">
      <dgm:prSet presAssocID="{301088E1-BBC9-43C2-A35E-AC6EAEE509DD}" presName="connectorText" presStyleLbl="sibTrans2D1" presStyleIdx="6" presStyleCnt="7"/>
      <dgm:spPr/>
    </dgm:pt>
    <dgm:pt modelId="{861AC50C-160E-4CA4-B3CC-79755B7821BB}" type="pres">
      <dgm:prSet presAssocID="{746FAC95-B86F-4A94-9EF1-A8B51020D590}" presName="node" presStyleLbl="node1" presStyleIdx="7" presStyleCnt="8">
        <dgm:presLayoutVars>
          <dgm:bulletEnabled val="1"/>
        </dgm:presLayoutVars>
      </dgm:prSet>
      <dgm:spPr/>
    </dgm:pt>
  </dgm:ptLst>
  <dgm:cxnLst>
    <dgm:cxn modelId="{52DF1F00-6A65-4648-B728-9150DC18C409}" type="presOf" srcId="{41B52C72-1C83-462C-A6B5-3EBB5EBD7E95}" destId="{71E92780-1F80-4FAD-9AF9-D6334AE95D24}" srcOrd="0" destOrd="0" presId="urn:microsoft.com/office/officeart/2005/8/layout/process1"/>
    <dgm:cxn modelId="{411A5803-5CCD-415F-A142-C20FF1C2C40F}" type="presOf" srcId="{98710EFA-3071-40C2-8A1F-B26F259A59CD}" destId="{F51923A0-E3AA-419F-B5E8-8E39BC887B86}" srcOrd="1" destOrd="0" presId="urn:microsoft.com/office/officeart/2005/8/layout/process1"/>
    <dgm:cxn modelId="{16BD2A04-8BAA-4F18-8A42-331259F0ECB1}" type="presOf" srcId="{CF00B3FF-BD15-44AB-939F-B4D691150EB3}" destId="{892DD76E-727B-4CE9-A184-FDD864C7C994}" srcOrd="0" destOrd="0" presId="urn:microsoft.com/office/officeart/2005/8/layout/process1"/>
    <dgm:cxn modelId="{47A70908-42D8-4D52-9FC5-173F80AC597C}" type="presOf" srcId="{5C623198-53B1-465E-ADC7-B005E8EBA64C}" destId="{A53B6CA8-EE61-4A43-905B-F53926B864D4}" srcOrd="1" destOrd="0" presId="urn:microsoft.com/office/officeart/2005/8/layout/process1"/>
    <dgm:cxn modelId="{23A0041B-7629-426D-BCF4-0868FC9A824A}" type="presOf" srcId="{8E1916BD-644E-4D33-8604-DD3BB9042DF4}" destId="{434B777F-BC89-427E-AA96-B4FD34747781}" srcOrd="0" destOrd="3" presId="urn:microsoft.com/office/officeart/2005/8/layout/process1"/>
    <dgm:cxn modelId="{89A5401C-9419-46F1-BB47-2F592DB3D587}" type="presOf" srcId="{38A6EC27-61DF-40EF-90BF-0E0472756BDE}" destId="{EF2A014B-F4EC-4F90-AE34-5000A49040CD}" srcOrd="0" destOrd="0" presId="urn:microsoft.com/office/officeart/2005/8/layout/process1"/>
    <dgm:cxn modelId="{992A4B1D-0048-439D-9CD0-914692F3EF73}" type="presOf" srcId="{69F8E4A2-B494-4B75-9E57-5BCE2596DCFD}" destId="{5594DF07-1F26-4BA4-8C06-8CD94F3D5DAB}" srcOrd="0" destOrd="0" presId="urn:microsoft.com/office/officeart/2005/8/layout/process1"/>
    <dgm:cxn modelId="{13C7F124-8D07-4313-A264-F89DA2143952}" srcId="{CF00B3FF-BD15-44AB-939F-B4D691150EB3}" destId="{DBF608B6-3501-4E38-8F18-D4FB4E043A9E}" srcOrd="2" destOrd="0" parTransId="{9C9F05C6-56E9-4BDA-9C50-3CB3C58AC65B}" sibTransId="{02CA372B-3A40-47A7-BE34-F47DA43E0439}"/>
    <dgm:cxn modelId="{32B01E27-6471-40FE-A8F0-276E9BAA017A}" type="presOf" srcId="{2893461A-F595-49CF-8269-8EB6B7BE2A2F}" destId="{434B777F-BC89-427E-AA96-B4FD34747781}" srcOrd="0" destOrd="1" presId="urn:microsoft.com/office/officeart/2005/8/layout/process1"/>
    <dgm:cxn modelId="{CA4F492C-6F59-4B4C-ADF8-F38EBDED3C63}" type="presOf" srcId="{38A6EC27-61DF-40EF-90BF-0E0472756BDE}" destId="{3DA4242B-35B3-448E-9C89-CD9D0030BD73}" srcOrd="1" destOrd="0" presId="urn:microsoft.com/office/officeart/2005/8/layout/process1"/>
    <dgm:cxn modelId="{9603F63F-75D0-49CF-A7EB-C64E80706F16}" type="presOf" srcId="{41B52C72-1C83-462C-A6B5-3EBB5EBD7E95}" destId="{BF61E30A-B227-44F3-AAE3-CECDA7340D48}" srcOrd="1" destOrd="0" presId="urn:microsoft.com/office/officeart/2005/8/layout/process1"/>
    <dgm:cxn modelId="{A9C43840-A2A9-47C7-BB60-7DB2D5FED1F1}" type="presOf" srcId="{301088E1-BBC9-43C2-A35E-AC6EAEE509DD}" destId="{963BED62-1148-43A3-B8AD-529E3081DE8D}" srcOrd="0" destOrd="0" presId="urn:microsoft.com/office/officeart/2005/8/layout/process1"/>
    <dgm:cxn modelId="{ADD30E4B-1E96-4580-BA9B-79F29A0365D9}" type="presOf" srcId="{746FAC95-B86F-4A94-9EF1-A8B51020D590}" destId="{861AC50C-160E-4CA4-B3CC-79755B7821BB}" srcOrd="0" destOrd="0" presId="urn:microsoft.com/office/officeart/2005/8/layout/process1"/>
    <dgm:cxn modelId="{7D59C46B-A86B-44EA-9BA0-C1C80AF8571D}" srcId="{58D4C94C-3548-4050-9F6B-48609C9DAB28}" destId="{2893461A-F595-49CF-8269-8EB6B7BE2A2F}" srcOrd="0" destOrd="0" parTransId="{CA2F3BC1-65CB-4DF2-A244-6946806EE7F7}" sibTransId="{54B74110-3724-4C70-94E9-C0CB6F598BA2}"/>
    <dgm:cxn modelId="{EC98886C-1CC2-4DF8-A63C-EA3E0B0FA3E7}" type="presOf" srcId="{CD9664A9-A26D-4218-9A5E-514B20C37623}" destId="{8C0A8030-8A61-42F0-8B17-1173B8B867B8}" srcOrd="0" destOrd="0" presId="urn:microsoft.com/office/officeart/2005/8/layout/process1"/>
    <dgm:cxn modelId="{61EB486D-CB40-4505-931F-C22448C1138F}" type="presOf" srcId="{58D4C94C-3548-4050-9F6B-48609C9DAB28}" destId="{434B777F-BC89-427E-AA96-B4FD34747781}" srcOrd="0" destOrd="0" presId="urn:microsoft.com/office/officeart/2005/8/layout/process1"/>
    <dgm:cxn modelId="{CC50F571-2E2B-43C9-BBC4-B10C8E55CD5D}" type="presOf" srcId="{AC7296A7-4596-4D41-8D61-71A7B6FA1BC1}" destId="{698F31E3-371D-435B-B5C2-45F2A6B630D1}" srcOrd="0" destOrd="0" presId="urn:microsoft.com/office/officeart/2005/8/layout/process1"/>
    <dgm:cxn modelId="{277BAB55-5877-45A9-AF60-76BBE5ADBC4F}" srcId="{08476BE1-54FD-4CAE-84B1-D87C34718AB6}" destId="{CF00B3FF-BD15-44AB-939F-B4D691150EB3}" srcOrd="0" destOrd="0" parTransId="{9963B83B-6623-4D50-9D2B-89185666E429}" sibTransId="{69F8E4A2-B494-4B75-9E57-5BCE2596DCFD}"/>
    <dgm:cxn modelId="{FD284E57-B4DE-4167-989E-F4723046B8DD}" srcId="{08476BE1-54FD-4CAE-84B1-D87C34718AB6}" destId="{CD9664A9-A26D-4218-9A5E-514B20C37623}" srcOrd="6" destOrd="0" parTransId="{95DCAF3F-8100-41E0-A0A9-15C0491D75DF}" sibTransId="{301088E1-BBC9-43C2-A35E-AC6EAEE509DD}"/>
    <dgm:cxn modelId="{F08C6159-EFB6-4586-915A-D99B814C9D02}" srcId="{08476BE1-54FD-4CAE-84B1-D87C34718AB6}" destId="{F23021E1-0D0B-4387-9B23-ED47BFBF5F16}" srcOrd="1" destOrd="0" parTransId="{9579B456-ADE4-4078-BAB9-4A8F37E18788}" sibTransId="{41B52C72-1C83-462C-A6B5-3EBB5EBD7E95}"/>
    <dgm:cxn modelId="{85784A7C-D393-4852-A132-A4FFB1CBB829}" srcId="{58D4C94C-3548-4050-9F6B-48609C9DAB28}" destId="{6A56B11A-7DE6-4533-B497-BE59BCB5DFC8}" srcOrd="1" destOrd="0" parTransId="{B28C63AC-8A69-4420-AB31-A993D815E5B8}" sibTransId="{1ECAD6F3-6C26-4592-9DAF-519923D48E1F}"/>
    <dgm:cxn modelId="{E731D683-5EC4-4B4D-B482-3C08A8E1420D}" type="presOf" srcId="{6A56B11A-7DE6-4533-B497-BE59BCB5DFC8}" destId="{434B777F-BC89-427E-AA96-B4FD34747781}" srcOrd="0" destOrd="2" presId="urn:microsoft.com/office/officeart/2005/8/layout/process1"/>
    <dgm:cxn modelId="{DBC82A8D-E794-42B6-A4B0-3268FF6859FF}" type="presOf" srcId="{08476BE1-54FD-4CAE-84B1-D87C34718AB6}" destId="{D1BA6ADF-6934-4E34-A8C0-1D558996D573}" srcOrd="0" destOrd="0" presId="urn:microsoft.com/office/officeart/2005/8/layout/process1"/>
    <dgm:cxn modelId="{473EC68E-90A2-4A27-96D9-2DB680484705}" srcId="{08476BE1-54FD-4CAE-84B1-D87C34718AB6}" destId="{58D4C94C-3548-4050-9F6B-48609C9DAB28}" srcOrd="3" destOrd="0" parTransId="{EDBCF840-749A-4D6B-9C19-28CFD09D2973}" sibTransId="{5C623198-53B1-465E-ADC7-B005E8EBA64C}"/>
    <dgm:cxn modelId="{701346A7-770D-455C-BF46-F957913301CD}" srcId="{CF00B3FF-BD15-44AB-939F-B4D691150EB3}" destId="{2304E293-B4C6-4CB2-83AD-6D8FD6FFC82E}" srcOrd="1" destOrd="0" parTransId="{2285E547-BFAE-49A7-8332-29B51CF42149}" sibTransId="{D1BA4087-56CA-4A02-B191-83590DDCF93D}"/>
    <dgm:cxn modelId="{66CBD3A8-51B7-41EF-B7F3-C5B71409E534}" type="presOf" srcId="{98710EFA-3071-40C2-8A1F-B26F259A59CD}" destId="{18E6DE45-96AE-4BAC-8146-07F270CDD9C3}" srcOrd="0" destOrd="0" presId="urn:microsoft.com/office/officeart/2005/8/layout/process1"/>
    <dgm:cxn modelId="{9DED77AA-8DB4-418F-8675-F8B812EE17AD}" srcId="{CF00B3FF-BD15-44AB-939F-B4D691150EB3}" destId="{47FBB32C-F0D5-44E4-B460-E590FFA1CADD}" srcOrd="0" destOrd="0" parTransId="{9D5AB2FA-E510-4442-AF66-EB6683075EE9}" sibTransId="{808AC791-6A59-4C6B-B105-E104405FE469}"/>
    <dgm:cxn modelId="{FF7B63AE-DF9A-43C3-8ADA-F1F568538666}" type="presOf" srcId="{AC7296A7-4596-4D41-8D61-71A7B6FA1BC1}" destId="{7EF4ADE2-50AE-4268-AA46-3A459D89FEDF}" srcOrd="1" destOrd="0" presId="urn:microsoft.com/office/officeart/2005/8/layout/process1"/>
    <dgm:cxn modelId="{6C0065AE-45EF-4DAB-8504-104A5C1A6456}" type="presOf" srcId="{10604A96-C7D3-427A-B634-A3A3D009A3D9}" destId="{2877E526-BAEB-4BFA-A568-D659F89CCF53}" srcOrd="0" destOrd="0" presId="urn:microsoft.com/office/officeart/2005/8/layout/process1"/>
    <dgm:cxn modelId="{726372AE-C80C-46B4-97C7-2595B6D16757}" type="presOf" srcId="{69F8E4A2-B494-4B75-9E57-5BCE2596DCFD}" destId="{B7009C05-F188-4658-A0F9-EDA6590AAD4D}" srcOrd="1" destOrd="0" presId="urn:microsoft.com/office/officeart/2005/8/layout/process1"/>
    <dgm:cxn modelId="{F25E74B3-9F29-4673-94DF-705F2686D607}" type="presOf" srcId="{5C623198-53B1-465E-ADC7-B005E8EBA64C}" destId="{E16047A8-3AA5-44A6-B50F-A98DEF08DBDC}" srcOrd="0" destOrd="0" presId="urn:microsoft.com/office/officeart/2005/8/layout/process1"/>
    <dgm:cxn modelId="{4A6A42B6-3568-4BB2-B442-FC5DEDF2B64B}" type="presOf" srcId="{2304E293-B4C6-4CB2-83AD-6D8FD6FFC82E}" destId="{892DD76E-727B-4CE9-A184-FDD864C7C994}" srcOrd="0" destOrd="2" presId="urn:microsoft.com/office/officeart/2005/8/layout/process1"/>
    <dgm:cxn modelId="{C45CF3B6-0D03-4B35-BF85-316960932196}" type="presOf" srcId="{47FBB32C-F0D5-44E4-B460-E590FFA1CADD}" destId="{892DD76E-727B-4CE9-A184-FDD864C7C994}" srcOrd="0" destOrd="1" presId="urn:microsoft.com/office/officeart/2005/8/layout/process1"/>
    <dgm:cxn modelId="{7452B6BA-8FEE-4342-A5E1-D3BD8BE67C3D}" srcId="{08476BE1-54FD-4CAE-84B1-D87C34718AB6}" destId="{383DBDAA-F471-4326-AE64-DDC5C0D5EE5B}" srcOrd="5" destOrd="0" parTransId="{151F1152-1896-4848-A87E-DA617E41D38B}" sibTransId="{98710EFA-3071-40C2-8A1F-B26F259A59CD}"/>
    <dgm:cxn modelId="{4DA5D1BF-9E7E-4E96-BF4A-47530916616F}" srcId="{08476BE1-54FD-4CAE-84B1-D87C34718AB6}" destId="{746FAC95-B86F-4A94-9EF1-A8B51020D590}" srcOrd="7" destOrd="0" parTransId="{38A53CC9-0D0E-4684-8696-C20A2DFE9658}" sibTransId="{3BC443AE-A6DF-4A65-9E39-77F75547CE0A}"/>
    <dgm:cxn modelId="{4C6AA4C6-3863-4110-ACD8-CD11BB325C74}" srcId="{08476BE1-54FD-4CAE-84B1-D87C34718AB6}" destId="{10604A96-C7D3-427A-B634-A3A3D009A3D9}" srcOrd="2" destOrd="0" parTransId="{29956011-A803-45E6-8B8C-D5DC120AE7E6}" sibTransId="{38A6EC27-61DF-40EF-90BF-0E0472756BDE}"/>
    <dgm:cxn modelId="{7BA66ECC-A193-45CA-94FB-AAFEDD0A254B}" type="presOf" srcId="{301088E1-BBC9-43C2-A35E-AC6EAEE509DD}" destId="{1418596E-981F-4AB0-BFBD-FA4AB8CD4E15}" srcOrd="1" destOrd="0" presId="urn:microsoft.com/office/officeart/2005/8/layout/process1"/>
    <dgm:cxn modelId="{273F78E6-53CC-4003-AF9A-1E82D886AA6B}" type="presOf" srcId="{78E404F5-7F1B-4901-9E1D-E7128EB01079}" destId="{DEA78241-E626-43ED-8E00-15FD144B4008}" srcOrd="0" destOrd="0" presId="urn:microsoft.com/office/officeart/2005/8/layout/process1"/>
    <dgm:cxn modelId="{2AE6F6E8-FDE7-432C-8C46-51A8D6198D33}" srcId="{08476BE1-54FD-4CAE-84B1-D87C34718AB6}" destId="{78E404F5-7F1B-4901-9E1D-E7128EB01079}" srcOrd="4" destOrd="0" parTransId="{AB0F4B2A-3CB2-4D46-8C43-A4DDC09283FF}" sibTransId="{AC7296A7-4596-4D41-8D61-71A7B6FA1BC1}"/>
    <dgm:cxn modelId="{5AE87EEB-C711-4454-994B-7A269F4AA011}" type="presOf" srcId="{383DBDAA-F471-4326-AE64-DDC5C0D5EE5B}" destId="{1DC4F99D-BFB1-4C3E-8D93-49C326DAE896}" srcOrd="0" destOrd="0" presId="urn:microsoft.com/office/officeart/2005/8/layout/process1"/>
    <dgm:cxn modelId="{774DA8EE-3959-4D56-B41F-BB7A9FC85DF0}" type="presOf" srcId="{DBF608B6-3501-4E38-8F18-D4FB4E043A9E}" destId="{892DD76E-727B-4CE9-A184-FDD864C7C994}" srcOrd="0" destOrd="3" presId="urn:microsoft.com/office/officeart/2005/8/layout/process1"/>
    <dgm:cxn modelId="{F1263BF7-3355-46A9-8DF9-11ADEA5B278A}" srcId="{58D4C94C-3548-4050-9F6B-48609C9DAB28}" destId="{8E1916BD-644E-4D33-8604-DD3BB9042DF4}" srcOrd="2" destOrd="0" parTransId="{8B9E3BFC-2BAB-48E0-9E76-6121881C5C02}" sibTransId="{8E7CBC74-9452-4AC5-9CC1-2188BC5E7711}"/>
    <dgm:cxn modelId="{9FF513FC-FC25-4A48-A278-458760F88BC0}" type="presOf" srcId="{F23021E1-0D0B-4387-9B23-ED47BFBF5F16}" destId="{E62F4EBA-F263-48DC-BF25-346C8714C8D0}" srcOrd="0" destOrd="0" presId="urn:microsoft.com/office/officeart/2005/8/layout/process1"/>
    <dgm:cxn modelId="{8B219B78-1205-4966-A9DF-49093208664D}" type="presParOf" srcId="{D1BA6ADF-6934-4E34-A8C0-1D558996D573}" destId="{892DD76E-727B-4CE9-A184-FDD864C7C994}" srcOrd="0" destOrd="0" presId="urn:microsoft.com/office/officeart/2005/8/layout/process1"/>
    <dgm:cxn modelId="{D20B8A5F-1D05-4F84-95EE-874EFBC02EDA}" type="presParOf" srcId="{D1BA6ADF-6934-4E34-A8C0-1D558996D573}" destId="{5594DF07-1F26-4BA4-8C06-8CD94F3D5DAB}" srcOrd="1" destOrd="0" presId="urn:microsoft.com/office/officeart/2005/8/layout/process1"/>
    <dgm:cxn modelId="{A9BF39C7-F6B9-4E69-8D97-F24D2FE67E6D}" type="presParOf" srcId="{5594DF07-1F26-4BA4-8C06-8CD94F3D5DAB}" destId="{B7009C05-F188-4658-A0F9-EDA6590AAD4D}" srcOrd="0" destOrd="0" presId="urn:microsoft.com/office/officeart/2005/8/layout/process1"/>
    <dgm:cxn modelId="{945CFD67-1229-4616-8AC7-D4A05F7267A1}" type="presParOf" srcId="{D1BA6ADF-6934-4E34-A8C0-1D558996D573}" destId="{E62F4EBA-F263-48DC-BF25-346C8714C8D0}" srcOrd="2" destOrd="0" presId="urn:microsoft.com/office/officeart/2005/8/layout/process1"/>
    <dgm:cxn modelId="{BE1235DC-0DFB-4090-BED9-34338D7A3477}" type="presParOf" srcId="{D1BA6ADF-6934-4E34-A8C0-1D558996D573}" destId="{71E92780-1F80-4FAD-9AF9-D6334AE95D24}" srcOrd="3" destOrd="0" presId="urn:microsoft.com/office/officeart/2005/8/layout/process1"/>
    <dgm:cxn modelId="{2C6857F0-AD6E-4E9B-85E0-8A4037FE3556}" type="presParOf" srcId="{71E92780-1F80-4FAD-9AF9-D6334AE95D24}" destId="{BF61E30A-B227-44F3-AAE3-CECDA7340D48}" srcOrd="0" destOrd="0" presId="urn:microsoft.com/office/officeart/2005/8/layout/process1"/>
    <dgm:cxn modelId="{C154FF05-31F9-4F6C-B78A-93A61FF2A4D7}" type="presParOf" srcId="{D1BA6ADF-6934-4E34-A8C0-1D558996D573}" destId="{2877E526-BAEB-4BFA-A568-D659F89CCF53}" srcOrd="4" destOrd="0" presId="urn:microsoft.com/office/officeart/2005/8/layout/process1"/>
    <dgm:cxn modelId="{514C74E9-7816-4B3A-9045-472BE979E0CA}" type="presParOf" srcId="{D1BA6ADF-6934-4E34-A8C0-1D558996D573}" destId="{EF2A014B-F4EC-4F90-AE34-5000A49040CD}" srcOrd="5" destOrd="0" presId="urn:microsoft.com/office/officeart/2005/8/layout/process1"/>
    <dgm:cxn modelId="{D4B75B1D-EDDA-4B02-B261-9FB0D0AE5656}" type="presParOf" srcId="{EF2A014B-F4EC-4F90-AE34-5000A49040CD}" destId="{3DA4242B-35B3-448E-9C89-CD9D0030BD73}" srcOrd="0" destOrd="0" presId="urn:microsoft.com/office/officeart/2005/8/layout/process1"/>
    <dgm:cxn modelId="{D41CC60E-923F-4C76-9261-80903E213FDE}" type="presParOf" srcId="{D1BA6ADF-6934-4E34-A8C0-1D558996D573}" destId="{434B777F-BC89-427E-AA96-B4FD34747781}" srcOrd="6" destOrd="0" presId="urn:microsoft.com/office/officeart/2005/8/layout/process1"/>
    <dgm:cxn modelId="{81154C6A-1212-4403-8F8E-A659C549BE19}" type="presParOf" srcId="{D1BA6ADF-6934-4E34-A8C0-1D558996D573}" destId="{E16047A8-3AA5-44A6-B50F-A98DEF08DBDC}" srcOrd="7" destOrd="0" presId="urn:microsoft.com/office/officeart/2005/8/layout/process1"/>
    <dgm:cxn modelId="{5BB04FC4-0421-440D-B254-08BA3157DE55}" type="presParOf" srcId="{E16047A8-3AA5-44A6-B50F-A98DEF08DBDC}" destId="{A53B6CA8-EE61-4A43-905B-F53926B864D4}" srcOrd="0" destOrd="0" presId="urn:microsoft.com/office/officeart/2005/8/layout/process1"/>
    <dgm:cxn modelId="{F2D396D7-AF2B-4CE0-8216-2C0F92470C93}" type="presParOf" srcId="{D1BA6ADF-6934-4E34-A8C0-1D558996D573}" destId="{DEA78241-E626-43ED-8E00-15FD144B4008}" srcOrd="8" destOrd="0" presId="urn:microsoft.com/office/officeart/2005/8/layout/process1"/>
    <dgm:cxn modelId="{BDFD80DF-D416-4974-8FF6-735955ABA2BB}" type="presParOf" srcId="{D1BA6ADF-6934-4E34-A8C0-1D558996D573}" destId="{698F31E3-371D-435B-B5C2-45F2A6B630D1}" srcOrd="9" destOrd="0" presId="urn:microsoft.com/office/officeart/2005/8/layout/process1"/>
    <dgm:cxn modelId="{2D5AE34B-1350-420C-A888-FD9D14B8C4B9}" type="presParOf" srcId="{698F31E3-371D-435B-B5C2-45F2A6B630D1}" destId="{7EF4ADE2-50AE-4268-AA46-3A459D89FEDF}" srcOrd="0" destOrd="0" presId="urn:microsoft.com/office/officeart/2005/8/layout/process1"/>
    <dgm:cxn modelId="{B95571E0-805C-447C-9840-A8CC26A5D378}" type="presParOf" srcId="{D1BA6ADF-6934-4E34-A8C0-1D558996D573}" destId="{1DC4F99D-BFB1-4C3E-8D93-49C326DAE896}" srcOrd="10" destOrd="0" presId="urn:microsoft.com/office/officeart/2005/8/layout/process1"/>
    <dgm:cxn modelId="{BEB92ADE-4CDF-4BE5-9946-D01FC720696E}" type="presParOf" srcId="{D1BA6ADF-6934-4E34-A8C0-1D558996D573}" destId="{18E6DE45-96AE-4BAC-8146-07F270CDD9C3}" srcOrd="11" destOrd="0" presId="urn:microsoft.com/office/officeart/2005/8/layout/process1"/>
    <dgm:cxn modelId="{09C2BC2D-A748-4C67-B9DE-08941D8C06FC}" type="presParOf" srcId="{18E6DE45-96AE-4BAC-8146-07F270CDD9C3}" destId="{F51923A0-E3AA-419F-B5E8-8E39BC887B86}" srcOrd="0" destOrd="0" presId="urn:microsoft.com/office/officeart/2005/8/layout/process1"/>
    <dgm:cxn modelId="{7D8A9899-D900-4C7B-95AC-7BCB7D48C0CE}" type="presParOf" srcId="{D1BA6ADF-6934-4E34-A8C0-1D558996D573}" destId="{8C0A8030-8A61-42F0-8B17-1173B8B867B8}" srcOrd="12" destOrd="0" presId="urn:microsoft.com/office/officeart/2005/8/layout/process1"/>
    <dgm:cxn modelId="{02EF629C-8F42-452C-B5F2-A7853FB501E6}" type="presParOf" srcId="{D1BA6ADF-6934-4E34-A8C0-1D558996D573}" destId="{963BED62-1148-43A3-B8AD-529E3081DE8D}" srcOrd="13" destOrd="0" presId="urn:microsoft.com/office/officeart/2005/8/layout/process1"/>
    <dgm:cxn modelId="{FE9ECA3C-9984-4E15-8409-C96245E5854D}" type="presParOf" srcId="{963BED62-1148-43A3-B8AD-529E3081DE8D}" destId="{1418596E-981F-4AB0-BFBD-FA4AB8CD4E15}" srcOrd="0" destOrd="0" presId="urn:microsoft.com/office/officeart/2005/8/layout/process1"/>
    <dgm:cxn modelId="{F8573E53-B152-4F47-91AF-C8BFCA96E45F}" type="presParOf" srcId="{D1BA6ADF-6934-4E34-A8C0-1D558996D573}" destId="{861AC50C-160E-4CA4-B3CC-79755B7821BB}" srcOrd="1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1C683F-DFB0-4A83-82B8-419349226A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7158A3D-D460-4205-83C5-0B715A51CCF2}">
      <dgm:prSet/>
      <dgm:spPr/>
      <dgm:t>
        <a:bodyPr/>
        <a:lstStyle/>
        <a:p>
          <a:r>
            <a:rPr lang="en-US" b="1"/>
            <a:t>Vehicle Range Prediction</a:t>
          </a:r>
          <a:r>
            <a:rPr lang="en-US"/>
            <a:t>:</a:t>
          </a:r>
        </a:p>
      </dgm:t>
    </dgm:pt>
    <dgm:pt modelId="{DC869BD6-F26D-432C-B245-BE2D6A694345}" type="parTrans" cxnId="{B6FBDC13-5ABD-4A51-B79D-C4101C10D510}">
      <dgm:prSet/>
      <dgm:spPr/>
      <dgm:t>
        <a:bodyPr/>
        <a:lstStyle/>
        <a:p>
          <a:endParaRPr lang="en-US"/>
        </a:p>
      </dgm:t>
    </dgm:pt>
    <dgm:pt modelId="{F48AC16F-D60F-4377-8D62-CF54009043DC}" type="sibTrans" cxnId="{B6FBDC13-5ABD-4A51-B79D-C4101C10D510}">
      <dgm:prSet/>
      <dgm:spPr/>
      <dgm:t>
        <a:bodyPr/>
        <a:lstStyle/>
        <a:p>
          <a:endParaRPr lang="en-US"/>
        </a:p>
      </dgm:t>
    </dgm:pt>
    <dgm:pt modelId="{2B395EC6-A73C-45AE-B042-3EF4590DAD19}">
      <dgm:prSet/>
      <dgm:spPr/>
      <dgm:t>
        <a:bodyPr/>
        <a:lstStyle/>
        <a:p>
          <a:pPr algn="l"/>
          <a:r>
            <a:rPr lang="en-US" dirty="0"/>
            <a:t>The predictive model estimates the vehicle range based on features like battery level, car model, and specifications.</a:t>
          </a:r>
        </a:p>
      </dgm:t>
    </dgm:pt>
    <dgm:pt modelId="{E3DA6EEB-A60F-4F1F-AB00-D57E9A95F448}" type="parTrans" cxnId="{6F79D33A-45B2-4607-83F3-EFE1764012B9}">
      <dgm:prSet/>
      <dgm:spPr/>
      <dgm:t>
        <a:bodyPr/>
        <a:lstStyle/>
        <a:p>
          <a:endParaRPr lang="en-US"/>
        </a:p>
      </dgm:t>
    </dgm:pt>
    <dgm:pt modelId="{59BF5091-8119-455A-B528-452287C18E73}" type="sibTrans" cxnId="{6F79D33A-45B2-4607-83F3-EFE1764012B9}">
      <dgm:prSet/>
      <dgm:spPr/>
      <dgm:t>
        <a:bodyPr/>
        <a:lstStyle/>
        <a:p>
          <a:endParaRPr lang="en-US"/>
        </a:p>
      </dgm:t>
    </dgm:pt>
    <dgm:pt modelId="{D0BFCC63-CC1B-4AFA-954C-EF6DBC00F2FD}">
      <dgm:prSet/>
      <dgm:spPr/>
      <dgm:t>
        <a:bodyPr/>
        <a:lstStyle/>
        <a:p>
          <a:pPr algn="l">
            <a:buNone/>
          </a:pPr>
          <a:r>
            <a:rPr lang="en-US" dirty="0"/>
            <a:t>For a specific input, the model predicted an </a:t>
          </a:r>
          <a:r>
            <a:rPr lang="en-US" b="1" dirty="0"/>
            <a:t>estimated car range of X km</a:t>
          </a:r>
          <a:r>
            <a:rPr lang="en-US" dirty="0"/>
            <a:t> (value from</a:t>
          </a:r>
        </a:p>
      </dgm:t>
    </dgm:pt>
    <dgm:pt modelId="{E6891A99-6164-42ED-85FF-E2B83F57C4DC}" type="parTrans" cxnId="{0D2991F6-64A3-4763-AB55-B1739DFDAAA9}">
      <dgm:prSet/>
      <dgm:spPr/>
      <dgm:t>
        <a:bodyPr/>
        <a:lstStyle/>
        <a:p>
          <a:endParaRPr lang="en-US"/>
        </a:p>
      </dgm:t>
    </dgm:pt>
    <dgm:pt modelId="{04FBA49B-1F70-48FE-82B9-FAED0A8CD5D4}" type="sibTrans" cxnId="{0D2991F6-64A3-4763-AB55-B1739DFDAAA9}">
      <dgm:prSet/>
      <dgm:spPr/>
      <dgm:t>
        <a:bodyPr/>
        <a:lstStyle/>
        <a:p>
          <a:endParaRPr lang="en-US"/>
        </a:p>
      </dgm:t>
    </dgm:pt>
    <dgm:pt modelId="{88FFEA2B-62E8-4DAC-83F2-8D0ECD80C4AD}">
      <dgm:prSet/>
      <dgm:spPr/>
      <dgm:t>
        <a:bodyPr/>
        <a:lstStyle/>
        <a:p>
          <a:r>
            <a:rPr lang="en-US" b="1"/>
            <a:t>Fleet Condition Analysis</a:t>
          </a:r>
          <a:r>
            <a:rPr lang="en-US"/>
            <a:t>:</a:t>
          </a:r>
        </a:p>
      </dgm:t>
    </dgm:pt>
    <dgm:pt modelId="{5104BFE8-16C1-45EE-A13F-4F5F4F5339B5}" type="parTrans" cxnId="{E1FBAA6F-F7CA-4552-8354-C388CA14B415}">
      <dgm:prSet/>
      <dgm:spPr/>
      <dgm:t>
        <a:bodyPr/>
        <a:lstStyle/>
        <a:p>
          <a:endParaRPr lang="en-US"/>
        </a:p>
      </dgm:t>
    </dgm:pt>
    <dgm:pt modelId="{D7767EA7-6935-4A14-8672-54AFD42FF658}" type="sibTrans" cxnId="{E1FBAA6F-F7CA-4552-8354-C388CA14B415}">
      <dgm:prSet/>
      <dgm:spPr/>
      <dgm:t>
        <a:bodyPr/>
        <a:lstStyle/>
        <a:p>
          <a:endParaRPr lang="en-US"/>
        </a:p>
      </dgm:t>
    </dgm:pt>
    <dgm:pt modelId="{DAD480A8-0DDE-449B-A8E2-91F6A6F68A94}">
      <dgm:prSet/>
      <dgm:spPr/>
      <dgm:t>
        <a:bodyPr/>
        <a:lstStyle/>
        <a:p>
          <a:r>
            <a:rPr lang="en-US"/>
            <a:t>The last recorded statuses of fleet vehicles reveal:</a:t>
          </a:r>
        </a:p>
      </dgm:t>
    </dgm:pt>
    <dgm:pt modelId="{AEF0A36B-E4A4-4825-ACEA-D296649D109C}" type="parTrans" cxnId="{19CB6D9D-FCE6-46C7-A1B2-7A2DF14E7BD0}">
      <dgm:prSet/>
      <dgm:spPr/>
      <dgm:t>
        <a:bodyPr/>
        <a:lstStyle/>
        <a:p>
          <a:endParaRPr lang="en-US"/>
        </a:p>
      </dgm:t>
    </dgm:pt>
    <dgm:pt modelId="{AAFD6DA9-0592-47AC-A5FF-CCEC4B27BC59}" type="sibTrans" cxnId="{19CB6D9D-FCE6-46C7-A1B2-7A2DF14E7BD0}">
      <dgm:prSet/>
      <dgm:spPr/>
      <dgm:t>
        <a:bodyPr/>
        <a:lstStyle/>
        <a:p>
          <a:endParaRPr lang="en-US"/>
        </a:p>
      </dgm:t>
    </dgm:pt>
    <dgm:pt modelId="{F14D956E-8698-47BA-B784-04AE13D43351}">
      <dgm:prSet/>
      <dgm:spPr/>
      <dgm:t>
        <a:bodyPr/>
        <a:lstStyle/>
        <a:p>
          <a:r>
            <a:rPr lang="en-US" b="1"/>
            <a:t>Working Condition</a:t>
          </a:r>
          <a:r>
            <a:rPr lang="en-US"/>
            <a:t>: Majority are operational.</a:t>
          </a:r>
        </a:p>
      </dgm:t>
    </dgm:pt>
    <dgm:pt modelId="{A6ED5CC3-71FD-46A2-A907-1C2624FF6A2C}" type="parTrans" cxnId="{59764C92-08A3-4AE5-90ED-EEFA797ECFE8}">
      <dgm:prSet/>
      <dgm:spPr/>
      <dgm:t>
        <a:bodyPr/>
        <a:lstStyle/>
        <a:p>
          <a:endParaRPr lang="en-US"/>
        </a:p>
      </dgm:t>
    </dgm:pt>
    <dgm:pt modelId="{3F2F64FF-BA72-4C3F-B03F-5316D278D817}" type="sibTrans" cxnId="{59764C92-08A3-4AE5-90ED-EEFA797ECFE8}">
      <dgm:prSet/>
      <dgm:spPr/>
      <dgm:t>
        <a:bodyPr/>
        <a:lstStyle/>
        <a:p>
          <a:endParaRPr lang="en-US"/>
        </a:p>
      </dgm:t>
    </dgm:pt>
    <dgm:pt modelId="{4BF11315-399D-4296-B409-DA9896877D66}">
      <dgm:prSet/>
      <dgm:spPr/>
      <dgm:t>
        <a:bodyPr/>
        <a:lstStyle/>
        <a:p>
          <a:r>
            <a:rPr lang="en-US" b="1"/>
            <a:t>Charging Status</a:t>
          </a:r>
          <a:r>
            <a:rPr lang="en-US"/>
            <a:t>: Significant percentage of vehicles in an idle or charging state.</a:t>
          </a:r>
        </a:p>
      </dgm:t>
    </dgm:pt>
    <dgm:pt modelId="{1E897594-935D-4904-938E-3FBFCAB409A5}" type="parTrans" cxnId="{451A2774-8982-4CC1-826E-FD67A80C00BC}">
      <dgm:prSet/>
      <dgm:spPr/>
      <dgm:t>
        <a:bodyPr/>
        <a:lstStyle/>
        <a:p>
          <a:endParaRPr lang="en-US"/>
        </a:p>
      </dgm:t>
    </dgm:pt>
    <dgm:pt modelId="{84A535A5-C206-4165-8F31-FE19A620DA28}" type="sibTrans" cxnId="{451A2774-8982-4CC1-826E-FD67A80C00BC}">
      <dgm:prSet/>
      <dgm:spPr/>
      <dgm:t>
        <a:bodyPr/>
        <a:lstStyle/>
        <a:p>
          <a:endParaRPr lang="en-US"/>
        </a:p>
      </dgm:t>
    </dgm:pt>
    <dgm:pt modelId="{332DACEC-476F-466D-8F01-3CEE9DC75C70}">
      <dgm:prSet/>
      <dgm:spPr/>
      <dgm:t>
        <a:bodyPr/>
        <a:lstStyle/>
        <a:p>
          <a:r>
            <a:rPr lang="en-US" b="1"/>
            <a:t>Maintenance Insights</a:t>
          </a:r>
          <a:r>
            <a:rPr lang="en-US"/>
            <a:t>:</a:t>
          </a:r>
        </a:p>
      </dgm:t>
    </dgm:pt>
    <dgm:pt modelId="{C6F2D5C1-9931-46F4-AAD8-D43D05C88B0E}" type="parTrans" cxnId="{8A27A0F6-A5F0-4AF3-80C3-6BB0ADC45512}">
      <dgm:prSet/>
      <dgm:spPr/>
      <dgm:t>
        <a:bodyPr/>
        <a:lstStyle/>
        <a:p>
          <a:endParaRPr lang="en-US"/>
        </a:p>
      </dgm:t>
    </dgm:pt>
    <dgm:pt modelId="{F733C1AA-CC19-4CC1-A5A9-9667EC6C93D1}" type="sibTrans" cxnId="{8A27A0F6-A5F0-4AF3-80C3-6BB0ADC45512}">
      <dgm:prSet/>
      <dgm:spPr/>
      <dgm:t>
        <a:bodyPr/>
        <a:lstStyle/>
        <a:p>
          <a:endParaRPr lang="en-US"/>
        </a:p>
      </dgm:t>
    </dgm:pt>
    <dgm:pt modelId="{59288158-A649-4721-BDC9-C03DD8F7C72B}">
      <dgm:prSet/>
      <dgm:spPr/>
      <dgm:t>
        <a:bodyPr/>
        <a:lstStyle/>
        <a:p>
          <a:r>
            <a:rPr lang="en-US"/>
            <a:t>Total maintenance cost distribution:</a:t>
          </a:r>
        </a:p>
      </dgm:t>
    </dgm:pt>
    <dgm:pt modelId="{9412AD42-990F-4538-A6C8-20A9C6C9A5E7}" type="parTrans" cxnId="{8209CA2B-EF92-4436-A267-BC16C2F98078}">
      <dgm:prSet/>
      <dgm:spPr/>
      <dgm:t>
        <a:bodyPr/>
        <a:lstStyle/>
        <a:p>
          <a:endParaRPr lang="en-US"/>
        </a:p>
      </dgm:t>
    </dgm:pt>
    <dgm:pt modelId="{880DEB50-8369-498C-85BB-B3BCC5EC0155}" type="sibTrans" cxnId="{8209CA2B-EF92-4436-A267-BC16C2F98078}">
      <dgm:prSet/>
      <dgm:spPr/>
      <dgm:t>
        <a:bodyPr/>
        <a:lstStyle/>
        <a:p>
          <a:endParaRPr lang="en-US"/>
        </a:p>
      </dgm:t>
    </dgm:pt>
    <dgm:pt modelId="{2C82E67D-1638-4A90-B585-CD911DC710D7}">
      <dgm:prSet/>
      <dgm:spPr/>
      <dgm:t>
        <a:bodyPr/>
        <a:lstStyle/>
        <a:p>
          <a:r>
            <a:rPr lang="en-US" b="1"/>
            <a:t>By Manufacturer</a:t>
          </a:r>
          <a:r>
            <a:rPr lang="en-US"/>
            <a:t>: Specific brands incurred higher maintenance costs based on fleet performance.</a:t>
          </a:r>
        </a:p>
      </dgm:t>
    </dgm:pt>
    <dgm:pt modelId="{4F2660E7-5A0F-4C92-A5A5-301CF13E5CAC}" type="parTrans" cxnId="{948E83B2-EF11-4794-98A5-99AFADAEBCD1}">
      <dgm:prSet/>
      <dgm:spPr/>
      <dgm:t>
        <a:bodyPr/>
        <a:lstStyle/>
        <a:p>
          <a:endParaRPr lang="en-US"/>
        </a:p>
      </dgm:t>
    </dgm:pt>
    <dgm:pt modelId="{3A58EA54-87AF-4C1F-A0A0-24652D7EDB5F}" type="sibTrans" cxnId="{948E83B2-EF11-4794-98A5-99AFADAEBCD1}">
      <dgm:prSet/>
      <dgm:spPr/>
      <dgm:t>
        <a:bodyPr/>
        <a:lstStyle/>
        <a:p>
          <a:endParaRPr lang="en-US"/>
        </a:p>
      </dgm:t>
    </dgm:pt>
    <dgm:pt modelId="{253BFBE3-CB24-42AF-ADF3-3CD68E05B0F9}">
      <dgm:prSet/>
      <dgm:spPr/>
      <dgm:t>
        <a:bodyPr/>
        <a:lstStyle/>
        <a:p>
          <a:r>
            <a:rPr lang="en-US" b="1"/>
            <a:t>By Month</a:t>
          </a:r>
          <a:r>
            <a:rPr lang="en-US"/>
            <a:t>: Maintenance expenses peaked during certain months, indicating periodic trends.</a:t>
          </a:r>
        </a:p>
      </dgm:t>
    </dgm:pt>
    <dgm:pt modelId="{589E1AB3-A317-4F82-A7A0-FDA5DE6FA0E8}" type="parTrans" cxnId="{7860D4D2-2B33-4630-B713-52543D69BDB7}">
      <dgm:prSet/>
      <dgm:spPr/>
      <dgm:t>
        <a:bodyPr/>
        <a:lstStyle/>
        <a:p>
          <a:endParaRPr lang="en-US"/>
        </a:p>
      </dgm:t>
    </dgm:pt>
    <dgm:pt modelId="{CDE92AFA-708E-4BEE-B00D-0BADC17B9BF1}" type="sibTrans" cxnId="{7860D4D2-2B33-4630-B713-52543D69BDB7}">
      <dgm:prSet/>
      <dgm:spPr/>
      <dgm:t>
        <a:bodyPr/>
        <a:lstStyle/>
        <a:p>
          <a:endParaRPr lang="en-US"/>
        </a:p>
      </dgm:t>
    </dgm:pt>
    <dgm:pt modelId="{75238A4B-81DA-4278-8528-780D020BB0D9}">
      <dgm:prSet/>
      <dgm:spPr/>
      <dgm:t>
        <a:bodyPr/>
        <a:lstStyle/>
        <a:p>
          <a:r>
            <a:rPr lang="en-US" b="1"/>
            <a:t>Model Performance</a:t>
          </a:r>
          <a:r>
            <a:rPr lang="en-US"/>
            <a:t>:</a:t>
          </a:r>
        </a:p>
      </dgm:t>
    </dgm:pt>
    <dgm:pt modelId="{75582F8C-8C59-48DC-A8AD-3A595563F3C4}" type="parTrans" cxnId="{81C61591-1F5C-480B-B56A-12A2E117B369}">
      <dgm:prSet/>
      <dgm:spPr/>
      <dgm:t>
        <a:bodyPr/>
        <a:lstStyle/>
        <a:p>
          <a:endParaRPr lang="en-US"/>
        </a:p>
      </dgm:t>
    </dgm:pt>
    <dgm:pt modelId="{AF0D8D92-13B1-4E0F-AA8A-1F34566154AF}" type="sibTrans" cxnId="{81C61591-1F5C-480B-B56A-12A2E117B369}">
      <dgm:prSet/>
      <dgm:spPr/>
      <dgm:t>
        <a:bodyPr/>
        <a:lstStyle/>
        <a:p>
          <a:endParaRPr lang="en-US"/>
        </a:p>
      </dgm:t>
    </dgm:pt>
    <dgm:pt modelId="{9F7F23C3-E40E-4459-9185-3D92B14F0748}">
      <dgm:prSet/>
      <dgm:spPr/>
      <dgm:t>
        <a:bodyPr/>
        <a:lstStyle/>
        <a:p>
          <a:r>
            <a:rPr lang="en-US"/>
            <a:t>The pre-trained model achieved high accuracy for predicting EV ranges.</a:t>
          </a:r>
        </a:p>
      </dgm:t>
    </dgm:pt>
    <dgm:pt modelId="{58C63166-D71C-47A0-AFA4-6F7B227EC657}" type="parTrans" cxnId="{D3C4DE7D-16F0-4FAC-8541-D801ED339E25}">
      <dgm:prSet/>
      <dgm:spPr/>
      <dgm:t>
        <a:bodyPr/>
        <a:lstStyle/>
        <a:p>
          <a:endParaRPr lang="en-US"/>
        </a:p>
      </dgm:t>
    </dgm:pt>
    <dgm:pt modelId="{1C3D7BF4-E09F-490C-A8F2-AC001E49086A}" type="sibTrans" cxnId="{D3C4DE7D-16F0-4FAC-8541-D801ED339E25}">
      <dgm:prSet/>
      <dgm:spPr/>
      <dgm:t>
        <a:bodyPr/>
        <a:lstStyle/>
        <a:p>
          <a:endParaRPr lang="en-US"/>
        </a:p>
      </dgm:t>
    </dgm:pt>
    <dgm:pt modelId="{2680FA29-02E2-4278-B611-064DB37C693E}">
      <dgm:prSet/>
      <dgm:spPr/>
      <dgm:t>
        <a:bodyPr/>
        <a:lstStyle/>
        <a:p>
          <a:r>
            <a:rPr lang="en-US"/>
            <a:t>The model performs consistently across multiple car brands (Tesla, BMW, Volkswagen, Polestar), confirming its versatility.</a:t>
          </a:r>
        </a:p>
      </dgm:t>
    </dgm:pt>
    <dgm:pt modelId="{CE2C25C4-A076-4142-902C-1E35AA08FC54}" type="parTrans" cxnId="{D5C08BB6-4FCA-4B50-A30F-63F2317C2781}">
      <dgm:prSet/>
      <dgm:spPr/>
      <dgm:t>
        <a:bodyPr/>
        <a:lstStyle/>
        <a:p>
          <a:endParaRPr lang="en-US"/>
        </a:p>
      </dgm:t>
    </dgm:pt>
    <dgm:pt modelId="{DCE7EDE2-169B-498D-9E10-99600B459406}" type="sibTrans" cxnId="{D5C08BB6-4FCA-4B50-A30F-63F2317C2781}">
      <dgm:prSet/>
      <dgm:spPr/>
      <dgm:t>
        <a:bodyPr/>
        <a:lstStyle/>
        <a:p>
          <a:endParaRPr lang="en-US"/>
        </a:p>
      </dgm:t>
    </dgm:pt>
    <dgm:pt modelId="{84DDDCF9-EEEC-47AE-8902-F5B2504F6B81}">
      <dgm:prSet/>
      <dgm:spPr/>
      <dgm:t>
        <a:bodyPr/>
        <a:lstStyle/>
        <a:p>
          <a:pPr algn="l"/>
          <a:r>
            <a:rPr lang="en-US" dirty="0"/>
            <a:t>Example prediction:</a:t>
          </a:r>
        </a:p>
      </dgm:t>
    </dgm:pt>
    <dgm:pt modelId="{D00F7BC2-0BA4-4160-8F8D-49FD1921308B}" type="parTrans" cxnId="{22470400-6C1F-4F91-BECE-0DD38BC2CA2D}">
      <dgm:prSet/>
      <dgm:spPr/>
      <dgm:t>
        <a:bodyPr/>
        <a:lstStyle/>
        <a:p>
          <a:endParaRPr lang="en-IN"/>
        </a:p>
      </dgm:t>
    </dgm:pt>
    <dgm:pt modelId="{CD074204-946A-4D72-A59D-49D46AAD6FD3}" type="sibTrans" cxnId="{22470400-6C1F-4F91-BECE-0DD38BC2CA2D}">
      <dgm:prSet/>
      <dgm:spPr/>
      <dgm:t>
        <a:bodyPr/>
        <a:lstStyle/>
        <a:p>
          <a:endParaRPr lang="en-IN"/>
        </a:p>
      </dgm:t>
    </dgm:pt>
    <dgm:pt modelId="{341FBFA2-D9D9-4FFD-BDD5-547CF04812E2}">
      <dgm:prSet/>
      <dgm:spPr/>
      <dgm:t>
        <a:bodyPr/>
        <a:lstStyle/>
        <a:p>
          <a:pPr algn="l">
            <a:buNone/>
          </a:pPr>
          <a:r>
            <a:rPr lang="en-US" dirty="0"/>
            <a:t>test results).</a:t>
          </a:r>
        </a:p>
      </dgm:t>
    </dgm:pt>
    <dgm:pt modelId="{276C8BC2-B067-4517-8C5D-F06EB19CDBC2}" type="parTrans" cxnId="{FDAB3073-9FF4-490A-9852-CD06001472F0}">
      <dgm:prSet/>
      <dgm:spPr/>
      <dgm:t>
        <a:bodyPr/>
        <a:lstStyle/>
        <a:p>
          <a:endParaRPr lang="en-IN"/>
        </a:p>
      </dgm:t>
    </dgm:pt>
    <dgm:pt modelId="{88E43FD8-2F70-4CB6-8223-C1279B3C3455}" type="sibTrans" cxnId="{FDAB3073-9FF4-490A-9852-CD06001472F0}">
      <dgm:prSet/>
      <dgm:spPr/>
      <dgm:t>
        <a:bodyPr/>
        <a:lstStyle/>
        <a:p>
          <a:endParaRPr lang="en-IN"/>
        </a:p>
      </dgm:t>
    </dgm:pt>
    <dgm:pt modelId="{B9B7397E-1C28-47F8-B400-C6C0B782A418}" type="pres">
      <dgm:prSet presAssocID="{661C683F-DFB0-4A83-82B8-419349226A16}" presName="linear" presStyleCnt="0">
        <dgm:presLayoutVars>
          <dgm:dir/>
          <dgm:animLvl val="lvl"/>
          <dgm:resizeHandles val="exact"/>
        </dgm:presLayoutVars>
      </dgm:prSet>
      <dgm:spPr/>
    </dgm:pt>
    <dgm:pt modelId="{2562EC55-45D3-40C9-AD8D-4B350190CFC6}" type="pres">
      <dgm:prSet presAssocID="{17158A3D-D460-4205-83C5-0B715A51CCF2}" presName="parentLin" presStyleCnt="0"/>
      <dgm:spPr/>
    </dgm:pt>
    <dgm:pt modelId="{ACCDB97A-9AC8-4A12-86DF-D25D937E233E}" type="pres">
      <dgm:prSet presAssocID="{17158A3D-D460-4205-83C5-0B715A51CCF2}" presName="parentLeftMargin" presStyleLbl="node1" presStyleIdx="0" presStyleCnt="4"/>
      <dgm:spPr/>
    </dgm:pt>
    <dgm:pt modelId="{9A8B9168-1365-44B5-BF4B-D374D6DD9A60}" type="pres">
      <dgm:prSet presAssocID="{17158A3D-D460-4205-83C5-0B715A51CCF2}" presName="parentText" presStyleLbl="node1" presStyleIdx="0" presStyleCnt="4">
        <dgm:presLayoutVars>
          <dgm:chMax val="0"/>
          <dgm:bulletEnabled val="1"/>
        </dgm:presLayoutVars>
      </dgm:prSet>
      <dgm:spPr/>
    </dgm:pt>
    <dgm:pt modelId="{4B0762CF-64EF-4B88-910F-0ADB419A2A98}" type="pres">
      <dgm:prSet presAssocID="{17158A3D-D460-4205-83C5-0B715A51CCF2}" presName="negativeSpace" presStyleCnt="0"/>
      <dgm:spPr/>
    </dgm:pt>
    <dgm:pt modelId="{DAF069A6-F321-49BA-8E2A-05FFE7F3E206}" type="pres">
      <dgm:prSet presAssocID="{17158A3D-D460-4205-83C5-0B715A51CCF2}" presName="childText" presStyleLbl="conFgAcc1" presStyleIdx="0" presStyleCnt="4">
        <dgm:presLayoutVars>
          <dgm:bulletEnabled val="1"/>
        </dgm:presLayoutVars>
      </dgm:prSet>
      <dgm:spPr/>
    </dgm:pt>
    <dgm:pt modelId="{861DBC44-C3E8-48F5-99FA-E3C0A0F24FAA}" type="pres">
      <dgm:prSet presAssocID="{F48AC16F-D60F-4377-8D62-CF54009043DC}" presName="spaceBetweenRectangles" presStyleCnt="0"/>
      <dgm:spPr/>
    </dgm:pt>
    <dgm:pt modelId="{EE697CB4-355E-4959-B09F-D8797E07C6EE}" type="pres">
      <dgm:prSet presAssocID="{88FFEA2B-62E8-4DAC-83F2-8D0ECD80C4AD}" presName="parentLin" presStyleCnt="0"/>
      <dgm:spPr/>
    </dgm:pt>
    <dgm:pt modelId="{36956B4D-78E6-4014-8A0C-AECCCBF4E98B}" type="pres">
      <dgm:prSet presAssocID="{88FFEA2B-62E8-4DAC-83F2-8D0ECD80C4AD}" presName="parentLeftMargin" presStyleLbl="node1" presStyleIdx="0" presStyleCnt="4"/>
      <dgm:spPr/>
    </dgm:pt>
    <dgm:pt modelId="{CABC8822-8361-431B-B506-8527E2B5B0F9}" type="pres">
      <dgm:prSet presAssocID="{88FFEA2B-62E8-4DAC-83F2-8D0ECD80C4AD}" presName="parentText" presStyleLbl="node1" presStyleIdx="1" presStyleCnt="4">
        <dgm:presLayoutVars>
          <dgm:chMax val="0"/>
          <dgm:bulletEnabled val="1"/>
        </dgm:presLayoutVars>
      </dgm:prSet>
      <dgm:spPr/>
    </dgm:pt>
    <dgm:pt modelId="{A9C43E84-718F-4F9C-925F-2BA6C12F4D75}" type="pres">
      <dgm:prSet presAssocID="{88FFEA2B-62E8-4DAC-83F2-8D0ECD80C4AD}" presName="negativeSpace" presStyleCnt="0"/>
      <dgm:spPr/>
    </dgm:pt>
    <dgm:pt modelId="{7B8D0C9B-BE83-421B-91A4-AA603A2134BC}" type="pres">
      <dgm:prSet presAssocID="{88FFEA2B-62E8-4DAC-83F2-8D0ECD80C4AD}" presName="childText" presStyleLbl="conFgAcc1" presStyleIdx="1" presStyleCnt="4">
        <dgm:presLayoutVars>
          <dgm:bulletEnabled val="1"/>
        </dgm:presLayoutVars>
      </dgm:prSet>
      <dgm:spPr/>
    </dgm:pt>
    <dgm:pt modelId="{787303ED-007D-4AEC-9E20-6AAB6032F989}" type="pres">
      <dgm:prSet presAssocID="{D7767EA7-6935-4A14-8672-54AFD42FF658}" presName="spaceBetweenRectangles" presStyleCnt="0"/>
      <dgm:spPr/>
    </dgm:pt>
    <dgm:pt modelId="{0026458F-B951-4C06-896E-7057371A34F8}" type="pres">
      <dgm:prSet presAssocID="{332DACEC-476F-466D-8F01-3CEE9DC75C70}" presName="parentLin" presStyleCnt="0"/>
      <dgm:spPr/>
    </dgm:pt>
    <dgm:pt modelId="{B08B07BF-A6D3-4CE5-9645-66665ADA36C7}" type="pres">
      <dgm:prSet presAssocID="{332DACEC-476F-466D-8F01-3CEE9DC75C70}" presName="parentLeftMargin" presStyleLbl="node1" presStyleIdx="1" presStyleCnt="4"/>
      <dgm:spPr/>
    </dgm:pt>
    <dgm:pt modelId="{C7BF594B-93DD-449F-B42C-C9E465E6517E}" type="pres">
      <dgm:prSet presAssocID="{332DACEC-476F-466D-8F01-3CEE9DC75C70}" presName="parentText" presStyleLbl="node1" presStyleIdx="2" presStyleCnt="4">
        <dgm:presLayoutVars>
          <dgm:chMax val="0"/>
          <dgm:bulletEnabled val="1"/>
        </dgm:presLayoutVars>
      </dgm:prSet>
      <dgm:spPr/>
    </dgm:pt>
    <dgm:pt modelId="{703F4BA7-3E50-4BB2-803F-C4C666C0FB34}" type="pres">
      <dgm:prSet presAssocID="{332DACEC-476F-466D-8F01-3CEE9DC75C70}" presName="negativeSpace" presStyleCnt="0"/>
      <dgm:spPr/>
    </dgm:pt>
    <dgm:pt modelId="{4C07D0A9-3D73-4837-95EE-7D57324C42CC}" type="pres">
      <dgm:prSet presAssocID="{332DACEC-476F-466D-8F01-3CEE9DC75C70}" presName="childText" presStyleLbl="conFgAcc1" presStyleIdx="2" presStyleCnt="4">
        <dgm:presLayoutVars>
          <dgm:bulletEnabled val="1"/>
        </dgm:presLayoutVars>
      </dgm:prSet>
      <dgm:spPr/>
    </dgm:pt>
    <dgm:pt modelId="{B972A456-03E7-44A1-8C9B-D3097BB9D229}" type="pres">
      <dgm:prSet presAssocID="{F733C1AA-CC19-4CC1-A5A9-9667EC6C93D1}" presName="spaceBetweenRectangles" presStyleCnt="0"/>
      <dgm:spPr/>
    </dgm:pt>
    <dgm:pt modelId="{5080673B-5399-46CE-A968-5145AD8A0911}" type="pres">
      <dgm:prSet presAssocID="{75238A4B-81DA-4278-8528-780D020BB0D9}" presName="parentLin" presStyleCnt="0"/>
      <dgm:spPr/>
    </dgm:pt>
    <dgm:pt modelId="{7FED67EA-C5A0-49FB-8A0D-847623D882A7}" type="pres">
      <dgm:prSet presAssocID="{75238A4B-81DA-4278-8528-780D020BB0D9}" presName="parentLeftMargin" presStyleLbl="node1" presStyleIdx="2" presStyleCnt="4"/>
      <dgm:spPr/>
    </dgm:pt>
    <dgm:pt modelId="{AEFFE024-5E39-47F5-8D10-38C74022BE70}" type="pres">
      <dgm:prSet presAssocID="{75238A4B-81DA-4278-8528-780D020BB0D9}" presName="parentText" presStyleLbl="node1" presStyleIdx="3" presStyleCnt="4">
        <dgm:presLayoutVars>
          <dgm:chMax val="0"/>
          <dgm:bulletEnabled val="1"/>
        </dgm:presLayoutVars>
      </dgm:prSet>
      <dgm:spPr/>
    </dgm:pt>
    <dgm:pt modelId="{5A634E0F-45B8-443B-9D31-F3B725F47F76}" type="pres">
      <dgm:prSet presAssocID="{75238A4B-81DA-4278-8528-780D020BB0D9}" presName="negativeSpace" presStyleCnt="0"/>
      <dgm:spPr/>
    </dgm:pt>
    <dgm:pt modelId="{9AE75E5B-2C86-4103-84F9-0B3796DAA36D}" type="pres">
      <dgm:prSet presAssocID="{75238A4B-81DA-4278-8528-780D020BB0D9}" presName="childText" presStyleLbl="conFgAcc1" presStyleIdx="3" presStyleCnt="4">
        <dgm:presLayoutVars>
          <dgm:bulletEnabled val="1"/>
        </dgm:presLayoutVars>
      </dgm:prSet>
      <dgm:spPr/>
    </dgm:pt>
  </dgm:ptLst>
  <dgm:cxnLst>
    <dgm:cxn modelId="{22470400-6C1F-4F91-BECE-0DD38BC2CA2D}" srcId="{17158A3D-D460-4205-83C5-0B715A51CCF2}" destId="{84DDDCF9-EEEC-47AE-8902-F5B2504F6B81}" srcOrd="1" destOrd="0" parTransId="{D00F7BC2-0BA4-4160-8F8D-49FD1921308B}" sibTransId="{CD074204-946A-4D72-A59D-49D46AAD6FD3}"/>
    <dgm:cxn modelId="{61FD7911-447C-401F-AD55-3033E0D37F94}" type="presOf" srcId="{341FBFA2-D9D9-4FFD-BDD5-547CF04812E2}" destId="{DAF069A6-F321-49BA-8E2A-05FFE7F3E206}" srcOrd="0" destOrd="3" presId="urn:microsoft.com/office/officeart/2005/8/layout/list1"/>
    <dgm:cxn modelId="{B6FBDC13-5ABD-4A51-B79D-C4101C10D510}" srcId="{661C683F-DFB0-4A83-82B8-419349226A16}" destId="{17158A3D-D460-4205-83C5-0B715A51CCF2}" srcOrd="0" destOrd="0" parTransId="{DC869BD6-F26D-432C-B245-BE2D6A694345}" sibTransId="{F48AC16F-D60F-4377-8D62-CF54009043DC}"/>
    <dgm:cxn modelId="{1F4E6C25-4992-46F0-9994-AE6C7BA722B8}" type="presOf" srcId="{84DDDCF9-EEEC-47AE-8902-F5B2504F6B81}" destId="{DAF069A6-F321-49BA-8E2A-05FFE7F3E206}" srcOrd="0" destOrd="1" presId="urn:microsoft.com/office/officeart/2005/8/layout/list1"/>
    <dgm:cxn modelId="{8209CA2B-EF92-4436-A267-BC16C2F98078}" srcId="{332DACEC-476F-466D-8F01-3CEE9DC75C70}" destId="{59288158-A649-4721-BDC9-C03DD8F7C72B}" srcOrd="0" destOrd="0" parTransId="{9412AD42-990F-4538-A6C8-20A9C6C9A5E7}" sibTransId="{880DEB50-8369-498C-85BB-B3BCC5EC0155}"/>
    <dgm:cxn modelId="{6F79D33A-45B2-4607-83F3-EFE1764012B9}" srcId="{17158A3D-D460-4205-83C5-0B715A51CCF2}" destId="{2B395EC6-A73C-45AE-B042-3EF4590DAD19}" srcOrd="0" destOrd="0" parTransId="{E3DA6EEB-A60F-4F1F-AB00-D57E9A95F448}" sibTransId="{59BF5091-8119-455A-B528-452287C18E73}"/>
    <dgm:cxn modelId="{F1AA373C-F231-4AFE-8D45-12BEF2BE2537}" type="presOf" srcId="{F14D956E-8698-47BA-B784-04AE13D43351}" destId="{7B8D0C9B-BE83-421B-91A4-AA603A2134BC}" srcOrd="0" destOrd="1" presId="urn:microsoft.com/office/officeart/2005/8/layout/list1"/>
    <dgm:cxn modelId="{8E217A5F-584C-4E01-8D58-2F4EAF318347}" type="presOf" srcId="{661C683F-DFB0-4A83-82B8-419349226A16}" destId="{B9B7397E-1C28-47F8-B400-C6C0B782A418}" srcOrd="0" destOrd="0" presId="urn:microsoft.com/office/officeart/2005/8/layout/list1"/>
    <dgm:cxn modelId="{F60F1E60-DAB8-4F65-A3B7-61D259FB8542}" type="presOf" srcId="{DAD480A8-0DDE-449B-A8E2-91F6A6F68A94}" destId="{7B8D0C9B-BE83-421B-91A4-AA603A2134BC}" srcOrd="0" destOrd="0" presId="urn:microsoft.com/office/officeart/2005/8/layout/list1"/>
    <dgm:cxn modelId="{18827642-7CED-47B0-9520-92A922BAFFAE}" type="presOf" srcId="{4BF11315-399D-4296-B409-DA9896877D66}" destId="{7B8D0C9B-BE83-421B-91A4-AA603A2134BC}" srcOrd="0" destOrd="2" presId="urn:microsoft.com/office/officeart/2005/8/layout/list1"/>
    <dgm:cxn modelId="{7B552347-6FB2-49D4-93B3-D70EF01E9ED2}" type="presOf" srcId="{88FFEA2B-62E8-4DAC-83F2-8D0ECD80C4AD}" destId="{36956B4D-78E6-4014-8A0C-AECCCBF4E98B}" srcOrd="0" destOrd="0" presId="urn:microsoft.com/office/officeart/2005/8/layout/list1"/>
    <dgm:cxn modelId="{61A32648-2BD0-41CA-B7D9-7B33C886671D}" type="presOf" srcId="{2680FA29-02E2-4278-B611-064DB37C693E}" destId="{9AE75E5B-2C86-4103-84F9-0B3796DAA36D}" srcOrd="0" destOrd="1" presId="urn:microsoft.com/office/officeart/2005/8/layout/list1"/>
    <dgm:cxn modelId="{4A7A866B-7F33-43C0-A473-6A33A28E492C}" type="presOf" srcId="{88FFEA2B-62E8-4DAC-83F2-8D0ECD80C4AD}" destId="{CABC8822-8361-431B-B506-8527E2B5B0F9}" srcOrd="1" destOrd="0" presId="urn:microsoft.com/office/officeart/2005/8/layout/list1"/>
    <dgm:cxn modelId="{820AE64D-C3EE-446D-88F9-94D895E4BC9F}" type="presOf" srcId="{75238A4B-81DA-4278-8528-780D020BB0D9}" destId="{7FED67EA-C5A0-49FB-8A0D-847623D882A7}" srcOrd="0" destOrd="0" presId="urn:microsoft.com/office/officeart/2005/8/layout/list1"/>
    <dgm:cxn modelId="{E1FBAA6F-F7CA-4552-8354-C388CA14B415}" srcId="{661C683F-DFB0-4A83-82B8-419349226A16}" destId="{88FFEA2B-62E8-4DAC-83F2-8D0ECD80C4AD}" srcOrd="1" destOrd="0" parTransId="{5104BFE8-16C1-45EE-A13F-4F5F4F5339B5}" sibTransId="{D7767EA7-6935-4A14-8672-54AFD42FF658}"/>
    <dgm:cxn modelId="{6303B271-9633-4171-87D3-C749B715DEB4}" type="presOf" srcId="{332DACEC-476F-466D-8F01-3CEE9DC75C70}" destId="{C7BF594B-93DD-449F-B42C-C9E465E6517E}" srcOrd="1" destOrd="0" presId="urn:microsoft.com/office/officeart/2005/8/layout/list1"/>
    <dgm:cxn modelId="{FDAB3073-9FF4-490A-9852-CD06001472F0}" srcId="{84DDDCF9-EEEC-47AE-8902-F5B2504F6B81}" destId="{341FBFA2-D9D9-4FFD-BDD5-547CF04812E2}" srcOrd="1" destOrd="0" parTransId="{276C8BC2-B067-4517-8C5D-F06EB19CDBC2}" sibTransId="{88E43FD8-2F70-4CB6-8223-C1279B3C3455}"/>
    <dgm:cxn modelId="{451A2774-8982-4CC1-826E-FD67A80C00BC}" srcId="{DAD480A8-0DDE-449B-A8E2-91F6A6F68A94}" destId="{4BF11315-399D-4296-B409-DA9896877D66}" srcOrd="1" destOrd="0" parTransId="{1E897594-935D-4904-938E-3FBFCAB409A5}" sibTransId="{84A535A5-C206-4165-8F31-FE19A620DA28}"/>
    <dgm:cxn modelId="{9AA59E56-556C-4ED0-BC34-96749A25038A}" type="presOf" srcId="{17158A3D-D460-4205-83C5-0B715A51CCF2}" destId="{9A8B9168-1365-44B5-BF4B-D374D6DD9A60}" srcOrd="1" destOrd="0" presId="urn:microsoft.com/office/officeart/2005/8/layout/list1"/>
    <dgm:cxn modelId="{D3C4DE7D-16F0-4FAC-8541-D801ED339E25}" srcId="{75238A4B-81DA-4278-8528-780D020BB0D9}" destId="{9F7F23C3-E40E-4459-9185-3D92B14F0748}" srcOrd="0" destOrd="0" parTransId="{58C63166-D71C-47A0-AFA4-6F7B227EC657}" sibTransId="{1C3D7BF4-E09F-490C-A8F2-AC001E49086A}"/>
    <dgm:cxn modelId="{81C61591-1F5C-480B-B56A-12A2E117B369}" srcId="{661C683F-DFB0-4A83-82B8-419349226A16}" destId="{75238A4B-81DA-4278-8528-780D020BB0D9}" srcOrd="3" destOrd="0" parTransId="{75582F8C-8C59-48DC-A8AD-3A595563F3C4}" sibTransId="{AF0D8D92-13B1-4E0F-AA8A-1F34566154AF}"/>
    <dgm:cxn modelId="{59764C92-08A3-4AE5-90ED-EEFA797ECFE8}" srcId="{DAD480A8-0DDE-449B-A8E2-91F6A6F68A94}" destId="{F14D956E-8698-47BA-B784-04AE13D43351}" srcOrd="0" destOrd="0" parTransId="{A6ED5CC3-71FD-46A2-A907-1C2624FF6A2C}" sibTransId="{3F2F64FF-BA72-4C3F-B03F-5316D278D817}"/>
    <dgm:cxn modelId="{B27E5093-2E77-4444-BFE7-BD7286AA2E93}" type="presOf" srcId="{2C82E67D-1638-4A90-B585-CD911DC710D7}" destId="{4C07D0A9-3D73-4837-95EE-7D57324C42CC}" srcOrd="0" destOrd="1" presId="urn:microsoft.com/office/officeart/2005/8/layout/list1"/>
    <dgm:cxn modelId="{A66D3D99-F7B7-42A9-8910-EEDBF844A052}" type="presOf" srcId="{D0BFCC63-CC1B-4AFA-954C-EF6DBC00F2FD}" destId="{DAF069A6-F321-49BA-8E2A-05FFE7F3E206}" srcOrd="0" destOrd="2" presId="urn:microsoft.com/office/officeart/2005/8/layout/list1"/>
    <dgm:cxn modelId="{19CB6D9D-FCE6-46C7-A1B2-7A2DF14E7BD0}" srcId="{88FFEA2B-62E8-4DAC-83F2-8D0ECD80C4AD}" destId="{DAD480A8-0DDE-449B-A8E2-91F6A6F68A94}" srcOrd="0" destOrd="0" parTransId="{AEF0A36B-E4A4-4825-ACEA-D296649D109C}" sibTransId="{AAFD6DA9-0592-47AC-A5FF-CCEC4B27BC59}"/>
    <dgm:cxn modelId="{552B829E-CFA6-4606-BA60-E1B88DBEF850}" type="presOf" srcId="{2B395EC6-A73C-45AE-B042-3EF4590DAD19}" destId="{DAF069A6-F321-49BA-8E2A-05FFE7F3E206}" srcOrd="0" destOrd="0" presId="urn:microsoft.com/office/officeart/2005/8/layout/list1"/>
    <dgm:cxn modelId="{D531D3A3-FFF8-4672-A9F7-E7BDD7880B0E}" type="presOf" srcId="{75238A4B-81DA-4278-8528-780D020BB0D9}" destId="{AEFFE024-5E39-47F5-8D10-38C74022BE70}" srcOrd="1" destOrd="0" presId="urn:microsoft.com/office/officeart/2005/8/layout/list1"/>
    <dgm:cxn modelId="{F8D3BDAD-A748-434D-8D28-1A942B9FC6B7}" type="presOf" srcId="{17158A3D-D460-4205-83C5-0B715A51CCF2}" destId="{ACCDB97A-9AC8-4A12-86DF-D25D937E233E}" srcOrd="0" destOrd="0" presId="urn:microsoft.com/office/officeart/2005/8/layout/list1"/>
    <dgm:cxn modelId="{948E83B2-EF11-4794-98A5-99AFADAEBCD1}" srcId="{59288158-A649-4721-BDC9-C03DD8F7C72B}" destId="{2C82E67D-1638-4A90-B585-CD911DC710D7}" srcOrd="0" destOrd="0" parTransId="{4F2660E7-5A0F-4C92-A5A5-301CF13E5CAC}" sibTransId="{3A58EA54-87AF-4C1F-A0A0-24652D7EDB5F}"/>
    <dgm:cxn modelId="{D5C08BB6-4FCA-4B50-A30F-63F2317C2781}" srcId="{75238A4B-81DA-4278-8528-780D020BB0D9}" destId="{2680FA29-02E2-4278-B611-064DB37C693E}" srcOrd="1" destOrd="0" parTransId="{CE2C25C4-A076-4142-902C-1E35AA08FC54}" sibTransId="{DCE7EDE2-169B-498D-9E10-99600B459406}"/>
    <dgm:cxn modelId="{9DC17CB8-EBF2-47BE-BE40-4FB692F9555A}" type="presOf" srcId="{332DACEC-476F-466D-8F01-3CEE9DC75C70}" destId="{B08B07BF-A6D3-4CE5-9645-66665ADA36C7}" srcOrd="0" destOrd="0" presId="urn:microsoft.com/office/officeart/2005/8/layout/list1"/>
    <dgm:cxn modelId="{F00EA8BB-D973-47E1-BAF5-68B140C84AE4}" type="presOf" srcId="{253BFBE3-CB24-42AF-ADF3-3CD68E05B0F9}" destId="{4C07D0A9-3D73-4837-95EE-7D57324C42CC}" srcOrd="0" destOrd="2" presId="urn:microsoft.com/office/officeart/2005/8/layout/list1"/>
    <dgm:cxn modelId="{7860D4D2-2B33-4630-B713-52543D69BDB7}" srcId="{59288158-A649-4721-BDC9-C03DD8F7C72B}" destId="{253BFBE3-CB24-42AF-ADF3-3CD68E05B0F9}" srcOrd="1" destOrd="0" parTransId="{589E1AB3-A317-4F82-A7A0-FDA5DE6FA0E8}" sibTransId="{CDE92AFA-708E-4BEE-B00D-0BADC17B9BF1}"/>
    <dgm:cxn modelId="{E1FE1AF4-65FC-407F-B0CB-E03CDF844BF0}" type="presOf" srcId="{9F7F23C3-E40E-4459-9185-3D92B14F0748}" destId="{9AE75E5B-2C86-4103-84F9-0B3796DAA36D}" srcOrd="0" destOrd="0" presId="urn:microsoft.com/office/officeart/2005/8/layout/list1"/>
    <dgm:cxn modelId="{0D2991F6-64A3-4763-AB55-B1739DFDAAA9}" srcId="{84DDDCF9-EEEC-47AE-8902-F5B2504F6B81}" destId="{D0BFCC63-CC1B-4AFA-954C-EF6DBC00F2FD}" srcOrd="0" destOrd="0" parTransId="{E6891A99-6164-42ED-85FF-E2B83F57C4DC}" sibTransId="{04FBA49B-1F70-48FE-82B9-FAED0A8CD5D4}"/>
    <dgm:cxn modelId="{8A27A0F6-A5F0-4AF3-80C3-6BB0ADC45512}" srcId="{661C683F-DFB0-4A83-82B8-419349226A16}" destId="{332DACEC-476F-466D-8F01-3CEE9DC75C70}" srcOrd="2" destOrd="0" parTransId="{C6F2D5C1-9931-46F4-AAD8-D43D05C88B0E}" sibTransId="{F733C1AA-CC19-4CC1-A5A9-9667EC6C93D1}"/>
    <dgm:cxn modelId="{F80242FF-60AF-49ED-B012-ED21BBB3F74D}" type="presOf" srcId="{59288158-A649-4721-BDC9-C03DD8F7C72B}" destId="{4C07D0A9-3D73-4837-95EE-7D57324C42CC}" srcOrd="0" destOrd="0" presId="urn:microsoft.com/office/officeart/2005/8/layout/list1"/>
    <dgm:cxn modelId="{7FAEE4BE-311A-4B65-A445-8B20001C6B20}" type="presParOf" srcId="{B9B7397E-1C28-47F8-B400-C6C0B782A418}" destId="{2562EC55-45D3-40C9-AD8D-4B350190CFC6}" srcOrd="0" destOrd="0" presId="urn:microsoft.com/office/officeart/2005/8/layout/list1"/>
    <dgm:cxn modelId="{060CCFB6-25C5-4B89-925F-51623F99A784}" type="presParOf" srcId="{2562EC55-45D3-40C9-AD8D-4B350190CFC6}" destId="{ACCDB97A-9AC8-4A12-86DF-D25D937E233E}" srcOrd="0" destOrd="0" presId="urn:microsoft.com/office/officeart/2005/8/layout/list1"/>
    <dgm:cxn modelId="{43662E37-2CB1-468B-A95F-A560351F4013}" type="presParOf" srcId="{2562EC55-45D3-40C9-AD8D-4B350190CFC6}" destId="{9A8B9168-1365-44B5-BF4B-D374D6DD9A60}" srcOrd="1" destOrd="0" presId="urn:microsoft.com/office/officeart/2005/8/layout/list1"/>
    <dgm:cxn modelId="{CC94D060-2AAC-479C-9557-5E2232D9270D}" type="presParOf" srcId="{B9B7397E-1C28-47F8-B400-C6C0B782A418}" destId="{4B0762CF-64EF-4B88-910F-0ADB419A2A98}" srcOrd="1" destOrd="0" presId="urn:microsoft.com/office/officeart/2005/8/layout/list1"/>
    <dgm:cxn modelId="{B388599F-200B-429A-8C14-47BAECA183D0}" type="presParOf" srcId="{B9B7397E-1C28-47F8-B400-C6C0B782A418}" destId="{DAF069A6-F321-49BA-8E2A-05FFE7F3E206}" srcOrd="2" destOrd="0" presId="urn:microsoft.com/office/officeart/2005/8/layout/list1"/>
    <dgm:cxn modelId="{88FC06AB-C27B-478D-82EC-99FCED4AD654}" type="presParOf" srcId="{B9B7397E-1C28-47F8-B400-C6C0B782A418}" destId="{861DBC44-C3E8-48F5-99FA-E3C0A0F24FAA}" srcOrd="3" destOrd="0" presId="urn:microsoft.com/office/officeart/2005/8/layout/list1"/>
    <dgm:cxn modelId="{1DD0D8C8-3033-48AA-8DA8-172063A1E02F}" type="presParOf" srcId="{B9B7397E-1C28-47F8-B400-C6C0B782A418}" destId="{EE697CB4-355E-4959-B09F-D8797E07C6EE}" srcOrd="4" destOrd="0" presId="urn:microsoft.com/office/officeart/2005/8/layout/list1"/>
    <dgm:cxn modelId="{38BD3F15-D3B7-4014-8EA7-F2801AEE39E6}" type="presParOf" srcId="{EE697CB4-355E-4959-B09F-D8797E07C6EE}" destId="{36956B4D-78E6-4014-8A0C-AECCCBF4E98B}" srcOrd="0" destOrd="0" presId="urn:microsoft.com/office/officeart/2005/8/layout/list1"/>
    <dgm:cxn modelId="{629EB382-48F0-435C-9BC1-EA4B5F22D2BB}" type="presParOf" srcId="{EE697CB4-355E-4959-B09F-D8797E07C6EE}" destId="{CABC8822-8361-431B-B506-8527E2B5B0F9}" srcOrd="1" destOrd="0" presId="urn:microsoft.com/office/officeart/2005/8/layout/list1"/>
    <dgm:cxn modelId="{C7705ED3-80CC-4741-ADDC-D68E675B0168}" type="presParOf" srcId="{B9B7397E-1C28-47F8-B400-C6C0B782A418}" destId="{A9C43E84-718F-4F9C-925F-2BA6C12F4D75}" srcOrd="5" destOrd="0" presId="urn:microsoft.com/office/officeart/2005/8/layout/list1"/>
    <dgm:cxn modelId="{CC40743D-86FC-4765-894D-20018E8DC535}" type="presParOf" srcId="{B9B7397E-1C28-47F8-B400-C6C0B782A418}" destId="{7B8D0C9B-BE83-421B-91A4-AA603A2134BC}" srcOrd="6" destOrd="0" presId="urn:microsoft.com/office/officeart/2005/8/layout/list1"/>
    <dgm:cxn modelId="{27E5C807-B7E0-466C-AB9C-76AF56287A4F}" type="presParOf" srcId="{B9B7397E-1C28-47F8-B400-C6C0B782A418}" destId="{787303ED-007D-4AEC-9E20-6AAB6032F989}" srcOrd="7" destOrd="0" presId="urn:microsoft.com/office/officeart/2005/8/layout/list1"/>
    <dgm:cxn modelId="{B530A5A7-A099-4642-B2AD-63AFB44F1357}" type="presParOf" srcId="{B9B7397E-1C28-47F8-B400-C6C0B782A418}" destId="{0026458F-B951-4C06-896E-7057371A34F8}" srcOrd="8" destOrd="0" presId="urn:microsoft.com/office/officeart/2005/8/layout/list1"/>
    <dgm:cxn modelId="{F9ABB702-8455-4655-8D3A-AAF3FAF47955}" type="presParOf" srcId="{0026458F-B951-4C06-896E-7057371A34F8}" destId="{B08B07BF-A6D3-4CE5-9645-66665ADA36C7}" srcOrd="0" destOrd="0" presId="urn:microsoft.com/office/officeart/2005/8/layout/list1"/>
    <dgm:cxn modelId="{FAAC4F2E-20E4-46BF-A936-9DA83926927D}" type="presParOf" srcId="{0026458F-B951-4C06-896E-7057371A34F8}" destId="{C7BF594B-93DD-449F-B42C-C9E465E6517E}" srcOrd="1" destOrd="0" presId="urn:microsoft.com/office/officeart/2005/8/layout/list1"/>
    <dgm:cxn modelId="{9F4E12B8-1084-43E5-9CCF-066A6D1F6731}" type="presParOf" srcId="{B9B7397E-1C28-47F8-B400-C6C0B782A418}" destId="{703F4BA7-3E50-4BB2-803F-C4C666C0FB34}" srcOrd="9" destOrd="0" presId="urn:microsoft.com/office/officeart/2005/8/layout/list1"/>
    <dgm:cxn modelId="{D95444A8-C7DF-4081-9AA8-74F8386BEF0B}" type="presParOf" srcId="{B9B7397E-1C28-47F8-B400-C6C0B782A418}" destId="{4C07D0A9-3D73-4837-95EE-7D57324C42CC}" srcOrd="10" destOrd="0" presId="urn:microsoft.com/office/officeart/2005/8/layout/list1"/>
    <dgm:cxn modelId="{25D74DC7-DC1E-4283-BFB3-0C70266200DF}" type="presParOf" srcId="{B9B7397E-1C28-47F8-B400-C6C0B782A418}" destId="{B972A456-03E7-44A1-8C9B-D3097BB9D229}" srcOrd="11" destOrd="0" presId="urn:microsoft.com/office/officeart/2005/8/layout/list1"/>
    <dgm:cxn modelId="{88EC55E7-A37A-4948-821D-9AF24E73FAE2}" type="presParOf" srcId="{B9B7397E-1C28-47F8-B400-C6C0B782A418}" destId="{5080673B-5399-46CE-A968-5145AD8A0911}" srcOrd="12" destOrd="0" presId="urn:microsoft.com/office/officeart/2005/8/layout/list1"/>
    <dgm:cxn modelId="{DDC5722C-FAA9-454A-8756-FB451CBB8693}" type="presParOf" srcId="{5080673B-5399-46CE-A968-5145AD8A0911}" destId="{7FED67EA-C5A0-49FB-8A0D-847623D882A7}" srcOrd="0" destOrd="0" presId="urn:microsoft.com/office/officeart/2005/8/layout/list1"/>
    <dgm:cxn modelId="{BA9182A9-FAA1-436E-9D99-9B88FC748320}" type="presParOf" srcId="{5080673B-5399-46CE-A968-5145AD8A0911}" destId="{AEFFE024-5E39-47F5-8D10-38C74022BE70}" srcOrd="1" destOrd="0" presId="urn:microsoft.com/office/officeart/2005/8/layout/list1"/>
    <dgm:cxn modelId="{2DE415D5-8F43-441E-BB89-ADD70E4AAF25}" type="presParOf" srcId="{B9B7397E-1C28-47F8-B400-C6C0B782A418}" destId="{5A634E0F-45B8-443B-9D31-F3B725F47F76}" srcOrd="13" destOrd="0" presId="urn:microsoft.com/office/officeart/2005/8/layout/list1"/>
    <dgm:cxn modelId="{26CF5043-0C74-4645-A72E-18C829D1B020}" type="presParOf" srcId="{B9B7397E-1C28-47F8-B400-C6C0B782A418}" destId="{9AE75E5B-2C86-4103-84F9-0B3796DAA36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7A532-15ED-4844-939D-DE5E294039D9}">
      <dsp:nvSpPr>
        <dsp:cNvPr id="0" name=""/>
        <dsp:cNvSpPr/>
      </dsp:nvSpPr>
      <dsp:spPr>
        <a:xfrm>
          <a:off x="0" y="87915"/>
          <a:ext cx="6906491" cy="2667453"/>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This project focuses on developing a comprehensive solution for managing electric vehicle (EV) fleets with real-time monitoring and predictive analytics. </a:t>
          </a:r>
          <a:endParaRPr lang="en-IN" sz="2600" kern="1200" dirty="0"/>
        </a:p>
      </dsp:txBody>
      <dsp:txXfrm>
        <a:off x="130214" y="218129"/>
        <a:ext cx="6646063" cy="2407025"/>
      </dsp:txXfrm>
    </dsp:sp>
    <dsp:sp modelId="{CB72D74D-C3BB-463E-9793-A69C8ED9C610}">
      <dsp:nvSpPr>
        <dsp:cNvPr id="0" name=""/>
        <dsp:cNvSpPr/>
      </dsp:nvSpPr>
      <dsp:spPr>
        <a:xfrm>
          <a:off x="0" y="2830249"/>
          <a:ext cx="6906491" cy="2667453"/>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Designed to enhance operational efficiency, reduce costs, and support sustainability goals, this system provides fleet managers with critical insights and tools to manage EV performance, optimize routes, and schedule maintenance proactively.</a:t>
          </a:r>
          <a:endParaRPr lang="en-IN" sz="2600" kern="1200" dirty="0"/>
        </a:p>
      </dsp:txBody>
      <dsp:txXfrm>
        <a:off x="130214" y="2960463"/>
        <a:ext cx="6646063" cy="2407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96647-7A67-4043-85EA-3B061D7C5C25}">
      <dsp:nvSpPr>
        <dsp:cNvPr id="0" name=""/>
        <dsp:cNvSpPr/>
      </dsp:nvSpPr>
      <dsp:spPr>
        <a:xfrm>
          <a:off x="0" y="1356165"/>
          <a:ext cx="6307120" cy="180822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14D87C-432A-45F4-A189-9D7CC6724EDB}">
      <dsp:nvSpPr>
        <dsp:cNvPr id="0" name=""/>
        <dsp:cNvSpPr/>
      </dsp:nvSpPr>
      <dsp:spPr>
        <a:xfrm>
          <a:off x="2840" y="0"/>
          <a:ext cx="1366440" cy="1808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b="1" kern="1200" dirty="0"/>
            <a:t>Fleet Monitoring Dashboard</a:t>
          </a:r>
          <a:r>
            <a:rPr lang="en-US" sz="1300" kern="1200" dirty="0"/>
            <a:t>:</a:t>
          </a:r>
        </a:p>
        <a:p>
          <a:pPr marL="0" lvl="0" indent="0" algn="ctr" defTabSz="577850">
            <a:lnSpc>
              <a:spcPct val="90000"/>
            </a:lnSpc>
            <a:spcBef>
              <a:spcPct val="0"/>
            </a:spcBef>
            <a:spcAft>
              <a:spcPct val="35000"/>
            </a:spcAft>
            <a:buNone/>
          </a:pPr>
          <a:r>
            <a:rPr lang="en-US" sz="1300" kern="1200" dirty="0"/>
            <a:t> Real-time data on battery status and working condition.</a:t>
          </a:r>
          <a:endParaRPr lang="en-IN" sz="1300" kern="1200" dirty="0"/>
        </a:p>
      </dsp:txBody>
      <dsp:txXfrm>
        <a:off x="2840" y="0"/>
        <a:ext cx="1366440" cy="1808221"/>
      </dsp:txXfrm>
    </dsp:sp>
    <dsp:sp modelId="{8507C5A0-16BB-43E7-AC14-87CAF57F90BC}">
      <dsp:nvSpPr>
        <dsp:cNvPr id="0" name=""/>
        <dsp:cNvSpPr/>
      </dsp:nvSpPr>
      <dsp:spPr>
        <a:xfrm>
          <a:off x="460033" y="2034248"/>
          <a:ext cx="452055" cy="4520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636FA-172F-4231-927D-3377F56C9A21}">
      <dsp:nvSpPr>
        <dsp:cNvPr id="0" name=""/>
        <dsp:cNvSpPr/>
      </dsp:nvSpPr>
      <dsp:spPr>
        <a:xfrm>
          <a:off x="1437602" y="2712331"/>
          <a:ext cx="1366440" cy="1808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b="1" kern="1200" dirty="0"/>
            <a:t>Data Analytics</a:t>
          </a:r>
          <a:r>
            <a:rPr lang="en-US" sz="1300" kern="1200" dirty="0"/>
            <a:t>:</a:t>
          </a:r>
        </a:p>
        <a:p>
          <a:pPr marL="0" lvl="0" indent="0" algn="ctr" defTabSz="577850">
            <a:lnSpc>
              <a:spcPct val="90000"/>
            </a:lnSpc>
            <a:spcBef>
              <a:spcPct val="0"/>
            </a:spcBef>
            <a:spcAft>
              <a:spcPct val="35000"/>
            </a:spcAft>
            <a:buNone/>
          </a:pPr>
          <a:r>
            <a:rPr lang="en-US" sz="1300" kern="1200" dirty="0"/>
            <a:t> Insights into usage patterns, and maintenance cost</a:t>
          </a:r>
          <a:endParaRPr lang="en-IN" sz="1300" kern="1200" dirty="0"/>
        </a:p>
      </dsp:txBody>
      <dsp:txXfrm>
        <a:off x="1437602" y="2712331"/>
        <a:ext cx="1366440" cy="1808221"/>
      </dsp:txXfrm>
    </dsp:sp>
    <dsp:sp modelId="{2ED1AB2C-81C7-437A-A718-257CBE856340}">
      <dsp:nvSpPr>
        <dsp:cNvPr id="0" name=""/>
        <dsp:cNvSpPr/>
      </dsp:nvSpPr>
      <dsp:spPr>
        <a:xfrm>
          <a:off x="1894795" y="2034248"/>
          <a:ext cx="452055" cy="4520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54DC4-408A-473F-946D-6A7B9B55B0DC}">
      <dsp:nvSpPr>
        <dsp:cNvPr id="0" name=""/>
        <dsp:cNvSpPr/>
      </dsp:nvSpPr>
      <dsp:spPr>
        <a:xfrm>
          <a:off x="2872365" y="0"/>
          <a:ext cx="1366440" cy="1808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b="1" kern="1200" dirty="0"/>
            <a:t>Driver Behavior</a:t>
          </a:r>
          <a:r>
            <a:rPr lang="en-US" sz="1300" kern="1200" dirty="0"/>
            <a:t>:</a:t>
          </a:r>
        </a:p>
        <a:p>
          <a:pPr marL="0" lvl="0" indent="0" algn="ctr" defTabSz="577850">
            <a:lnSpc>
              <a:spcPct val="90000"/>
            </a:lnSpc>
            <a:spcBef>
              <a:spcPct val="0"/>
            </a:spcBef>
            <a:spcAft>
              <a:spcPct val="35000"/>
            </a:spcAft>
            <a:buNone/>
          </a:pPr>
          <a:r>
            <a:rPr lang="en-US" sz="1300" kern="1200" dirty="0"/>
            <a:t> Analyze the driver behavior using speed of vehicle</a:t>
          </a:r>
          <a:endParaRPr lang="en-IN" sz="1300" kern="1200" dirty="0"/>
        </a:p>
      </dsp:txBody>
      <dsp:txXfrm>
        <a:off x="2872365" y="0"/>
        <a:ext cx="1366440" cy="1808221"/>
      </dsp:txXfrm>
    </dsp:sp>
    <dsp:sp modelId="{9CFD4875-56B0-416A-A102-9CE41228D480}">
      <dsp:nvSpPr>
        <dsp:cNvPr id="0" name=""/>
        <dsp:cNvSpPr/>
      </dsp:nvSpPr>
      <dsp:spPr>
        <a:xfrm>
          <a:off x="3329557" y="2034248"/>
          <a:ext cx="452055" cy="4520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086E9E-22B3-4305-95D2-5A2CBBD38457}">
      <dsp:nvSpPr>
        <dsp:cNvPr id="0" name=""/>
        <dsp:cNvSpPr/>
      </dsp:nvSpPr>
      <dsp:spPr>
        <a:xfrm>
          <a:off x="4307127" y="2712331"/>
          <a:ext cx="1366440" cy="1808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b="1" kern="1200" dirty="0"/>
            <a:t>Range Prediction</a:t>
          </a:r>
          <a:r>
            <a:rPr lang="en-US" sz="1300" kern="1200" dirty="0"/>
            <a:t>: </a:t>
          </a:r>
        </a:p>
        <a:p>
          <a:pPr marL="0" lvl="0" indent="0" algn="ctr" defTabSz="577850">
            <a:lnSpc>
              <a:spcPct val="90000"/>
            </a:lnSpc>
            <a:spcBef>
              <a:spcPct val="0"/>
            </a:spcBef>
            <a:spcAft>
              <a:spcPct val="35000"/>
            </a:spcAft>
            <a:buNone/>
          </a:pPr>
          <a:r>
            <a:rPr lang="en-US" sz="1300" kern="1200" dirty="0"/>
            <a:t>To predict how much km vehicle can travel with respect to the battery levels.</a:t>
          </a:r>
          <a:endParaRPr lang="en-IN" sz="1300" kern="1200" dirty="0"/>
        </a:p>
      </dsp:txBody>
      <dsp:txXfrm>
        <a:off x="4307127" y="2712331"/>
        <a:ext cx="1366440" cy="1808221"/>
      </dsp:txXfrm>
    </dsp:sp>
    <dsp:sp modelId="{6B1BE177-61AE-44C7-B8B0-C8CFA12D22EC}">
      <dsp:nvSpPr>
        <dsp:cNvPr id="0" name=""/>
        <dsp:cNvSpPr/>
      </dsp:nvSpPr>
      <dsp:spPr>
        <a:xfrm>
          <a:off x="4764319" y="2034248"/>
          <a:ext cx="452055" cy="4520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AE0F4-61EA-4293-92E3-3B0552466CC9}">
      <dsp:nvSpPr>
        <dsp:cNvPr id="0" name=""/>
        <dsp:cNvSpPr/>
      </dsp:nvSpPr>
      <dsp:spPr>
        <a:xfrm>
          <a:off x="838797" y="1130"/>
          <a:ext cx="3673986" cy="1469594"/>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Programming Languages</a:t>
          </a:r>
          <a:r>
            <a:rPr lang="en-US" sz="1700" kern="1200" dirty="0"/>
            <a:t>: Python for backend (Flask), with HTML and CSS for frontend development.</a:t>
          </a:r>
          <a:endParaRPr lang="en-IN" sz="1700" kern="1200" dirty="0"/>
        </a:p>
      </dsp:txBody>
      <dsp:txXfrm>
        <a:off x="1573594" y="1130"/>
        <a:ext cx="2204392" cy="1469594"/>
      </dsp:txXfrm>
    </dsp:sp>
    <dsp:sp modelId="{E92FA981-C909-49FD-9234-ABF55AC16439}">
      <dsp:nvSpPr>
        <dsp:cNvPr id="0" name=""/>
        <dsp:cNvSpPr/>
      </dsp:nvSpPr>
      <dsp:spPr>
        <a:xfrm>
          <a:off x="838797" y="1676468"/>
          <a:ext cx="3673986" cy="1469594"/>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Platform</a:t>
          </a:r>
          <a:r>
            <a:rPr lang="en-US" sz="1700" kern="1200" dirty="0"/>
            <a:t>: Deployed on a web-based platform that allows access via web browsers for both driver and manager interfaces.</a:t>
          </a:r>
          <a:endParaRPr lang="en-IN" sz="1700" kern="1200" dirty="0"/>
        </a:p>
      </dsp:txBody>
      <dsp:txXfrm>
        <a:off x="1573594" y="1676468"/>
        <a:ext cx="2204392" cy="1469594"/>
      </dsp:txXfrm>
    </dsp:sp>
    <dsp:sp modelId="{0CC26993-DE39-4181-9BD5-5D4A1F21316E}">
      <dsp:nvSpPr>
        <dsp:cNvPr id="0" name=""/>
        <dsp:cNvSpPr/>
      </dsp:nvSpPr>
      <dsp:spPr>
        <a:xfrm>
          <a:off x="838797" y="3351806"/>
          <a:ext cx="3673986" cy="1469594"/>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Database</a:t>
          </a:r>
          <a:r>
            <a:rPr lang="en-US" sz="1700" kern="1200" dirty="0"/>
            <a:t>: SQL-based database managed through </a:t>
          </a:r>
          <a:r>
            <a:rPr lang="en-US" sz="1700" kern="1200" dirty="0" err="1"/>
            <a:t>SQLAlchemy</a:t>
          </a:r>
          <a:r>
            <a:rPr lang="en-US" sz="1700" kern="1200" dirty="0"/>
            <a:t> for storing user data.</a:t>
          </a:r>
          <a:endParaRPr lang="en-IN" sz="1700" kern="1200" dirty="0"/>
        </a:p>
      </dsp:txBody>
      <dsp:txXfrm>
        <a:off x="1573594" y="3351806"/>
        <a:ext cx="2204392" cy="14695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DD76E-727B-4CE9-A184-FDD864C7C994}">
      <dsp:nvSpPr>
        <dsp:cNvPr id="0" name=""/>
        <dsp:cNvSpPr/>
      </dsp:nvSpPr>
      <dsp:spPr>
        <a:xfrm>
          <a:off x="3840" y="1386649"/>
          <a:ext cx="1039728" cy="152121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Data creation</a:t>
          </a:r>
        </a:p>
        <a:p>
          <a:pPr marL="57150" lvl="1" indent="-57150" algn="l" defTabSz="444500">
            <a:lnSpc>
              <a:spcPct val="90000"/>
            </a:lnSpc>
            <a:spcBef>
              <a:spcPct val="0"/>
            </a:spcBef>
            <a:spcAft>
              <a:spcPct val="15000"/>
            </a:spcAft>
            <a:buChar char="•"/>
          </a:pPr>
          <a:r>
            <a:rPr lang="en-IN" sz="1000" kern="1200"/>
            <a:t>Synthetic data generation</a:t>
          </a:r>
        </a:p>
        <a:p>
          <a:pPr marL="57150" lvl="1" indent="-57150" algn="l" defTabSz="444500">
            <a:lnSpc>
              <a:spcPct val="90000"/>
            </a:lnSpc>
            <a:spcBef>
              <a:spcPct val="0"/>
            </a:spcBef>
            <a:spcAft>
              <a:spcPct val="15000"/>
            </a:spcAft>
            <a:buChar char="•"/>
          </a:pPr>
          <a:r>
            <a:rPr lang="en-IN" sz="1000" kern="1200"/>
            <a:t>True data collection</a:t>
          </a:r>
        </a:p>
        <a:p>
          <a:pPr marL="57150" lvl="1" indent="-57150" algn="l" defTabSz="444500">
            <a:lnSpc>
              <a:spcPct val="90000"/>
            </a:lnSpc>
            <a:spcBef>
              <a:spcPct val="0"/>
            </a:spcBef>
            <a:spcAft>
              <a:spcPct val="15000"/>
            </a:spcAft>
            <a:buChar char="•"/>
          </a:pPr>
          <a:r>
            <a:rPr lang="en-IN" sz="1000" kern="1200"/>
            <a:t>Merging both data.</a:t>
          </a:r>
        </a:p>
      </dsp:txBody>
      <dsp:txXfrm>
        <a:off x="34293" y="1417102"/>
        <a:ext cx="978822" cy="1460306"/>
      </dsp:txXfrm>
    </dsp:sp>
    <dsp:sp modelId="{5594DF07-1F26-4BA4-8C06-8CD94F3D5DAB}">
      <dsp:nvSpPr>
        <dsp:cNvPr id="0" name=""/>
        <dsp:cNvSpPr/>
      </dsp:nvSpPr>
      <dsp:spPr>
        <a:xfrm>
          <a:off x="1147542" y="2018329"/>
          <a:ext cx="220422" cy="25785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147542" y="2069899"/>
        <a:ext cx="154295" cy="154712"/>
      </dsp:txXfrm>
    </dsp:sp>
    <dsp:sp modelId="{E62F4EBA-F263-48DC-BF25-346C8714C8D0}">
      <dsp:nvSpPr>
        <dsp:cNvPr id="0" name=""/>
        <dsp:cNvSpPr/>
      </dsp:nvSpPr>
      <dsp:spPr>
        <a:xfrm>
          <a:off x="1459460" y="1386649"/>
          <a:ext cx="1039728" cy="152121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Feature Selection</a:t>
          </a:r>
        </a:p>
      </dsp:txBody>
      <dsp:txXfrm>
        <a:off x="1489913" y="1417102"/>
        <a:ext cx="978822" cy="1460306"/>
      </dsp:txXfrm>
    </dsp:sp>
    <dsp:sp modelId="{71E92780-1F80-4FAD-9AF9-D6334AE95D24}">
      <dsp:nvSpPr>
        <dsp:cNvPr id="0" name=""/>
        <dsp:cNvSpPr/>
      </dsp:nvSpPr>
      <dsp:spPr>
        <a:xfrm>
          <a:off x="2603162" y="2018329"/>
          <a:ext cx="220422" cy="25785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603162" y="2069899"/>
        <a:ext cx="154295" cy="154712"/>
      </dsp:txXfrm>
    </dsp:sp>
    <dsp:sp modelId="{2877E526-BAEB-4BFA-A568-D659F89CCF53}">
      <dsp:nvSpPr>
        <dsp:cNvPr id="0" name=""/>
        <dsp:cNvSpPr/>
      </dsp:nvSpPr>
      <dsp:spPr>
        <a:xfrm>
          <a:off x="2915080" y="1386649"/>
          <a:ext cx="1039728" cy="152121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Splitting data into Train and Test data</a:t>
          </a:r>
        </a:p>
      </dsp:txBody>
      <dsp:txXfrm>
        <a:off x="2945533" y="1417102"/>
        <a:ext cx="978822" cy="1460306"/>
      </dsp:txXfrm>
    </dsp:sp>
    <dsp:sp modelId="{EF2A014B-F4EC-4F90-AE34-5000A49040CD}">
      <dsp:nvSpPr>
        <dsp:cNvPr id="0" name=""/>
        <dsp:cNvSpPr/>
      </dsp:nvSpPr>
      <dsp:spPr>
        <a:xfrm>
          <a:off x="4058782" y="2018329"/>
          <a:ext cx="220422" cy="25785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058782" y="2069899"/>
        <a:ext cx="154295" cy="154712"/>
      </dsp:txXfrm>
    </dsp:sp>
    <dsp:sp modelId="{434B777F-BC89-427E-AA96-B4FD34747781}">
      <dsp:nvSpPr>
        <dsp:cNvPr id="0" name=""/>
        <dsp:cNvSpPr/>
      </dsp:nvSpPr>
      <dsp:spPr>
        <a:xfrm>
          <a:off x="4370701" y="1386649"/>
          <a:ext cx="1039728" cy="152121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Developing the ML models </a:t>
          </a:r>
        </a:p>
        <a:p>
          <a:pPr marL="57150" lvl="1" indent="-57150" algn="l" defTabSz="444500">
            <a:lnSpc>
              <a:spcPct val="90000"/>
            </a:lnSpc>
            <a:spcBef>
              <a:spcPct val="0"/>
            </a:spcBef>
            <a:spcAft>
              <a:spcPct val="15000"/>
            </a:spcAft>
            <a:buChar char="•"/>
          </a:pPr>
          <a:r>
            <a:rPr lang="en-IN" sz="1000" kern="1200" dirty="0"/>
            <a:t>Linear Regression</a:t>
          </a:r>
        </a:p>
        <a:p>
          <a:pPr marL="57150" lvl="1" indent="-57150" algn="l" defTabSz="444500">
            <a:lnSpc>
              <a:spcPct val="90000"/>
            </a:lnSpc>
            <a:spcBef>
              <a:spcPct val="0"/>
            </a:spcBef>
            <a:spcAft>
              <a:spcPct val="15000"/>
            </a:spcAft>
            <a:buChar char="•"/>
          </a:pPr>
          <a:r>
            <a:rPr lang="en-IN" sz="1000" kern="1200"/>
            <a:t>Ridge Regression</a:t>
          </a:r>
        </a:p>
        <a:p>
          <a:pPr marL="57150" lvl="1" indent="-57150" algn="l" defTabSz="444500">
            <a:lnSpc>
              <a:spcPct val="90000"/>
            </a:lnSpc>
            <a:spcBef>
              <a:spcPct val="0"/>
            </a:spcBef>
            <a:spcAft>
              <a:spcPct val="15000"/>
            </a:spcAft>
            <a:buChar char="•"/>
          </a:pPr>
          <a:r>
            <a:rPr lang="en-IN" sz="1000" kern="1200" dirty="0"/>
            <a:t>Elastic Net</a:t>
          </a:r>
        </a:p>
      </dsp:txBody>
      <dsp:txXfrm>
        <a:off x="4401154" y="1417102"/>
        <a:ext cx="978822" cy="1460306"/>
      </dsp:txXfrm>
    </dsp:sp>
    <dsp:sp modelId="{E16047A8-3AA5-44A6-B50F-A98DEF08DBDC}">
      <dsp:nvSpPr>
        <dsp:cNvPr id="0" name=""/>
        <dsp:cNvSpPr/>
      </dsp:nvSpPr>
      <dsp:spPr>
        <a:xfrm>
          <a:off x="5514402" y="2018329"/>
          <a:ext cx="220422" cy="25785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514402" y="2069899"/>
        <a:ext cx="154295" cy="154712"/>
      </dsp:txXfrm>
    </dsp:sp>
    <dsp:sp modelId="{DEA78241-E626-43ED-8E00-15FD144B4008}">
      <dsp:nvSpPr>
        <dsp:cNvPr id="0" name=""/>
        <dsp:cNvSpPr/>
      </dsp:nvSpPr>
      <dsp:spPr>
        <a:xfrm>
          <a:off x="5826321" y="1386649"/>
          <a:ext cx="1039728" cy="152121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Training the ML models</a:t>
          </a:r>
        </a:p>
      </dsp:txBody>
      <dsp:txXfrm>
        <a:off x="5856774" y="1417102"/>
        <a:ext cx="978822" cy="1460306"/>
      </dsp:txXfrm>
    </dsp:sp>
    <dsp:sp modelId="{698F31E3-371D-435B-B5C2-45F2A6B630D1}">
      <dsp:nvSpPr>
        <dsp:cNvPr id="0" name=""/>
        <dsp:cNvSpPr/>
      </dsp:nvSpPr>
      <dsp:spPr>
        <a:xfrm>
          <a:off x="6970022" y="2018329"/>
          <a:ext cx="220422" cy="25785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970022" y="2069899"/>
        <a:ext cx="154295" cy="154712"/>
      </dsp:txXfrm>
    </dsp:sp>
    <dsp:sp modelId="{1DC4F99D-BFB1-4C3E-8D93-49C326DAE896}">
      <dsp:nvSpPr>
        <dsp:cNvPr id="0" name=""/>
        <dsp:cNvSpPr/>
      </dsp:nvSpPr>
      <dsp:spPr>
        <a:xfrm>
          <a:off x="7281941" y="1386649"/>
          <a:ext cx="1039728" cy="152121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Testing the ML models</a:t>
          </a:r>
        </a:p>
      </dsp:txBody>
      <dsp:txXfrm>
        <a:off x="7312394" y="1417102"/>
        <a:ext cx="978822" cy="1460306"/>
      </dsp:txXfrm>
    </dsp:sp>
    <dsp:sp modelId="{18E6DE45-96AE-4BAC-8146-07F270CDD9C3}">
      <dsp:nvSpPr>
        <dsp:cNvPr id="0" name=""/>
        <dsp:cNvSpPr/>
      </dsp:nvSpPr>
      <dsp:spPr>
        <a:xfrm>
          <a:off x="8425642" y="2018329"/>
          <a:ext cx="220422" cy="25785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8425642" y="2069899"/>
        <a:ext cx="154295" cy="154712"/>
      </dsp:txXfrm>
    </dsp:sp>
    <dsp:sp modelId="{8C0A8030-8A61-42F0-8B17-1173B8B867B8}">
      <dsp:nvSpPr>
        <dsp:cNvPr id="0" name=""/>
        <dsp:cNvSpPr/>
      </dsp:nvSpPr>
      <dsp:spPr>
        <a:xfrm>
          <a:off x="8737561" y="1386649"/>
          <a:ext cx="1039728" cy="152121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Comparing accuracies of ML models</a:t>
          </a:r>
        </a:p>
      </dsp:txBody>
      <dsp:txXfrm>
        <a:off x="8768014" y="1417102"/>
        <a:ext cx="978822" cy="1460306"/>
      </dsp:txXfrm>
    </dsp:sp>
    <dsp:sp modelId="{963BED62-1148-43A3-B8AD-529E3081DE8D}">
      <dsp:nvSpPr>
        <dsp:cNvPr id="0" name=""/>
        <dsp:cNvSpPr/>
      </dsp:nvSpPr>
      <dsp:spPr>
        <a:xfrm>
          <a:off x="9881263" y="2018329"/>
          <a:ext cx="220422" cy="25785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9881263" y="2069899"/>
        <a:ext cx="154295" cy="154712"/>
      </dsp:txXfrm>
    </dsp:sp>
    <dsp:sp modelId="{861AC50C-160E-4CA4-B3CC-79755B7821BB}">
      <dsp:nvSpPr>
        <dsp:cNvPr id="0" name=""/>
        <dsp:cNvSpPr/>
      </dsp:nvSpPr>
      <dsp:spPr>
        <a:xfrm>
          <a:off x="10193181" y="1386649"/>
          <a:ext cx="1039728" cy="152121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Saving the best model for production</a:t>
          </a:r>
        </a:p>
      </dsp:txBody>
      <dsp:txXfrm>
        <a:off x="10223634" y="1417102"/>
        <a:ext cx="978822" cy="14603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069A6-F321-49BA-8E2A-05FFE7F3E206}">
      <dsp:nvSpPr>
        <dsp:cNvPr id="0" name=""/>
        <dsp:cNvSpPr/>
      </dsp:nvSpPr>
      <dsp:spPr>
        <a:xfrm>
          <a:off x="0" y="363889"/>
          <a:ext cx="6906491" cy="1285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6020" tIns="249936" rIns="5360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The predictive model estimates the vehicle range based on features like battery level, car model, and specifications.</a:t>
          </a:r>
        </a:p>
        <a:p>
          <a:pPr marL="114300" lvl="1" indent="-114300" algn="l" defTabSz="533400">
            <a:lnSpc>
              <a:spcPct val="90000"/>
            </a:lnSpc>
            <a:spcBef>
              <a:spcPct val="0"/>
            </a:spcBef>
            <a:spcAft>
              <a:spcPct val="15000"/>
            </a:spcAft>
            <a:buChar char="•"/>
          </a:pPr>
          <a:r>
            <a:rPr lang="en-US" sz="1200" kern="1200" dirty="0"/>
            <a:t>Example prediction:</a:t>
          </a:r>
        </a:p>
        <a:p>
          <a:pPr marL="228600" lvl="2" indent="-114300" algn="l" defTabSz="533400">
            <a:lnSpc>
              <a:spcPct val="90000"/>
            </a:lnSpc>
            <a:spcBef>
              <a:spcPct val="0"/>
            </a:spcBef>
            <a:spcAft>
              <a:spcPct val="15000"/>
            </a:spcAft>
            <a:buNone/>
          </a:pPr>
          <a:r>
            <a:rPr lang="en-US" sz="1200" kern="1200" dirty="0"/>
            <a:t>For a specific input, the model predicted an </a:t>
          </a:r>
          <a:r>
            <a:rPr lang="en-US" sz="1200" b="1" kern="1200" dirty="0"/>
            <a:t>estimated car range of X km</a:t>
          </a:r>
          <a:r>
            <a:rPr lang="en-US" sz="1200" kern="1200" dirty="0"/>
            <a:t> (value from</a:t>
          </a:r>
        </a:p>
        <a:p>
          <a:pPr marL="228600" lvl="2" indent="-114300" algn="l" defTabSz="533400">
            <a:lnSpc>
              <a:spcPct val="90000"/>
            </a:lnSpc>
            <a:spcBef>
              <a:spcPct val="0"/>
            </a:spcBef>
            <a:spcAft>
              <a:spcPct val="15000"/>
            </a:spcAft>
            <a:buNone/>
          </a:pPr>
          <a:r>
            <a:rPr lang="en-US" sz="1200" kern="1200" dirty="0"/>
            <a:t>test results).</a:t>
          </a:r>
        </a:p>
      </dsp:txBody>
      <dsp:txXfrm>
        <a:off x="0" y="363889"/>
        <a:ext cx="6906491" cy="1285200"/>
      </dsp:txXfrm>
    </dsp:sp>
    <dsp:sp modelId="{9A8B9168-1365-44B5-BF4B-D374D6DD9A60}">
      <dsp:nvSpPr>
        <dsp:cNvPr id="0" name=""/>
        <dsp:cNvSpPr/>
      </dsp:nvSpPr>
      <dsp:spPr>
        <a:xfrm>
          <a:off x="345324" y="186769"/>
          <a:ext cx="4834543" cy="354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734" tIns="0" rIns="182734" bIns="0" numCol="1" spcCol="1270" anchor="ctr" anchorCtr="0">
          <a:noAutofit/>
        </a:bodyPr>
        <a:lstStyle/>
        <a:p>
          <a:pPr marL="0" lvl="0" indent="0" algn="l" defTabSz="533400">
            <a:lnSpc>
              <a:spcPct val="90000"/>
            </a:lnSpc>
            <a:spcBef>
              <a:spcPct val="0"/>
            </a:spcBef>
            <a:spcAft>
              <a:spcPct val="35000"/>
            </a:spcAft>
            <a:buNone/>
          </a:pPr>
          <a:r>
            <a:rPr lang="en-US" sz="1200" b="1" kern="1200"/>
            <a:t>Vehicle Range Prediction</a:t>
          </a:r>
          <a:r>
            <a:rPr lang="en-US" sz="1200" kern="1200"/>
            <a:t>:</a:t>
          </a:r>
        </a:p>
      </dsp:txBody>
      <dsp:txXfrm>
        <a:off x="362617" y="204062"/>
        <a:ext cx="4799957" cy="319654"/>
      </dsp:txXfrm>
    </dsp:sp>
    <dsp:sp modelId="{7B8D0C9B-BE83-421B-91A4-AA603A2134BC}">
      <dsp:nvSpPr>
        <dsp:cNvPr id="0" name=""/>
        <dsp:cNvSpPr/>
      </dsp:nvSpPr>
      <dsp:spPr>
        <a:xfrm>
          <a:off x="0" y="1891009"/>
          <a:ext cx="6906491" cy="907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6020" tIns="249936" rIns="5360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The last recorded statuses of fleet vehicles reveal:</a:t>
          </a:r>
        </a:p>
        <a:p>
          <a:pPr marL="228600" lvl="2" indent="-114300" algn="l" defTabSz="533400">
            <a:lnSpc>
              <a:spcPct val="90000"/>
            </a:lnSpc>
            <a:spcBef>
              <a:spcPct val="0"/>
            </a:spcBef>
            <a:spcAft>
              <a:spcPct val="15000"/>
            </a:spcAft>
            <a:buChar char="•"/>
          </a:pPr>
          <a:r>
            <a:rPr lang="en-US" sz="1200" b="1" kern="1200"/>
            <a:t>Working Condition</a:t>
          </a:r>
          <a:r>
            <a:rPr lang="en-US" sz="1200" kern="1200"/>
            <a:t>: Majority are operational.</a:t>
          </a:r>
        </a:p>
        <a:p>
          <a:pPr marL="228600" lvl="2" indent="-114300" algn="l" defTabSz="533400">
            <a:lnSpc>
              <a:spcPct val="90000"/>
            </a:lnSpc>
            <a:spcBef>
              <a:spcPct val="0"/>
            </a:spcBef>
            <a:spcAft>
              <a:spcPct val="15000"/>
            </a:spcAft>
            <a:buChar char="•"/>
          </a:pPr>
          <a:r>
            <a:rPr lang="en-US" sz="1200" b="1" kern="1200"/>
            <a:t>Charging Status</a:t>
          </a:r>
          <a:r>
            <a:rPr lang="en-US" sz="1200" kern="1200"/>
            <a:t>: Significant percentage of vehicles in an idle or charging state.</a:t>
          </a:r>
        </a:p>
      </dsp:txBody>
      <dsp:txXfrm>
        <a:off x="0" y="1891009"/>
        <a:ext cx="6906491" cy="907200"/>
      </dsp:txXfrm>
    </dsp:sp>
    <dsp:sp modelId="{CABC8822-8361-431B-B506-8527E2B5B0F9}">
      <dsp:nvSpPr>
        <dsp:cNvPr id="0" name=""/>
        <dsp:cNvSpPr/>
      </dsp:nvSpPr>
      <dsp:spPr>
        <a:xfrm>
          <a:off x="345324" y="1713889"/>
          <a:ext cx="4834543" cy="354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734" tIns="0" rIns="182734" bIns="0" numCol="1" spcCol="1270" anchor="ctr" anchorCtr="0">
          <a:noAutofit/>
        </a:bodyPr>
        <a:lstStyle/>
        <a:p>
          <a:pPr marL="0" lvl="0" indent="0" algn="l" defTabSz="533400">
            <a:lnSpc>
              <a:spcPct val="90000"/>
            </a:lnSpc>
            <a:spcBef>
              <a:spcPct val="0"/>
            </a:spcBef>
            <a:spcAft>
              <a:spcPct val="35000"/>
            </a:spcAft>
            <a:buNone/>
          </a:pPr>
          <a:r>
            <a:rPr lang="en-US" sz="1200" b="1" kern="1200"/>
            <a:t>Fleet Condition Analysis</a:t>
          </a:r>
          <a:r>
            <a:rPr lang="en-US" sz="1200" kern="1200"/>
            <a:t>:</a:t>
          </a:r>
        </a:p>
      </dsp:txBody>
      <dsp:txXfrm>
        <a:off x="362617" y="1731182"/>
        <a:ext cx="4799957" cy="319654"/>
      </dsp:txXfrm>
    </dsp:sp>
    <dsp:sp modelId="{4C07D0A9-3D73-4837-95EE-7D57324C42CC}">
      <dsp:nvSpPr>
        <dsp:cNvPr id="0" name=""/>
        <dsp:cNvSpPr/>
      </dsp:nvSpPr>
      <dsp:spPr>
        <a:xfrm>
          <a:off x="0" y="3040129"/>
          <a:ext cx="6906491" cy="1247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6020" tIns="249936" rIns="5360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Total maintenance cost distribution:</a:t>
          </a:r>
        </a:p>
        <a:p>
          <a:pPr marL="228600" lvl="2" indent="-114300" algn="l" defTabSz="533400">
            <a:lnSpc>
              <a:spcPct val="90000"/>
            </a:lnSpc>
            <a:spcBef>
              <a:spcPct val="0"/>
            </a:spcBef>
            <a:spcAft>
              <a:spcPct val="15000"/>
            </a:spcAft>
            <a:buChar char="•"/>
          </a:pPr>
          <a:r>
            <a:rPr lang="en-US" sz="1200" b="1" kern="1200"/>
            <a:t>By Manufacturer</a:t>
          </a:r>
          <a:r>
            <a:rPr lang="en-US" sz="1200" kern="1200"/>
            <a:t>: Specific brands incurred higher maintenance costs based on fleet performance.</a:t>
          </a:r>
        </a:p>
        <a:p>
          <a:pPr marL="228600" lvl="2" indent="-114300" algn="l" defTabSz="533400">
            <a:lnSpc>
              <a:spcPct val="90000"/>
            </a:lnSpc>
            <a:spcBef>
              <a:spcPct val="0"/>
            </a:spcBef>
            <a:spcAft>
              <a:spcPct val="15000"/>
            </a:spcAft>
            <a:buChar char="•"/>
          </a:pPr>
          <a:r>
            <a:rPr lang="en-US" sz="1200" b="1" kern="1200"/>
            <a:t>By Month</a:t>
          </a:r>
          <a:r>
            <a:rPr lang="en-US" sz="1200" kern="1200"/>
            <a:t>: Maintenance expenses peaked during certain months, indicating periodic trends.</a:t>
          </a:r>
        </a:p>
      </dsp:txBody>
      <dsp:txXfrm>
        <a:off x="0" y="3040129"/>
        <a:ext cx="6906491" cy="1247400"/>
      </dsp:txXfrm>
    </dsp:sp>
    <dsp:sp modelId="{C7BF594B-93DD-449F-B42C-C9E465E6517E}">
      <dsp:nvSpPr>
        <dsp:cNvPr id="0" name=""/>
        <dsp:cNvSpPr/>
      </dsp:nvSpPr>
      <dsp:spPr>
        <a:xfrm>
          <a:off x="345324" y="2863009"/>
          <a:ext cx="4834543" cy="354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734" tIns="0" rIns="182734" bIns="0" numCol="1" spcCol="1270" anchor="ctr" anchorCtr="0">
          <a:noAutofit/>
        </a:bodyPr>
        <a:lstStyle/>
        <a:p>
          <a:pPr marL="0" lvl="0" indent="0" algn="l" defTabSz="533400">
            <a:lnSpc>
              <a:spcPct val="90000"/>
            </a:lnSpc>
            <a:spcBef>
              <a:spcPct val="0"/>
            </a:spcBef>
            <a:spcAft>
              <a:spcPct val="35000"/>
            </a:spcAft>
            <a:buNone/>
          </a:pPr>
          <a:r>
            <a:rPr lang="en-US" sz="1200" b="1" kern="1200"/>
            <a:t>Maintenance Insights</a:t>
          </a:r>
          <a:r>
            <a:rPr lang="en-US" sz="1200" kern="1200"/>
            <a:t>:</a:t>
          </a:r>
        </a:p>
      </dsp:txBody>
      <dsp:txXfrm>
        <a:off x="362617" y="2880302"/>
        <a:ext cx="4799957" cy="319654"/>
      </dsp:txXfrm>
    </dsp:sp>
    <dsp:sp modelId="{9AE75E5B-2C86-4103-84F9-0B3796DAA36D}">
      <dsp:nvSpPr>
        <dsp:cNvPr id="0" name=""/>
        <dsp:cNvSpPr/>
      </dsp:nvSpPr>
      <dsp:spPr>
        <a:xfrm>
          <a:off x="0" y="4529449"/>
          <a:ext cx="6906491" cy="869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6020" tIns="249936" rIns="5360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The pre-trained model achieved high accuracy for predicting EV ranges.</a:t>
          </a:r>
        </a:p>
        <a:p>
          <a:pPr marL="114300" lvl="1" indent="-114300" algn="l" defTabSz="533400">
            <a:lnSpc>
              <a:spcPct val="90000"/>
            </a:lnSpc>
            <a:spcBef>
              <a:spcPct val="0"/>
            </a:spcBef>
            <a:spcAft>
              <a:spcPct val="15000"/>
            </a:spcAft>
            <a:buChar char="•"/>
          </a:pPr>
          <a:r>
            <a:rPr lang="en-US" sz="1200" kern="1200"/>
            <a:t>The model performs consistently across multiple car brands (Tesla, BMW, Volkswagen, Polestar), confirming its versatility.</a:t>
          </a:r>
        </a:p>
      </dsp:txBody>
      <dsp:txXfrm>
        <a:off x="0" y="4529449"/>
        <a:ext cx="6906491" cy="869400"/>
      </dsp:txXfrm>
    </dsp:sp>
    <dsp:sp modelId="{AEFFE024-5E39-47F5-8D10-38C74022BE70}">
      <dsp:nvSpPr>
        <dsp:cNvPr id="0" name=""/>
        <dsp:cNvSpPr/>
      </dsp:nvSpPr>
      <dsp:spPr>
        <a:xfrm>
          <a:off x="345324" y="4352329"/>
          <a:ext cx="4834543" cy="354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734" tIns="0" rIns="182734" bIns="0" numCol="1" spcCol="1270" anchor="ctr" anchorCtr="0">
          <a:noAutofit/>
        </a:bodyPr>
        <a:lstStyle/>
        <a:p>
          <a:pPr marL="0" lvl="0" indent="0" algn="l" defTabSz="533400">
            <a:lnSpc>
              <a:spcPct val="90000"/>
            </a:lnSpc>
            <a:spcBef>
              <a:spcPct val="0"/>
            </a:spcBef>
            <a:spcAft>
              <a:spcPct val="35000"/>
            </a:spcAft>
            <a:buNone/>
          </a:pPr>
          <a:r>
            <a:rPr lang="en-US" sz="1200" b="1" kern="1200"/>
            <a:t>Model Performance</a:t>
          </a:r>
          <a:r>
            <a:rPr lang="en-US" sz="1200" kern="1200"/>
            <a:t>:</a:t>
          </a:r>
        </a:p>
      </dsp:txBody>
      <dsp:txXfrm>
        <a:off x="362617" y="4369622"/>
        <a:ext cx="4799957"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dirty="0">
                <a:solidFill>
                  <a:srgbClr val="FFFFFF"/>
                </a:solidFill>
              </a:rPr>
              <a:t>EV Fleet Monitoring and Predictive Analysis</a:t>
            </a:r>
          </a:p>
        </p:txBody>
      </p:sp>
      <p:sp>
        <p:nvSpPr>
          <p:cNvPr id="3" name="Subtitle 2"/>
          <p:cNvSpPr>
            <a:spLocks noGrp="1"/>
          </p:cNvSpPr>
          <p:nvPr>
            <p:ph type="subTitle" idx="1"/>
          </p:nvPr>
        </p:nvSpPr>
        <p:spPr>
          <a:xfrm>
            <a:off x="1524000" y="4159404"/>
            <a:ext cx="9144000" cy="1098395"/>
          </a:xfrm>
        </p:spPr>
        <p:txBody>
          <a:bodyPr>
            <a:normAutofit/>
          </a:bodyPr>
          <a:lstStyle/>
          <a:p>
            <a:r>
              <a:rPr lang="en-US" dirty="0"/>
              <a:t>Optimizing Performance and Efficiency with Data-Driven Insights</a:t>
            </a:r>
            <a:endParaRPr lang="en-US" dirty="0">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4078DACD-450D-362F-4C45-5829773DC9F3}"/>
            </a:ext>
          </a:extLst>
        </p:cNvPr>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26622FF5-D277-7AE2-4667-4F575FAA8A1C}"/>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E5A056BD-D5DB-72D6-993A-B7C177F3AD8A}"/>
              </a:ext>
            </a:extLst>
          </p:cNvPr>
          <p:cNvSpPr>
            <a:spLocks noGrp="1"/>
          </p:cNvSpPr>
          <p:nvPr>
            <p:ph type="title"/>
          </p:nvPr>
        </p:nvSpPr>
        <p:spPr>
          <a:xfrm>
            <a:off x="350045" y="111250"/>
            <a:ext cx="10632182" cy="784945"/>
          </a:xfrm>
        </p:spPr>
        <p:txBody>
          <a:bodyPr>
            <a:normAutofit/>
          </a:bodyPr>
          <a:lstStyle/>
          <a:p>
            <a:r>
              <a:rPr lang="en-US" dirty="0"/>
              <a:t>Dash Board - Introduction</a:t>
            </a:r>
          </a:p>
        </p:txBody>
      </p:sp>
      <p:pic>
        <p:nvPicPr>
          <p:cNvPr id="5" name="Picture 4">
            <a:extLst>
              <a:ext uri="{FF2B5EF4-FFF2-40B4-BE49-F238E27FC236}">
                <a16:creationId xmlns:a16="http://schemas.microsoft.com/office/drawing/2014/main" id="{1CFBE98A-5B3D-BEF6-9613-6CF76C407979}"/>
              </a:ext>
            </a:extLst>
          </p:cNvPr>
          <p:cNvPicPr>
            <a:picLocks noChangeAspect="1"/>
          </p:cNvPicPr>
          <p:nvPr/>
        </p:nvPicPr>
        <p:blipFill>
          <a:blip r:embed="rId3"/>
          <a:stretch>
            <a:fillRect/>
          </a:stretch>
        </p:blipFill>
        <p:spPr>
          <a:xfrm>
            <a:off x="447040" y="1007444"/>
            <a:ext cx="11521440" cy="5548066"/>
          </a:xfrm>
          <a:prstGeom prst="rect">
            <a:avLst/>
          </a:prstGeom>
        </p:spPr>
      </p:pic>
    </p:spTree>
    <p:extLst>
      <p:ext uri="{BB962C8B-B14F-4D97-AF65-F5344CB8AC3E}">
        <p14:creationId xmlns:p14="http://schemas.microsoft.com/office/powerpoint/2010/main" val="248534872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3218C31B-38DC-5185-4822-C88C06C9C041}"/>
            </a:ext>
          </a:extLst>
        </p:cNvPr>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5F6852A9-7FB3-AFC1-F949-27B06D2CF5D4}"/>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82D738E6-8C94-3237-4838-3027A0F56AF0}"/>
              </a:ext>
            </a:extLst>
          </p:cNvPr>
          <p:cNvSpPr>
            <a:spLocks noGrp="1"/>
          </p:cNvSpPr>
          <p:nvPr>
            <p:ph type="title"/>
          </p:nvPr>
        </p:nvSpPr>
        <p:spPr>
          <a:xfrm>
            <a:off x="350045" y="111250"/>
            <a:ext cx="10632182" cy="784945"/>
          </a:xfrm>
        </p:spPr>
        <p:txBody>
          <a:bodyPr>
            <a:normAutofit/>
          </a:bodyPr>
          <a:lstStyle/>
          <a:p>
            <a:r>
              <a:rPr lang="en-US" dirty="0"/>
              <a:t>Dash Board - Dataset</a:t>
            </a:r>
          </a:p>
        </p:txBody>
      </p:sp>
      <p:pic>
        <p:nvPicPr>
          <p:cNvPr id="6" name="Picture 5">
            <a:extLst>
              <a:ext uri="{FF2B5EF4-FFF2-40B4-BE49-F238E27FC236}">
                <a16:creationId xmlns:a16="http://schemas.microsoft.com/office/drawing/2014/main" id="{A5D02D06-C713-CC50-A241-7166E43F3FEF}"/>
              </a:ext>
            </a:extLst>
          </p:cNvPr>
          <p:cNvPicPr>
            <a:picLocks noChangeAspect="1"/>
          </p:cNvPicPr>
          <p:nvPr/>
        </p:nvPicPr>
        <p:blipFill>
          <a:blip r:embed="rId3"/>
          <a:stretch>
            <a:fillRect/>
          </a:stretch>
        </p:blipFill>
        <p:spPr>
          <a:xfrm>
            <a:off x="-20" y="896195"/>
            <a:ext cx="12192000" cy="5548881"/>
          </a:xfrm>
          <a:prstGeom prst="rect">
            <a:avLst/>
          </a:prstGeom>
        </p:spPr>
      </p:pic>
    </p:spTree>
    <p:extLst>
      <p:ext uri="{BB962C8B-B14F-4D97-AF65-F5344CB8AC3E}">
        <p14:creationId xmlns:p14="http://schemas.microsoft.com/office/powerpoint/2010/main" val="101414530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606008DF-3886-659E-1ECA-7ADE29817331}"/>
            </a:ext>
          </a:extLst>
        </p:cNvPr>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17BD7158-D000-602D-C7E5-7E295D9B01C9}"/>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F777D8D5-BA61-0DA6-4077-13E7C6BE877F}"/>
              </a:ext>
            </a:extLst>
          </p:cNvPr>
          <p:cNvSpPr>
            <a:spLocks noGrp="1"/>
          </p:cNvSpPr>
          <p:nvPr>
            <p:ph type="title"/>
          </p:nvPr>
        </p:nvSpPr>
        <p:spPr>
          <a:xfrm>
            <a:off x="350045" y="111250"/>
            <a:ext cx="10632182" cy="784945"/>
          </a:xfrm>
        </p:spPr>
        <p:txBody>
          <a:bodyPr>
            <a:normAutofit/>
          </a:bodyPr>
          <a:lstStyle/>
          <a:p>
            <a:r>
              <a:rPr lang="en-US" dirty="0"/>
              <a:t>Dash Board - Distribution</a:t>
            </a:r>
          </a:p>
        </p:txBody>
      </p:sp>
      <p:pic>
        <p:nvPicPr>
          <p:cNvPr id="5" name="Picture 4">
            <a:extLst>
              <a:ext uri="{FF2B5EF4-FFF2-40B4-BE49-F238E27FC236}">
                <a16:creationId xmlns:a16="http://schemas.microsoft.com/office/drawing/2014/main" id="{4C686015-8E50-F7D8-92C4-DC5F19BE9005}"/>
              </a:ext>
            </a:extLst>
          </p:cNvPr>
          <p:cNvPicPr>
            <a:picLocks noChangeAspect="1"/>
          </p:cNvPicPr>
          <p:nvPr/>
        </p:nvPicPr>
        <p:blipFill>
          <a:blip r:embed="rId3"/>
          <a:stretch>
            <a:fillRect/>
          </a:stretch>
        </p:blipFill>
        <p:spPr>
          <a:xfrm>
            <a:off x="59165" y="945925"/>
            <a:ext cx="5882303" cy="2728709"/>
          </a:xfrm>
          <a:prstGeom prst="rect">
            <a:avLst/>
          </a:prstGeom>
        </p:spPr>
      </p:pic>
      <p:pic>
        <p:nvPicPr>
          <p:cNvPr id="8" name="Picture 7">
            <a:extLst>
              <a:ext uri="{FF2B5EF4-FFF2-40B4-BE49-F238E27FC236}">
                <a16:creationId xmlns:a16="http://schemas.microsoft.com/office/drawing/2014/main" id="{5CFFEAD4-C273-9290-5472-173603FD803B}"/>
              </a:ext>
            </a:extLst>
          </p:cNvPr>
          <p:cNvPicPr>
            <a:picLocks noChangeAspect="1"/>
          </p:cNvPicPr>
          <p:nvPr/>
        </p:nvPicPr>
        <p:blipFill>
          <a:blip r:embed="rId4"/>
          <a:stretch>
            <a:fillRect/>
          </a:stretch>
        </p:blipFill>
        <p:spPr>
          <a:xfrm>
            <a:off x="6250532" y="945925"/>
            <a:ext cx="5743165" cy="2728709"/>
          </a:xfrm>
          <a:prstGeom prst="rect">
            <a:avLst/>
          </a:prstGeom>
        </p:spPr>
      </p:pic>
      <p:pic>
        <p:nvPicPr>
          <p:cNvPr id="10" name="Picture 9">
            <a:extLst>
              <a:ext uri="{FF2B5EF4-FFF2-40B4-BE49-F238E27FC236}">
                <a16:creationId xmlns:a16="http://schemas.microsoft.com/office/drawing/2014/main" id="{E560C27A-8513-80D3-9BCE-584AB940E1AD}"/>
              </a:ext>
            </a:extLst>
          </p:cNvPr>
          <p:cNvPicPr>
            <a:picLocks noChangeAspect="1"/>
          </p:cNvPicPr>
          <p:nvPr/>
        </p:nvPicPr>
        <p:blipFill>
          <a:blip r:embed="rId5"/>
          <a:stretch>
            <a:fillRect/>
          </a:stretch>
        </p:blipFill>
        <p:spPr>
          <a:xfrm>
            <a:off x="2640021" y="3810116"/>
            <a:ext cx="6052229" cy="2912402"/>
          </a:xfrm>
          <a:prstGeom prst="rect">
            <a:avLst/>
          </a:prstGeom>
        </p:spPr>
      </p:pic>
    </p:spTree>
    <p:extLst>
      <p:ext uri="{BB962C8B-B14F-4D97-AF65-F5344CB8AC3E}">
        <p14:creationId xmlns:p14="http://schemas.microsoft.com/office/powerpoint/2010/main" val="30751257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p:cNvSpPr>
            <a:spLocks noGrp="1"/>
          </p:cNvSpPr>
          <p:nvPr>
            <p:ph type="title"/>
          </p:nvPr>
        </p:nvSpPr>
        <p:spPr>
          <a:xfrm>
            <a:off x="350045" y="111250"/>
            <a:ext cx="10632182" cy="784945"/>
          </a:xfrm>
        </p:spPr>
        <p:txBody>
          <a:bodyPr>
            <a:normAutofit/>
          </a:bodyPr>
          <a:lstStyle/>
          <a:p>
            <a:r>
              <a:rPr lang="en-US" dirty="0"/>
              <a:t>Dash Board - Relationship</a:t>
            </a:r>
          </a:p>
        </p:txBody>
      </p:sp>
      <p:pic>
        <p:nvPicPr>
          <p:cNvPr id="9" name="Picture 8">
            <a:extLst>
              <a:ext uri="{FF2B5EF4-FFF2-40B4-BE49-F238E27FC236}">
                <a16:creationId xmlns:a16="http://schemas.microsoft.com/office/drawing/2014/main" id="{139AD8A4-07A9-0460-DA80-20AE405BBB15}"/>
              </a:ext>
            </a:extLst>
          </p:cNvPr>
          <p:cNvPicPr>
            <a:picLocks noChangeAspect="1"/>
          </p:cNvPicPr>
          <p:nvPr/>
        </p:nvPicPr>
        <p:blipFill>
          <a:blip r:embed="rId3"/>
          <a:stretch>
            <a:fillRect/>
          </a:stretch>
        </p:blipFill>
        <p:spPr>
          <a:xfrm>
            <a:off x="85596" y="2138839"/>
            <a:ext cx="5587435" cy="3093657"/>
          </a:xfrm>
          <a:prstGeom prst="rect">
            <a:avLst/>
          </a:prstGeom>
        </p:spPr>
      </p:pic>
      <p:pic>
        <p:nvPicPr>
          <p:cNvPr id="13" name="Picture 12">
            <a:extLst>
              <a:ext uri="{FF2B5EF4-FFF2-40B4-BE49-F238E27FC236}">
                <a16:creationId xmlns:a16="http://schemas.microsoft.com/office/drawing/2014/main" id="{5319E11C-9667-67C4-ED79-E3E73733C46C}"/>
              </a:ext>
            </a:extLst>
          </p:cNvPr>
          <p:cNvPicPr>
            <a:picLocks noChangeAspect="1"/>
          </p:cNvPicPr>
          <p:nvPr/>
        </p:nvPicPr>
        <p:blipFill>
          <a:blip r:embed="rId4"/>
          <a:stretch>
            <a:fillRect/>
          </a:stretch>
        </p:blipFill>
        <p:spPr>
          <a:xfrm>
            <a:off x="5842864" y="2119155"/>
            <a:ext cx="6179303" cy="3169281"/>
          </a:xfrm>
          <a:prstGeom prst="rect">
            <a:avLst/>
          </a:prstGeom>
        </p:spPr>
      </p:pic>
    </p:spTree>
    <p:extLst>
      <p:ext uri="{BB962C8B-B14F-4D97-AF65-F5344CB8AC3E}">
        <p14:creationId xmlns:p14="http://schemas.microsoft.com/office/powerpoint/2010/main" val="410271740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57983BD7-6F8E-55BB-8699-00E330F34DBE}"/>
            </a:ext>
          </a:extLst>
        </p:cNvPr>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ABAA922E-C666-1312-A9D5-584713A60497}"/>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EA6CB134-4FB3-E6B2-B75E-3A72669D30F5}"/>
              </a:ext>
            </a:extLst>
          </p:cNvPr>
          <p:cNvSpPr>
            <a:spLocks noGrp="1"/>
          </p:cNvSpPr>
          <p:nvPr>
            <p:ph type="title"/>
          </p:nvPr>
        </p:nvSpPr>
        <p:spPr>
          <a:xfrm>
            <a:off x="350045" y="111250"/>
            <a:ext cx="10632182" cy="784945"/>
          </a:xfrm>
        </p:spPr>
        <p:txBody>
          <a:bodyPr>
            <a:normAutofit/>
          </a:bodyPr>
          <a:lstStyle/>
          <a:p>
            <a:r>
              <a:rPr lang="en-US" dirty="0"/>
              <a:t>Dash Board – Status Count</a:t>
            </a:r>
          </a:p>
        </p:txBody>
      </p:sp>
      <p:pic>
        <p:nvPicPr>
          <p:cNvPr id="5" name="Picture 4">
            <a:extLst>
              <a:ext uri="{FF2B5EF4-FFF2-40B4-BE49-F238E27FC236}">
                <a16:creationId xmlns:a16="http://schemas.microsoft.com/office/drawing/2014/main" id="{950B0C11-4F74-8016-E97F-989BDAFB0C0E}"/>
              </a:ext>
            </a:extLst>
          </p:cNvPr>
          <p:cNvPicPr>
            <a:picLocks noChangeAspect="1"/>
          </p:cNvPicPr>
          <p:nvPr/>
        </p:nvPicPr>
        <p:blipFill>
          <a:blip r:embed="rId3"/>
          <a:stretch>
            <a:fillRect/>
          </a:stretch>
        </p:blipFill>
        <p:spPr>
          <a:xfrm>
            <a:off x="164259" y="1998245"/>
            <a:ext cx="6182834" cy="3757704"/>
          </a:xfrm>
          <a:prstGeom prst="rect">
            <a:avLst/>
          </a:prstGeom>
        </p:spPr>
      </p:pic>
      <p:pic>
        <p:nvPicPr>
          <p:cNvPr id="7" name="Picture 6">
            <a:extLst>
              <a:ext uri="{FF2B5EF4-FFF2-40B4-BE49-F238E27FC236}">
                <a16:creationId xmlns:a16="http://schemas.microsoft.com/office/drawing/2014/main" id="{BC8470CF-36F0-E0A8-4A27-D9A960A33BEC}"/>
              </a:ext>
            </a:extLst>
          </p:cNvPr>
          <p:cNvPicPr>
            <a:picLocks noChangeAspect="1"/>
          </p:cNvPicPr>
          <p:nvPr/>
        </p:nvPicPr>
        <p:blipFill>
          <a:blip r:embed="rId4"/>
          <a:stretch>
            <a:fillRect/>
          </a:stretch>
        </p:blipFill>
        <p:spPr>
          <a:xfrm>
            <a:off x="6511332" y="1998245"/>
            <a:ext cx="5522979" cy="3757704"/>
          </a:xfrm>
          <a:prstGeom prst="rect">
            <a:avLst/>
          </a:prstGeom>
        </p:spPr>
      </p:pic>
    </p:spTree>
    <p:extLst>
      <p:ext uri="{BB962C8B-B14F-4D97-AF65-F5344CB8AC3E}">
        <p14:creationId xmlns:p14="http://schemas.microsoft.com/office/powerpoint/2010/main" val="66431171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F329746B-55B5-69F5-7AEC-02B2140EF3A9}"/>
            </a:ext>
          </a:extLst>
        </p:cNvPr>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94527CC1-95F7-38A1-55A3-72A45BCD41F7}"/>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3B3B1860-E0DC-949E-8CE7-70E15FE7BD96}"/>
              </a:ext>
            </a:extLst>
          </p:cNvPr>
          <p:cNvSpPr>
            <a:spLocks noGrp="1"/>
          </p:cNvSpPr>
          <p:nvPr>
            <p:ph type="title"/>
          </p:nvPr>
        </p:nvSpPr>
        <p:spPr>
          <a:xfrm>
            <a:off x="350045" y="111250"/>
            <a:ext cx="10632182" cy="784945"/>
          </a:xfrm>
        </p:spPr>
        <p:txBody>
          <a:bodyPr>
            <a:normAutofit/>
          </a:bodyPr>
          <a:lstStyle/>
          <a:p>
            <a:r>
              <a:rPr lang="en-US" dirty="0"/>
              <a:t>Dash Board – Maintenance Cost</a:t>
            </a:r>
          </a:p>
        </p:txBody>
      </p:sp>
      <p:pic>
        <p:nvPicPr>
          <p:cNvPr id="6" name="Picture 5">
            <a:extLst>
              <a:ext uri="{FF2B5EF4-FFF2-40B4-BE49-F238E27FC236}">
                <a16:creationId xmlns:a16="http://schemas.microsoft.com/office/drawing/2014/main" id="{EE673A47-6B7E-3525-4F49-DC41DC8A3206}"/>
              </a:ext>
            </a:extLst>
          </p:cNvPr>
          <p:cNvPicPr>
            <a:picLocks noChangeAspect="1"/>
          </p:cNvPicPr>
          <p:nvPr/>
        </p:nvPicPr>
        <p:blipFill>
          <a:blip r:embed="rId3"/>
          <a:stretch>
            <a:fillRect/>
          </a:stretch>
        </p:blipFill>
        <p:spPr>
          <a:xfrm>
            <a:off x="350045" y="1938964"/>
            <a:ext cx="5553390" cy="3340008"/>
          </a:xfrm>
          <a:prstGeom prst="rect">
            <a:avLst/>
          </a:prstGeom>
        </p:spPr>
      </p:pic>
      <p:pic>
        <p:nvPicPr>
          <p:cNvPr id="5" name="Picture 4">
            <a:extLst>
              <a:ext uri="{FF2B5EF4-FFF2-40B4-BE49-F238E27FC236}">
                <a16:creationId xmlns:a16="http://schemas.microsoft.com/office/drawing/2014/main" id="{61CCA766-0425-03BE-F651-7BC92E978DA3}"/>
              </a:ext>
            </a:extLst>
          </p:cNvPr>
          <p:cNvPicPr>
            <a:picLocks noChangeAspect="1"/>
          </p:cNvPicPr>
          <p:nvPr/>
        </p:nvPicPr>
        <p:blipFill>
          <a:blip r:embed="rId4"/>
          <a:stretch>
            <a:fillRect/>
          </a:stretch>
        </p:blipFill>
        <p:spPr>
          <a:xfrm>
            <a:off x="6096000" y="1938964"/>
            <a:ext cx="5896653" cy="3340008"/>
          </a:xfrm>
          <a:prstGeom prst="rect">
            <a:avLst/>
          </a:prstGeom>
        </p:spPr>
      </p:pic>
    </p:spTree>
    <p:extLst>
      <p:ext uri="{BB962C8B-B14F-4D97-AF65-F5344CB8AC3E}">
        <p14:creationId xmlns:p14="http://schemas.microsoft.com/office/powerpoint/2010/main" val="243714866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77661F3B-6CC9-E898-2F4C-BA037DAAA90D}"/>
            </a:ext>
          </a:extLst>
        </p:cNvPr>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E8F899C6-C133-DB44-73F5-B7DF041E8604}"/>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15B8995B-8242-819E-6DBF-C5773868DB7D}"/>
              </a:ext>
            </a:extLst>
          </p:cNvPr>
          <p:cNvSpPr>
            <a:spLocks noGrp="1"/>
          </p:cNvSpPr>
          <p:nvPr>
            <p:ph type="title"/>
          </p:nvPr>
        </p:nvSpPr>
        <p:spPr>
          <a:xfrm>
            <a:off x="350045" y="111250"/>
            <a:ext cx="10632182" cy="784945"/>
          </a:xfrm>
        </p:spPr>
        <p:txBody>
          <a:bodyPr>
            <a:normAutofit/>
          </a:bodyPr>
          <a:lstStyle/>
          <a:p>
            <a:r>
              <a:rPr lang="en-US" dirty="0"/>
              <a:t>Dash Board - Prediction</a:t>
            </a:r>
          </a:p>
        </p:txBody>
      </p:sp>
      <p:pic>
        <p:nvPicPr>
          <p:cNvPr id="6" name="Picture 5">
            <a:extLst>
              <a:ext uri="{FF2B5EF4-FFF2-40B4-BE49-F238E27FC236}">
                <a16:creationId xmlns:a16="http://schemas.microsoft.com/office/drawing/2014/main" id="{5A305B62-6B5F-691C-2CA5-DF2B4688D39D}"/>
              </a:ext>
            </a:extLst>
          </p:cNvPr>
          <p:cNvPicPr>
            <a:picLocks noChangeAspect="1"/>
          </p:cNvPicPr>
          <p:nvPr/>
        </p:nvPicPr>
        <p:blipFill>
          <a:blip r:embed="rId3"/>
          <a:stretch>
            <a:fillRect/>
          </a:stretch>
        </p:blipFill>
        <p:spPr>
          <a:xfrm>
            <a:off x="985519" y="1493521"/>
            <a:ext cx="9825341" cy="4082056"/>
          </a:xfrm>
          <a:prstGeom prst="rect">
            <a:avLst/>
          </a:prstGeom>
        </p:spPr>
      </p:pic>
    </p:spTree>
    <p:extLst>
      <p:ext uri="{BB962C8B-B14F-4D97-AF65-F5344CB8AC3E}">
        <p14:creationId xmlns:p14="http://schemas.microsoft.com/office/powerpoint/2010/main" val="8159207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B6BE3D54-E635-75EF-4D1C-C94838D233F8}"/>
            </a:ext>
          </a:extLst>
        </p:cNvPr>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AC1823DF-F110-0EDD-AFBD-7E69F38BD666}"/>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19D26F4D-1D1E-CF82-C220-B7E5F2962951}"/>
              </a:ext>
            </a:extLst>
          </p:cNvPr>
          <p:cNvSpPr>
            <a:spLocks noGrp="1"/>
          </p:cNvSpPr>
          <p:nvPr>
            <p:ph type="title"/>
          </p:nvPr>
        </p:nvSpPr>
        <p:spPr>
          <a:xfrm>
            <a:off x="350045" y="111250"/>
            <a:ext cx="10632182" cy="784945"/>
          </a:xfrm>
        </p:spPr>
        <p:txBody>
          <a:bodyPr>
            <a:normAutofit/>
          </a:bodyPr>
          <a:lstStyle/>
          <a:p>
            <a:r>
              <a:rPr lang="en-US" dirty="0"/>
              <a:t>Dash Board – Over speeding</a:t>
            </a:r>
          </a:p>
        </p:txBody>
      </p:sp>
      <p:pic>
        <p:nvPicPr>
          <p:cNvPr id="5" name="Picture 4">
            <a:extLst>
              <a:ext uri="{FF2B5EF4-FFF2-40B4-BE49-F238E27FC236}">
                <a16:creationId xmlns:a16="http://schemas.microsoft.com/office/drawing/2014/main" id="{74AF2503-A62A-FA97-C77C-4C70A1E53445}"/>
              </a:ext>
            </a:extLst>
          </p:cNvPr>
          <p:cNvPicPr>
            <a:picLocks noChangeAspect="1"/>
          </p:cNvPicPr>
          <p:nvPr/>
        </p:nvPicPr>
        <p:blipFill>
          <a:blip r:embed="rId3"/>
          <a:stretch>
            <a:fillRect/>
          </a:stretch>
        </p:blipFill>
        <p:spPr>
          <a:xfrm>
            <a:off x="368052" y="1881715"/>
            <a:ext cx="5801359" cy="3731822"/>
          </a:xfrm>
          <a:prstGeom prst="rect">
            <a:avLst/>
          </a:prstGeom>
        </p:spPr>
      </p:pic>
      <p:pic>
        <p:nvPicPr>
          <p:cNvPr id="8" name="Picture 7">
            <a:extLst>
              <a:ext uri="{FF2B5EF4-FFF2-40B4-BE49-F238E27FC236}">
                <a16:creationId xmlns:a16="http://schemas.microsoft.com/office/drawing/2014/main" id="{78B0B374-1E15-786F-F1CD-83C1CEE5772F}"/>
              </a:ext>
            </a:extLst>
          </p:cNvPr>
          <p:cNvPicPr>
            <a:picLocks noChangeAspect="1"/>
          </p:cNvPicPr>
          <p:nvPr/>
        </p:nvPicPr>
        <p:blipFill>
          <a:blip r:embed="rId4"/>
          <a:stretch>
            <a:fillRect/>
          </a:stretch>
        </p:blipFill>
        <p:spPr>
          <a:xfrm>
            <a:off x="6353438" y="1881715"/>
            <a:ext cx="5654535" cy="3811178"/>
          </a:xfrm>
          <a:prstGeom prst="rect">
            <a:avLst/>
          </a:prstGeom>
        </p:spPr>
      </p:pic>
    </p:spTree>
    <p:extLst>
      <p:ext uri="{BB962C8B-B14F-4D97-AF65-F5344CB8AC3E}">
        <p14:creationId xmlns:p14="http://schemas.microsoft.com/office/powerpoint/2010/main" val="375859367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p:cNvSpPr>
            <a:spLocks noGrp="1"/>
          </p:cNvSpPr>
          <p:nvPr>
            <p:ph type="title"/>
          </p:nvPr>
        </p:nvSpPr>
        <p:spPr>
          <a:xfrm>
            <a:off x="406605" y="82322"/>
            <a:ext cx="11236106" cy="700104"/>
          </a:xfrm>
        </p:spPr>
        <p:txBody>
          <a:bodyPr>
            <a:normAutofit/>
          </a:bodyPr>
          <a:lstStyle/>
          <a:p>
            <a:r>
              <a:rPr lang="en-US" dirty="0"/>
              <a:t>Model predictions (Actual Vs Predicted)</a:t>
            </a:r>
          </a:p>
        </p:txBody>
      </p:sp>
      <p:pic>
        <p:nvPicPr>
          <p:cNvPr id="6" name="Content Placeholder 5">
            <a:extLst>
              <a:ext uri="{FF2B5EF4-FFF2-40B4-BE49-F238E27FC236}">
                <a16:creationId xmlns:a16="http://schemas.microsoft.com/office/drawing/2014/main" id="{534024C0-319F-14C0-1880-1E4D5ABDA477}"/>
              </a:ext>
            </a:extLst>
          </p:cNvPr>
          <p:cNvPicPr>
            <a:picLocks noGrp="1" noChangeAspect="1"/>
          </p:cNvPicPr>
          <p:nvPr>
            <p:ph idx="1"/>
          </p:nvPr>
        </p:nvPicPr>
        <p:blipFill>
          <a:blip r:embed="rId3"/>
          <a:stretch>
            <a:fillRect/>
          </a:stretch>
        </p:blipFill>
        <p:spPr>
          <a:xfrm>
            <a:off x="99352" y="782426"/>
            <a:ext cx="3990881" cy="2955465"/>
          </a:xfrm>
        </p:spPr>
      </p:pic>
      <p:pic>
        <p:nvPicPr>
          <p:cNvPr id="8" name="Picture 7">
            <a:extLst>
              <a:ext uri="{FF2B5EF4-FFF2-40B4-BE49-F238E27FC236}">
                <a16:creationId xmlns:a16="http://schemas.microsoft.com/office/drawing/2014/main" id="{8A2E1274-15D0-397C-3CAC-3104584322D1}"/>
              </a:ext>
            </a:extLst>
          </p:cNvPr>
          <p:cNvPicPr>
            <a:picLocks noChangeAspect="1"/>
          </p:cNvPicPr>
          <p:nvPr/>
        </p:nvPicPr>
        <p:blipFill>
          <a:blip r:embed="rId4"/>
          <a:stretch>
            <a:fillRect/>
          </a:stretch>
        </p:blipFill>
        <p:spPr>
          <a:xfrm>
            <a:off x="99352" y="3820213"/>
            <a:ext cx="3986817" cy="2955465"/>
          </a:xfrm>
          <a:prstGeom prst="rect">
            <a:avLst/>
          </a:prstGeom>
        </p:spPr>
      </p:pic>
      <p:pic>
        <p:nvPicPr>
          <p:cNvPr id="10" name="Picture 9">
            <a:extLst>
              <a:ext uri="{FF2B5EF4-FFF2-40B4-BE49-F238E27FC236}">
                <a16:creationId xmlns:a16="http://schemas.microsoft.com/office/drawing/2014/main" id="{8900967C-2342-2A27-6A24-140B1F726B20}"/>
              </a:ext>
            </a:extLst>
          </p:cNvPr>
          <p:cNvPicPr>
            <a:picLocks noChangeAspect="1"/>
          </p:cNvPicPr>
          <p:nvPr/>
        </p:nvPicPr>
        <p:blipFill>
          <a:blip r:embed="rId5"/>
          <a:stretch>
            <a:fillRect/>
          </a:stretch>
        </p:blipFill>
        <p:spPr>
          <a:xfrm>
            <a:off x="4189565" y="2084438"/>
            <a:ext cx="4107142" cy="3030601"/>
          </a:xfrm>
          <a:prstGeom prst="rect">
            <a:avLst/>
          </a:prstGeom>
        </p:spPr>
      </p:pic>
      <p:pic>
        <p:nvPicPr>
          <p:cNvPr id="9" name="Picture 8">
            <a:extLst>
              <a:ext uri="{FF2B5EF4-FFF2-40B4-BE49-F238E27FC236}">
                <a16:creationId xmlns:a16="http://schemas.microsoft.com/office/drawing/2014/main" id="{39765B89-1138-76DF-AF94-FC9D01B0EB2B}"/>
              </a:ext>
            </a:extLst>
          </p:cNvPr>
          <p:cNvPicPr>
            <a:picLocks noChangeAspect="1"/>
          </p:cNvPicPr>
          <p:nvPr/>
        </p:nvPicPr>
        <p:blipFill>
          <a:blip r:embed="rId6"/>
          <a:stretch>
            <a:fillRect/>
          </a:stretch>
        </p:blipFill>
        <p:spPr>
          <a:xfrm>
            <a:off x="8485688" y="2919336"/>
            <a:ext cx="3517331" cy="1360804"/>
          </a:xfrm>
          <a:prstGeom prst="rect">
            <a:avLst/>
          </a:prstGeom>
        </p:spPr>
      </p:pic>
    </p:spTree>
    <p:extLst>
      <p:ext uri="{BB962C8B-B14F-4D97-AF65-F5344CB8AC3E}">
        <p14:creationId xmlns:p14="http://schemas.microsoft.com/office/powerpoint/2010/main" val="199790470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alphaModFix amt="55000"/>
          </a:blip>
          <a:srcRect r="15556" b="1"/>
          <a:stretch/>
        </p:blipFill>
        <p:spPr>
          <a:xfrm>
            <a:off x="20" y="-9107"/>
            <a:ext cx="12191980" cy="6858000"/>
          </a:xfrm>
          <a:prstGeom prst="rect">
            <a:avLst/>
          </a:prstGeom>
        </p:spPr>
      </p:pic>
      <p:sp>
        <p:nvSpPr>
          <p:cNvPr id="2" name="Title 1"/>
          <p:cNvSpPr>
            <a:spLocks noGrp="1"/>
          </p:cNvSpPr>
          <p:nvPr>
            <p:ph type="title"/>
          </p:nvPr>
        </p:nvSpPr>
        <p:spPr>
          <a:xfrm>
            <a:off x="686834" y="591344"/>
            <a:ext cx="3200400" cy="5585619"/>
          </a:xfrm>
        </p:spPr>
        <p:txBody>
          <a:bodyPr>
            <a:normAutofit/>
          </a:bodyPr>
          <a:lstStyle/>
          <a:p>
            <a:r>
              <a:rPr lang="en-US">
                <a:solidFill>
                  <a:srgbClr val="FFFFFF"/>
                </a:solidFill>
              </a:rPr>
              <a:t>Results</a:t>
            </a: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30" name="Content Placeholder 4">
            <a:extLst>
              <a:ext uri="{FF2B5EF4-FFF2-40B4-BE49-F238E27FC236}">
                <a16:creationId xmlns:a16="http://schemas.microsoft.com/office/drawing/2014/main" id="{D71B772F-5AA0-A902-E227-00998F322749}"/>
              </a:ext>
            </a:extLst>
          </p:cNvPr>
          <p:cNvGraphicFramePr>
            <a:graphicFrameLocks noGrp="1"/>
          </p:cNvGraphicFramePr>
          <p:nvPr>
            <p:ph idx="1"/>
            <p:extLst>
              <p:ext uri="{D42A27DB-BD31-4B8C-83A1-F6EECF244321}">
                <p14:modId xmlns:p14="http://schemas.microsoft.com/office/powerpoint/2010/main" val="80806744"/>
              </p:ext>
            </p:extLst>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71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alphaModFix amt="55000"/>
          </a:blip>
          <a:srcRect r="15556" b="1"/>
          <a:stretch/>
        </p:blipFill>
        <p:spPr>
          <a:xfrm>
            <a:off x="20" y="-9107"/>
            <a:ext cx="12191980" cy="6858000"/>
          </a:xfrm>
          <a:prstGeom prst="rect">
            <a:avLst/>
          </a:prstGeom>
        </p:spPr>
      </p:pic>
      <p:sp>
        <p:nvSpPr>
          <p:cNvPr id="2" name="Title 1"/>
          <p:cNvSpPr>
            <a:spLocks noGrp="1"/>
          </p:cNvSpPr>
          <p:nvPr>
            <p:ph type="title"/>
          </p:nvPr>
        </p:nvSpPr>
        <p:spPr>
          <a:xfrm>
            <a:off x="686834" y="591344"/>
            <a:ext cx="3200400" cy="5585619"/>
          </a:xfrm>
        </p:spPr>
        <p:txBody>
          <a:bodyPr>
            <a:normAutofit/>
          </a:bodyPr>
          <a:lstStyle/>
          <a:p>
            <a:r>
              <a:rPr lang="en-US" dirty="0">
                <a:solidFill>
                  <a:srgbClr val="FFFFFF"/>
                </a:solidFill>
              </a:rPr>
              <a:t>Introduction</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F9057675-04C2-4D1E-3C27-A51D4ABAD375}"/>
              </a:ext>
            </a:extLst>
          </p:cNvPr>
          <p:cNvGraphicFramePr>
            <a:graphicFrameLocks noGrp="1"/>
          </p:cNvGraphicFramePr>
          <p:nvPr>
            <p:ph idx="1"/>
            <p:extLst>
              <p:ext uri="{D42A27DB-BD31-4B8C-83A1-F6EECF244321}">
                <p14:modId xmlns:p14="http://schemas.microsoft.com/office/powerpoint/2010/main" val="1010629915"/>
              </p:ext>
            </p:extLst>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1589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srcRect l="3606" r="29420" b="1"/>
          <a:stretch/>
        </p:blipFill>
        <p:spPr>
          <a:xfrm>
            <a:off x="1"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31610" y="365125"/>
            <a:ext cx="3822189" cy="1899912"/>
          </a:xfrm>
        </p:spPr>
        <p:txBody>
          <a:bodyPr>
            <a:normAutofit/>
          </a:bodyPr>
          <a:lstStyle/>
          <a:p>
            <a:r>
              <a:rPr lang="en-US" sz="4000"/>
              <a:t>Our Team Members</a:t>
            </a:r>
          </a:p>
        </p:txBody>
      </p:sp>
      <p:sp>
        <p:nvSpPr>
          <p:cNvPr id="5" name="Content Placeholder 4">
            <a:extLst>
              <a:ext uri="{FF2B5EF4-FFF2-40B4-BE49-F238E27FC236}">
                <a16:creationId xmlns:a16="http://schemas.microsoft.com/office/drawing/2014/main" id="{3813561B-1A22-1A3C-E75B-D17AB4F8F5EE}"/>
              </a:ext>
            </a:extLst>
          </p:cNvPr>
          <p:cNvSpPr>
            <a:spLocks noGrp="1"/>
          </p:cNvSpPr>
          <p:nvPr>
            <p:ph idx="1"/>
          </p:nvPr>
        </p:nvSpPr>
        <p:spPr>
          <a:xfrm>
            <a:off x="7531610" y="2434201"/>
            <a:ext cx="3822189" cy="3742762"/>
          </a:xfrm>
        </p:spPr>
        <p:txBody>
          <a:bodyPr vert="horz" lIns="91440" tIns="45720" rIns="91440" bIns="45720" rtlCol="0">
            <a:normAutofit/>
          </a:bodyPr>
          <a:lstStyle/>
          <a:p>
            <a:r>
              <a:rPr lang="en-US" sz="2000" dirty="0"/>
              <a:t>Vishwa Jothi</a:t>
            </a:r>
          </a:p>
          <a:p>
            <a:r>
              <a:rPr lang="en-US" sz="2000" dirty="0"/>
              <a:t>Sahana</a:t>
            </a:r>
          </a:p>
          <a:p>
            <a:r>
              <a:rPr lang="en-US" sz="2000" dirty="0"/>
              <a:t>Dinesh</a:t>
            </a:r>
          </a:p>
          <a:p>
            <a:r>
              <a:rPr lang="en-US" sz="2000" dirty="0"/>
              <a:t>Anshika</a:t>
            </a:r>
          </a:p>
          <a:p>
            <a:r>
              <a:rPr lang="en-US" sz="2000" dirty="0"/>
              <a:t>Leela Chaitanya</a:t>
            </a:r>
          </a:p>
        </p:txBody>
      </p:sp>
    </p:spTree>
    <p:extLst>
      <p:ext uri="{BB962C8B-B14F-4D97-AF65-F5344CB8AC3E}">
        <p14:creationId xmlns:p14="http://schemas.microsoft.com/office/powerpoint/2010/main" val="274084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26498" y="-100036"/>
            <a:ext cx="8463116" cy="1899912"/>
          </a:xfrm>
        </p:spPr>
        <p:txBody>
          <a:bodyPr>
            <a:normAutofit/>
          </a:bodyPr>
          <a:lstStyle/>
          <a:p>
            <a:r>
              <a:rPr lang="en-US" sz="4000" dirty="0"/>
              <a:t>Project Overview &amp; Tech Stack</a:t>
            </a:r>
          </a:p>
        </p:txBody>
      </p:sp>
      <p:graphicFrame>
        <p:nvGraphicFramePr>
          <p:cNvPr id="5" name="Content Placeholder 4">
            <a:extLst>
              <a:ext uri="{FF2B5EF4-FFF2-40B4-BE49-F238E27FC236}">
                <a16:creationId xmlns:a16="http://schemas.microsoft.com/office/drawing/2014/main" id="{25211B28-FE87-5F16-E720-1A6EB0FC37E0}"/>
              </a:ext>
            </a:extLst>
          </p:cNvPr>
          <p:cNvGraphicFramePr>
            <a:graphicFrameLocks noGrp="1"/>
          </p:cNvGraphicFramePr>
          <p:nvPr>
            <p:ph idx="1"/>
            <p:extLst>
              <p:ext uri="{D42A27DB-BD31-4B8C-83A1-F6EECF244321}">
                <p14:modId xmlns:p14="http://schemas.microsoft.com/office/powerpoint/2010/main" val="2887737278"/>
              </p:ext>
            </p:extLst>
          </p:nvPr>
        </p:nvGraphicFramePr>
        <p:xfrm>
          <a:off x="860596" y="1899911"/>
          <a:ext cx="6307120" cy="4520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4">
            <a:extLst>
              <a:ext uri="{FF2B5EF4-FFF2-40B4-BE49-F238E27FC236}">
                <a16:creationId xmlns:a16="http://schemas.microsoft.com/office/drawing/2014/main" id="{62F03673-2674-7FDF-02EB-BD8EEEE25398}"/>
              </a:ext>
            </a:extLst>
          </p:cNvPr>
          <p:cNvGraphicFramePr>
            <a:graphicFrameLocks/>
          </p:cNvGraphicFramePr>
          <p:nvPr>
            <p:extLst>
              <p:ext uri="{D42A27DB-BD31-4B8C-83A1-F6EECF244321}">
                <p14:modId xmlns:p14="http://schemas.microsoft.com/office/powerpoint/2010/main" val="541526426"/>
              </p:ext>
            </p:extLst>
          </p:nvPr>
        </p:nvGraphicFramePr>
        <p:xfrm>
          <a:off x="6858056" y="1699840"/>
          <a:ext cx="5351582" cy="48225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216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alphaModFix amt="50000"/>
          </a:blip>
          <a:srcRect r="15556" b="1"/>
          <a:stretch/>
        </p:blipFill>
        <p:spPr>
          <a:xfrm>
            <a:off x="20" y="0"/>
            <a:ext cx="12191980" cy="6857999"/>
          </a:xfrm>
          <a:prstGeom prst="rect">
            <a:avLst/>
          </a:prstGeom>
        </p:spPr>
      </p:pic>
      <p:sp>
        <p:nvSpPr>
          <p:cNvPr id="2" name="Title 1"/>
          <p:cNvSpPr>
            <a:spLocks noGrp="1"/>
          </p:cNvSpPr>
          <p:nvPr>
            <p:ph type="title"/>
          </p:nvPr>
        </p:nvSpPr>
        <p:spPr>
          <a:xfrm>
            <a:off x="451701" y="-261938"/>
            <a:ext cx="10515600" cy="1325563"/>
          </a:xfrm>
        </p:spPr>
        <p:txBody>
          <a:bodyPr>
            <a:normAutofit/>
          </a:bodyPr>
          <a:lstStyle/>
          <a:p>
            <a:r>
              <a:rPr lang="en-US" dirty="0">
                <a:solidFill>
                  <a:srgbClr val="FFFFFF"/>
                </a:solidFill>
              </a:rPr>
              <a:t>Flow Chart</a:t>
            </a:r>
          </a:p>
        </p:txBody>
      </p:sp>
      <p:pic>
        <p:nvPicPr>
          <p:cNvPr id="7" name="Content Placeholder 6">
            <a:extLst>
              <a:ext uri="{FF2B5EF4-FFF2-40B4-BE49-F238E27FC236}">
                <a16:creationId xmlns:a16="http://schemas.microsoft.com/office/drawing/2014/main" id="{DBFD0CDE-F2FE-E73A-C818-0DF0581DB6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1652" y="816077"/>
            <a:ext cx="8583561" cy="5535562"/>
          </a:xfrm>
        </p:spPr>
      </p:pic>
    </p:spTree>
    <p:extLst>
      <p:ext uri="{BB962C8B-B14F-4D97-AF65-F5344CB8AC3E}">
        <p14:creationId xmlns:p14="http://schemas.microsoft.com/office/powerpoint/2010/main" val="5850044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p:cNvSpPr>
            <a:spLocks noGrp="1"/>
          </p:cNvSpPr>
          <p:nvPr>
            <p:ph type="title"/>
          </p:nvPr>
        </p:nvSpPr>
        <p:spPr>
          <a:xfrm>
            <a:off x="93483" y="42922"/>
            <a:ext cx="10515600" cy="727287"/>
          </a:xfrm>
        </p:spPr>
        <p:txBody>
          <a:bodyPr>
            <a:normAutofit/>
          </a:bodyPr>
          <a:lstStyle/>
          <a:p>
            <a:r>
              <a:rPr lang="en-US" dirty="0">
                <a:solidFill>
                  <a:srgbClr val="FFFFFF"/>
                </a:solidFill>
              </a:rPr>
              <a:t>Home Page for Fleet Manager and Driver</a:t>
            </a:r>
          </a:p>
        </p:txBody>
      </p:sp>
      <p:pic>
        <p:nvPicPr>
          <p:cNvPr id="7" name="Picture 6">
            <a:extLst>
              <a:ext uri="{FF2B5EF4-FFF2-40B4-BE49-F238E27FC236}">
                <a16:creationId xmlns:a16="http://schemas.microsoft.com/office/drawing/2014/main" id="{1E216375-D02C-052B-195E-2C6FF27B34DC}"/>
              </a:ext>
            </a:extLst>
          </p:cNvPr>
          <p:cNvPicPr>
            <a:picLocks noChangeAspect="1"/>
          </p:cNvPicPr>
          <p:nvPr/>
        </p:nvPicPr>
        <p:blipFill>
          <a:blip r:embed="rId3"/>
          <a:stretch>
            <a:fillRect/>
          </a:stretch>
        </p:blipFill>
        <p:spPr>
          <a:xfrm>
            <a:off x="113860" y="2253563"/>
            <a:ext cx="5935408" cy="2928676"/>
          </a:xfrm>
          <a:prstGeom prst="rect">
            <a:avLst/>
          </a:prstGeom>
        </p:spPr>
      </p:pic>
      <p:pic>
        <p:nvPicPr>
          <p:cNvPr id="11" name="Picture 10">
            <a:extLst>
              <a:ext uri="{FF2B5EF4-FFF2-40B4-BE49-F238E27FC236}">
                <a16:creationId xmlns:a16="http://schemas.microsoft.com/office/drawing/2014/main" id="{72FBEC14-96B5-DFED-6403-53DA52A54DE9}"/>
              </a:ext>
            </a:extLst>
          </p:cNvPr>
          <p:cNvPicPr>
            <a:picLocks noChangeAspect="1"/>
          </p:cNvPicPr>
          <p:nvPr/>
        </p:nvPicPr>
        <p:blipFill>
          <a:blip r:embed="rId4"/>
          <a:stretch>
            <a:fillRect/>
          </a:stretch>
        </p:blipFill>
        <p:spPr>
          <a:xfrm>
            <a:off x="6163107" y="2253563"/>
            <a:ext cx="5935409" cy="2970805"/>
          </a:xfrm>
          <a:prstGeom prst="rect">
            <a:avLst/>
          </a:prstGeom>
        </p:spPr>
      </p:pic>
    </p:spTree>
    <p:extLst>
      <p:ext uri="{BB962C8B-B14F-4D97-AF65-F5344CB8AC3E}">
        <p14:creationId xmlns:p14="http://schemas.microsoft.com/office/powerpoint/2010/main" val="40370943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EFF7467-D170-213B-B3C0-2E413B5E542A}"/>
              </a:ext>
            </a:extLst>
          </p:cNvPr>
          <p:cNvGraphicFramePr/>
          <p:nvPr>
            <p:extLst>
              <p:ext uri="{D42A27DB-BD31-4B8C-83A1-F6EECF244321}">
                <p14:modId xmlns:p14="http://schemas.microsoft.com/office/powerpoint/2010/main" val="2828564125"/>
              </p:ext>
            </p:extLst>
          </p:nvPr>
        </p:nvGraphicFramePr>
        <p:xfrm>
          <a:off x="386498" y="1781666"/>
          <a:ext cx="11236751" cy="4294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a:extLst>
              <a:ext uri="{FF2B5EF4-FFF2-40B4-BE49-F238E27FC236}">
                <a16:creationId xmlns:a16="http://schemas.microsoft.com/office/drawing/2014/main" id="{8FF7B409-C2F6-326E-381B-96BA5A480DD3}"/>
              </a:ext>
            </a:extLst>
          </p:cNvPr>
          <p:cNvSpPr>
            <a:spLocks noGrp="1"/>
          </p:cNvSpPr>
          <p:nvPr>
            <p:ph type="title"/>
          </p:nvPr>
        </p:nvSpPr>
        <p:spPr/>
        <p:txBody>
          <a:bodyPr/>
          <a:lstStyle/>
          <a:p>
            <a:r>
              <a:rPr lang="en-IN" dirty="0">
                <a:solidFill>
                  <a:schemeClr val="bg1"/>
                </a:solidFill>
              </a:rPr>
              <a:t>Methodology</a:t>
            </a:r>
          </a:p>
        </p:txBody>
      </p:sp>
    </p:spTree>
    <p:extLst>
      <p:ext uri="{BB962C8B-B14F-4D97-AF65-F5344CB8AC3E}">
        <p14:creationId xmlns:p14="http://schemas.microsoft.com/office/powerpoint/2010/main" val="408421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alphaModFix amt="50000"/>
          </a:blip>
          <a:srcRect r="15556" b="1"/>
          <a:stretch/>
        </p:blipFill>
        <p:spPr>
          <a:xfrm>
            <a:off x="0" y="1"/>
            <a:ext cx="12191980" cy="6857999"/>
          </a:xfrm>
          <a:prstGeom prst="rect">
            <a:avLst/>
          </a:prstGeom>
        </p:spPr>
      </p:pic>
      <p:sp>
        <p:nvSpPr>
          <p:cNvPr id="2" name="Title 1"/>
          <p:cNvSpPr>
            <a:spLocks noGrp="1"/>
          </p:cNvSpPr>
          <p:nvPr>
            <p:ph type="title"/>
          </p:nvPr>
        </p:nvSpPr>
        <p:spPr>
          <a:xfrm>
            <a:off x="621890" y="492944"/>
            <a:ext cx="10515600" cy="1325563"/>
          </a:xfrm>
        </p:spPr>
        <p:txBody>
          <a:bodyPr>
            <a:normAutofit/>
          </a:bodyPr>
          <a:lstStyle/>
          <a:p>
            <a:r>
              <a:rPr lang="en-US" dirty="0">
                <a:solidFill>
                  <a:srgbClr val="FFFFFF"/>
                </a:solidFill>
              </a:rPr>
              <a:t>Registered users Database Details &amp; Versions</a:t>
            </a:r>
          </a:p>
        </p:txBody>
      </p:sp>
      <p:pic>
        <p:nvPicPr>
          <p:cNvPr id="8" name="Picture 7">
            <a:extLst>
              <a:ext uri="{FF2B5EF4-FFF2-40B4-BE49-F238E27FC236}">
                <a16:creationId xmlns:a16="http://schemas.microsoft.com/office/drawing/2014/main" id="{AF985650-51C6-81BD-08BE-6D3186BEB046}"/>
              </a:ext>
            </a:extLst>
          </p:cNvPr>
          <p:cNvPicPr>
            <a:picLocks noChangeAspect="1"/>
          </p:cNvPicPr>
          <p:nvPr/>
        </p:nvPicPr>
        <p:blipFill>
          <a:blip r:embed="rId3"/>
          <a:stretch>
            <a:fillRect/>
          </a:stretch>
        </p:blipFill>
        <p:spPr>
          <a:xfrm>
            <a:off x="1361404" y="1818506"/>
            <a:ext cx="4734586" cy="4067743"/>
          </a:xfrm>
          <a:prstGeom prst="rect">
            <a:avLst/>
          </a:prstGeom>
        </p:spPr>
      </p:pic>
      <p:pic>
        <p:nvPicPr>
          <p:cNvPr id="3" name="Content Placeholder 7">
            <a:extLst>
              <a:ext uri="{FF2B5EF4-FFF2-40B4-BE49-F238E27FC236}">
                <a16:creationId xmlns:a16="http://schemas.microsoft.com/office/drawing/2014/main" id="{F3E16508-387E-6D4F-CDC9-17E6816A9F6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748759" y="1818507"/>
            <a:ext cx="2600351" cy="4067743"/>
          </a:xfrm>
        </p:spPr>
      </p:pic>
    </p:spTree>
    <p:extLst>
      <p:ext uri="{BB962C8B-B14F-4D97-AF65-F5344CB8AC3E}">
        <p14:creationId xmlns:p14="http://schemas.microsoft.com/office/powerpoint/2010/main" val="29792709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alphaModFix amt="50000"/>
          </a:blip>
          <a:srcRect r="15556" b="1"/>
          <a:stretch/>
        </p:blipFill>
        <p:spPr>
          <a:xfrm>
            <a:off x="20" y="0"/>
            <a:ext cx="12191980" cy="6857999"/>
          </a:xfrm>
          <a:prstGeom prst="rect">
            <a:avLst/>
          </a:prstGeom>
        </p:spPr>
      </p:pic>
      <p:sp>
        <p:nvSpPr>
          <p:cNvPr id="2" name="Title 1"/>
          <p:cNvSpPr>
            <a:spLocks noGrp="1"/>
          </p:cNvSpPr>
          <p:nvPr>
            <p:ph type="title"/>
          </p:nvPr>
        </p:nvSpPr>
        <p:spPr>
          <a:xfrm>
            <a:off x="838200" y="0"/>
            <a:ext cx="10515600" cy="1325563"/>
          </a:xfrm>
        </p:spPr>
        <p:txBody>
          <a:bodyPr>
            <a:normAutofit/>
          </a:bodyPr>
          <a:lstStyle/>
          <a:p>
            <a:r>
              <a:rPr lang="en-US" dirty="0">
                <a:solidFill>
                  <a:srgbClr val="FFFFFF"/>
                </a:solidFill>
              </a:rPr>
              <a:t>Data Features</a:t>
            </a:r>
          </a:p>
        </p:txBody>
      </p:sp>
      <p:sp>
        <p:nvSpPr>
          <p:cNvPr id="6" name="Content Placeholder 5">
            <a:extLst>
              <a:ext uri="{FF2B5EF4-FFF2-40B4-BE49-F238E27FC236}">
                <a16:creationId xmlns:a16="http://schemas.microsoft.com/office/drawing/2014/main" id="{C7DD30E4-2A85-26E8-E6C5-109EE36B0240}"/>
              </a:ext>
            </a:extLst>
          </p:cNvPr>
          <p:cNvSpPr>
            <a:spLocks noGrp="1"/>
          </p:cNvSpPr>
          <p:nvPr>
            <p:ph idx="1"/>
          </p:nvPr>
        </p:nvSpPr>
        <p:spPr>
          <a:xfrm>
            <a:off x="206478" y="1484671"/>
            <a:ext cx="5319252" cy="5053574"/>
          </a:xfrm>
        </p:spPr>
        <p:txBody>
          <a:bodyPr>
            <a:normAutofit fontScale="70000" lnSpcReduction="20000"/>
          </a:bodyPr>
          <a:lstStyle/>
          <a:p>
            <a:r>
              <a:rPr lang="en-IN" u="sng" dirty="0"/>
              <a:t>Id</a:t>
            </a:r>
            <a:r>
              <a:rPr lang="en-IN" dirty="0"/>
              <a:t> : Unique id for vehicle</a:t>
            </a:r>
          </a:p>
          <a:p>
            <a:r>
              <a:rPr lang="en-IN" u="sng" dirty="0"/>
              <a:t>Make </a:t>
            </a:r>
            <a:r>
              <a:rPr lang="en-IN" dirty="0"/>
              <a:t>: Name of the vehicle manufacturer</a:t>
            </a:r>
          </a:p>
          <a:p>
            <a:r>
              <a:rPr lang="en-IN" u="sng" dirty="0"/>
              <a:t>Range(km) </a:t>
            </a:r>
            <a:r>
              <a:rPr lang="en-IN" dirty="0"/>
              <a:t>: Maximum distance travelled by vehicle for given battery level</a:t>
            </a:r>
          </a:p>
          <a:p>
            <a:r>
              <a:rPr lang="en-IN" u="sng" dirty="0"/>
              <a:t>Battery level(%) </a:t>
            </a:r>
            <a:r>
              <a:rPr lang="en-IN" dirty="0"/>
              <a:t>: Capacity of battery</a:t>
            </a:r>
          </a:p>
          <a:p>
            <a:r>
              <a:rPr lang="en-IN" u="sng" dirty="0"/>
              <a:t>Latitude, Longitude &amp; </a:t>
            </a:r>
            <a:r>
              <a:rPr lang="en-IN" u="sng" dirty="0" err="1"/>
              <a:t>Pincode</a:t>
            </a:r>
            <a:r>
              <a:rPr lang="en-IN" u="sng" dirty="0"/>
              <a:t> </a:t>
            </a:r>
            <a:r>
              <a:rPr lang="en-IN" dirty="0"/>
              <a:t>: Tracks vehicle location</a:t>
            </a:r>
          </a:p>
          <a:p>
            <a:r>
              <a:rPr lang="en-IN" u="sng" dirty="0"/>
              <a:t>Maintenance cost and Charging cost($)</a:t>
            </a:r>
          </a:p>
          <a:p>
            <a:r>
              <a:rPr lang="en-IN" u="sng" dirty="0"/>
              <a:t>Energy Consumed(kW) </a:t>
            </a:r>
            <a:r>
              <a:rPr lang="en-IN" dirty="0"/>
              <a:t>: Energy consumed since vehicle started</a:t>
            </a:r>
          </a:p>
          <a:p>
            <a:r>
              <a:rPr lang="en-IN" u="sng" dirty="0"/>
              <a:t>Day-Month-Year</a:t>
            </a:r>
            <a:r>
              <a:rPr lang="en-IN" dirty="0"/>
              <a:t>: To retrieve user’s data on a specific day</a:t>
            </a:r>
          </a:p>
          <a:p>
            <a:r>
              <a:rPr lang="en-IN" u="sng" dirty="0"/>
              <a:t>Speed (km/h) </a:t>
            </a:r>
            <a:r>
              <a:rPr lang="en-IN" dirty="0"/>
              <a:t>: Speed at which vehicle moves</a:t>
            </a:r>
          </a:p>
          <a:p>
            <a:r>
              <a:rPr lang="en-IN" u="sng" dirty="0"/>
              <a:t>Working condition </a:t>
            </a:r>
            <a:r>
              <a:rPr lang="en-IN" dirty="0"/>
              <a:t>: Tells activity of vehicle</a:t>
            </a:r>
          </a:p>
          <a:p>
            <a:r>
              <a:rPr lang="en-IN" u="sng" dirty="0"/>
              <a:t>Charging status </a:t>
            </a:r>
            <a:r>
              <a:rPr lang="en-IN" dirty="0"/>
              <a:t>: Tells activity of battery</a:t>
            </a:r>
          </a:p>
        </p:txBody>
      </p:sp>
      <p:pic>
        <p:nvPicPr>
          <p:cNvPr id="8" name="Content Placeholder 7">
            <a:extLst>
              <a:ext uri="{FF2B5EF4-FFF2-40B4-BE49-F238E27FC236}">
                <a16:creationId xmlns:a16="http://schemas.microsoft.com/office/drawing/2014/main" id="{A68CCA4A-F2B8-22AE-0573-CE22789C3E05}"/>
              </a:ext>
            </a:extLst>
          </p:cNvPr>
          <p:cNvPicPr>
            <a:picLocks noChangeAspect="1"/>
          </p:cNvPicPr>
          <p:nvPr/>
        </p:nvPicPr>
        <p:blipFill>
          <a:blip r:embed="rId3"/>
          <a:stretch>
            <a:fillRect/>
          </a:stretch>
        </p:blipFill>
        <p:spPr>
          <a:xfrm>
            <a:off x="5732188" y="1179871"/>
            <a:ext cx="6331993" cy="5358375"/>
          </a:xfrm>
          <a:prstGeom prst="rect">
            <a:avLst/>
          </a:prstGeom>
        </p:spPr>
      </p:pic>
    </p:spTree>
    <p:extLst>
      <p:ext uri="{BB962C8B-B14F-4D97-AF65-F5344CB8AC3E}">
        <p14:creationId xmlns:p14="http://schemas.microsoft.com/office/powerpoint/2010/main" val="299709544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descr="Environmental Benefits of EV Fleet Management | AtoB">
            <a:extLst>
              <a:ext uri="{FF2B5EF4-FFF2-40B4-BE49-F238E27FC236}">
                <a16:creationId xmlns:a16="http://schemas.microsoft.com/office/drawing/2014/main" id="{7148C89A-1048-B568-1E0B-9785EDD084CB}"/>
              </a:ext>
            </a:extLst>
          </p:cNvPr>
          <p:cNvPicPr>
            <a:picLocks noChangeAspect="1"/>
          </p:cNvPicPr>
          <p:nvPr/>
        </p:nvPicPr>
        <p:blipFill>
          <a:blip r:embed="rId2">
            <a:alphaModFix amt="50000"/>
          </a:blip>
          <a:srcRect r="15556" b="1"/>
          <a:stretch/>
        </p:blipFill>
        <p:spPr>
          <a:xfrm>
            <a:off x="20" y="1"/>
            <a:ext cx="12191980" cy="6857999"/>
          </a:xfrm>
          <a:prstGeom prst="rect">
            <a:avLst/>
          </a:prstGeom>
        </p:spPr>
      </p:pic>
      <p:sp>
        <p:nvSpPr>
          <p:cNvPr id="2" name="Title 1"/>
          <p:cNvSpPr>
            <a:spLocks noGrp="1"/>
          </p:cNvSpPr>
          <p:nvPr>
            <p:ph type="title"/>
          </p:nvPr>
        </p:nvSpPr>
        <p:spPr/>
        <p:txBody>
          <a:bodyPr>
            <a:normAutofit/>
          </a:bodyPr>
          <a:lstStyle/>
          <a:p>
            <a:r>
              <a:rPr lang="en-US" dirty="0">
                <a:solidFill>
                  <a:srgbClr val="FFFFFF"/>
                </a:solidFill>
              </a:rPr>
              <a:t>Synthetic Dataset Creation and Sample Data</a:t>
            </a:r>
            <a:endParaRPr lang="en-US" dirty="0"/>
          </a:p>
        </p:txBody>
      </p:sp>
      <p:sp>
        <p:nvSpPr>
          <p:cNvPr id="11" name="TextBox 10">
            <a:extLst>
              <a:ext uri="{FF2B5EF4-FFF2-40B4-BE49-F238E27FC236}">
                <a16:creationId xmlns:a16="http://schemas.microsoft.com/office/drawing/2014/main" id="{F0FD6493-DA6B-65FE-0057-6AD24A570067}"/>
              </a:ext>
            </a:extLst>
          </p:cNvPr>
          <p:cNvSpPr txBox="1"/>
          <p:nvPr/>
        </p:nvSpPr>
        <p:spPr>
          <a:xfrm>
            <a:off x="295801" y="1432179"/>
            <a:ext cx="116995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have created a synthetic dataset with some set of predefined rules that has 2000 rows of data and 34 parameters. This dataset is for a period of 1 year, covering 5 electric vehicles.</a:t>
            </a:r>
          </a:p>
        </p:txBody>
      </p:sp>
      <p:pic>
        <p:nvPicPr>
          <p:cNvPr id="7" name="Picture 6">
            <a:extLst>
              <a:ext uri="{FF2B5EF4-FFF2-40B4-BE49-F238E27FC236}">
                <a16:creationId xmlns:a16="http://schemas.microsoft.com/office/drawing/2014/main" id="{717BA62F-5495-EACF-773B-E2026D81C271}"/>
              </a:ext>
            </a:extLst>
          </p:cNvPr>
          <p:cNvPicPr>
            <a:picLocks noChangeAspect="1"/>
          </p:cNvPicPr>
          <p:nvPr/>
        </p:nvPicPr>
        <p:blipFill>
          <a:blip r:embed="rId3"/>
          <a:stretch>
            <a:fillRect/>
          </a:stretch>
        </p:blipFill>
        <p:spPr>
          <a:xfrm>
            <a:off x="698924" y="2379406"/>
            <a:ext cx="6567114" cy="4267129"/>
          </a:xfrm>
          <a:prstGeom prst="rect">
            <a:avLst/>
          </a:prstGeom>
        </p:spPr>
      </p:pic>
      <p:pic>
        <p:nvPicPr>
          <p:cNvPr id="3" name="Picture 2">
            <a:extLst>
              <a:ext uri="{FF2B5EF4-FFF2-40B4-BE49-F238E27FC236}">
                <a16:creationId xmlns:a16="http://schemas.microsoft.com/office/drawing/2014/main" id="{65D4A015-D3D1-DFE5-9F62-6F3CF83A7D77}"/>
              </a:ext>
            </a:extLst>
          </p:cNvPr>
          <p:cNvPicPr>
            <a:picLocks noChangeAspect="1"/>
          </p:cNvPicPr>
          <p:nvPr/>
        </p:nvPicPr>
        <p:blipFill>
          <a:blip r:embed="rId4"/>
          <a:stretch>
            <a:fillRect/>
          </a:stretch>
        </p:blipFill>
        <p:spPr>
          <a:xfrm>
            <a:off x="7964942" y="2379406"/>
            <a:ext cx="3705948" cy="4267129"/>
          </a:xfrm>
          <a:prstGeom prst="rect">
            <a:avLst/>
          </a:prstGeom>
        </p:spPr>
      </p:pic>
    </p:spTree>
    <p:extLst>
      <p:ext uri="{BB962C8B-B14F-4D97-AF65-F5344CB8AC3E}">
        <p14:creationId xmlns:p14="http://schemas.microsoft.com/office/powerpoint/2010/main" val="42790305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699</TotalTime>
  <Words>597</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EV Fleet Monitoring and Predictive Analysis</vt:lpstr>
      <vt:lpstr>Introduction</vt:lpstr>
      <vt:lpstr>Project Overview &amp; Tech Stack</vt:lpstr>
      <vt:lpstr>Flow Chart</vt:lpstr>
      <vt:lpstr>Home Page for Fleet Manager and Driver</vt:lpstr>
      <vt:lpstr>Methodology</vt:lpstr>
      <vt:lpstr>Registered users Database Details &amp; Versions</vt:lpstr>
      <vt:lpstr>Data Features</vt:lpstr>
      <vt:lpstr>Synthetic Dataset Creation and Sample Data</vt:lpstr>
      <vt:lpstr>Dash Board - Introduction</vt:lpstr>
      <vt:lpstr>Dash Board - Dataset</vt:lpstr>
      <vt:lpstr>Dash Board - Distribution</vt:lpstr>
      <vt:lpstr>Dash Board - Relationship</vt:lpstr>
      <vt:lpstr>Dash Board – Status Count</vt:lpstr>
      <vt:lpstr>Dash Board – Maintenance Cost</vt:lpstr>
      <vt:lpstr>Dash Board - Prediction</vt:lpstr>
      <vt:lpstr>Dash Board – Over speeding</vt:lpstr>
      <vt:lpstr>Model predictions (Actual Vs Predicted)</vt:lpstr>
      <vt:lpstr>Results</vt:lpstr>
      <vt:lpstr>Our 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t</dc:creator>
  <cp:lastModifiedBy>Anshika Awasthi</cp:lastModifiedBy>
  <cp:revision>314</cp:revision>
  <dcterms:created xsi:type="dcterms:W3CDTF">2013-07-15T20:26:40Z</dcterms:created>
  <dcterms:modified xsi:type="dcterms:W3CDTF">2024-12-02T09:13:52Z</dcterms:modified>
</cp:coreProperties>
</file>