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naheim"/>
      <p:regular r:id="rId26"/>
    </p:embeddedFont>
    <p:embeddedFont>
      <p:font typeface="DM Sans Black"/>
      <p:bold r:id="rId27"/>
      <p:boldItalic r:id="rId28"/>
    </p:embeddedFont>
    <p:embeddedFont>
      <p:font typeface="Unica One"/>
      <p:regular r:id="rId29"/>
    </p:embeddedFont>
    <p:embeddedFont>
      <p:font typeface="Barlow"/>
      <p:regular r:id="rId30"/>
      <p:bold r:id="rId31"/>
      <p:italic r:id="rId32"/>
      <p:boldItalic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EDB48A-2F70-44B5-B9EA-B18A060E5E13}">
  <a:tblStyle styleId="{82EDB48A-2F70-44B5-B9EA-B18A060E5E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aheim-regular.fntdata"/><Relationship Id="rId25" Type="http://schemas.openxmlformats.org/officeDocument/2006/relationships/slide" Target="slides/slide20.xml"/><Relationship Id="rId28" Type="http://schemas.openxmlformats.org/officeDocument/2006/relationships/font" Target="fonts/DMSansBlack-boldItalic.fntdata"/><Relationship Id="rId27" Type="http://schemas.openxmlformats.org/officeDocument/2006/relationships/font" Target="fonts/DMSans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nica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6.xml"/><Relationship Id="rId33" Type="http://schemas.openxmlformats.org/officeDocument/2006/relationships/font" Target="fonts/Barlow-boldItalic.fntdata"/><Relationship Id="rId10" Type="http://schemas.openxmlformats.org/officeDocument/2006/relationships/slide" Target="slides/slide5.xml"/><Relationship Id="rId32" Type="http://schemas.openxmlformats.org/officeDocument/2006/relationships/font" Target="fonts/Barlow-italic.fntdata"/><Relationship Id="rId13" Type="http://schemas.openxmlformats.org/officeDocument/2006/relationships/slide" Target="slides/slide8.xml"/><Relationship Id="rId35" Type="http://schemas.openxmlformats.org/officeDocument/2006/relationships/font" Target="fonts/DMSans-bold.fntdata"/><Relationship Id="rId12" Type="http://schemas.openxmlformats.org/officeDocument/2006/relationships/slide" Target="slides/slide7.xml"/><Relationship Id="rId34" Type="http://schemas.openxmlformats.org/officeDocument/2006/relationships/font" Target="fonts/DMSans-regular.fntdata"/><Relationship Id="rId15" Type="http://schemas.openxmlformats.org/officeDocument/2006/relationships/slide" Target="slides/slide10.xml"/><Relationship Id="rId37" Type="http://schemas.openxmlformats.org/officeDocument/2006/relationships/font" Target="fonts/DMSans-boldItalic.fntdata"/><Relationship Id="rId14" Type="http://schemas.openxmlformats.org/officeDocument/2006/relationships/slide" Target="slides/slide9.xml"/><Relationship Id="rId36" Type="http://schemas.openxmlformats.org/officeDocument/2006/relationships/font" Target="fonts/DM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e2854d4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e2854d4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aff593ac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aff593ac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e2854d48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e2854d4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aff593ac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aff593ac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aff593ac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aff593ac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aff593ac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aff593a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aff593ac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aff593ac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aff593ac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aff593ac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aff593ac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aff593ac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aff593ac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aff593ac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aff593a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aff593a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aff593ac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aff593ac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aff593a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aff593a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aff593ac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aff593ac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aff593ac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aff593ac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e2854d4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e2854d4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2854d4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e2854d4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e2854d4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e2854d4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e2854d4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e2854d4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5.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3.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4.pn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2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4.png"/><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87000" y="539500"/>
            <a:ext cx="5970000" cy="17547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586550" y="2294200"/>
            <a:ext cx="5970900" cy="431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763150" y="-127505"/>
            <a:ext cx="10670300" cy="753000"/>
            <a:chOff x="-763150" y="-127505"/>
            <a:chExt cx="10670300" cy="753000"/>
          </a:xfrm>
        </p:grpSpPr>
        <p:pic>
          <p:nvPicPr>
            <p:cNvPr id="12" name="Google Shape;12;p2"/>
            <p:cNvPicPr preferRelativeResize="0"/>
            <p:nvPr/>
          </p:nvPicPr>
          <p:blipFill>
            <a:blip r:embed="rId2">
              <a:alphaModFix/>
            </a:blip>
            <a:stretch>
              <a:fillRect/>
            </a:stretch>
          </p:blipFill>
          <p:spPr>
            <a:xfrm rot="10800000">
              <a:off x="-763150" y="-127505"/>
              <a:ext cx="3781425" cy="753000"/>
            </a:xfrm>
            <a:prstGeom prst="rect">
              <a:avLst/>
            </a:prstGeom>
            <a:noFill/>
            <a:ln>
              <a:noFill/>
            </a:ln>
          </p:spPr>
        </p:pic>
        <p:pic>
          <p:nvPicPr>
            <p:cNvPr id="13" name="Google Shape;13;p2"/>
            <p:cNvPicPr preferRelativeResize="0"/>
            <p:nvPr/>
          </p:nvPicPr>
          <p:blipFill>
            <a:blip r:embed="rId2">
              <a:alphaModFix/>
            </a:blip>
            <a:stretch>
              <a:fillRect/>
            </a:stretch>
          </p:blipFill>
          <p:spPr>
            <a:xfrm flipH="1" rot="10800000">
              <a:off x="6125725" y="-127505"/>
              <a:ext cx="3781425" cy="75300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grpSp>
        <p:nvGrpSpPr>
          <p:cNvPr id="62" name="Google Shape;62;p11"/>
          <p:cNvGrpSpPr/>
          <p:nvPr/>
        </p:nvGrpSpPr>
        <p:grpSpPr>
          <a:xfrm>
            <a:off x="-1763549" y="-119155"/>
            <a:ext cx="13828549" cy="6258205"/>
            <a:chOff x="-1763549" y="-119155"/>
            <a:chExt cx="13828549" cy="6258205"/>
          </a:xfrm>
        </p:grpSpPr>
        <p:grpSp>
          <p:nvGrpSpPr>
            <p:cNvPr id="63" name="Google Shape;63;p11"/>
            <p:cNvGrpSpPr/>
            <p:nvPr/>
          </p:nvGrpSpPr>
          <p:grpSpPr>
            <a:xfrm>
              <a:off x="-1763549" y="3276100"/>
              <a:ext cx="13828549" cy="2862950"/>
              <a:chOff x="-1763549" y="3073450"/>
              <a:chExt cx="13828549" cy="2862950"/>
            </a:xfrm>
          </p:grpSpPr>
          <p:pic>
            <p:nvPicPr>
              <p:cNvPr id="64" name="Google Shape;64;p11"/>
              <p:cNvPicPr preferRelativeResize="0"/>
              <p:nvPr/>
            </p:nvPicPr>
            <p:blipFill rotWithShape="1">
              <a:blip r:embed="rId2">
                <a:alphaModFix/>
              </a:blip>
              <a:srcRect b="38953" l="0" r="0" t="0"/>
              <a:stretch/>
            </p:blipFill>
            <p:spPr>
              <a:xfrm flipH="1">
                <a:off x="-1763549" y="3344769"/>
                <a:ext cx="4015299" cy="1679812"/>
              </a:xfrm>
              <a:prstGeom prst="rect">
                <a:avLst/>
              </a:prstGeom>
              <a:noFill/>
              <a:ln>
                <a:noFill/>
              </a:ln>
            </p:spPr>
          </p:pic>
          <p:pic>
            <p:nvPicPr>
              <p:cNvPr id="65" name="Google Shape;65;p11"/>
              <p:cNvPicPr preferRelativeResize="0"/>
              <p:nvPr/>
            </p:nvPicPr>
            <p:blipFill>
              <a:blip r:embed="rId3">
                <a:alphaModFix/>
              </a:blip>
              <a:stretch>
                <a:fillRect/>
              </a:stretch>
            </p:blipFill>
            <p:spPr>
              <a:xfrm>
                <a:off x="7920750" y="3073450"/>
                <a:ext cx="4144250" cy="2070050"/>
              </a:xfrm>
              <a:prstGeom prst="rect">
                <a:avLst/>
              </a:prstGeom>
              <a:noFill/>
              <a:ln>
                <a:noFill/>
              </a:ln>
            </p:spPr>
          </p:pic>
          <p:pic>
            <p:nvPicPr>
              <p:cNvPr id="66" name="Google Shape;66;p11"/>
              <p:cNvPicPr preferRelativeResize="0"/>
              <p:nvPr/>
            </p:nvPicPr>
            <p:blipFill>
              <a:blip r:embed="rId4">
                <a:alphaModFix/>
              </a:blip>
              <a:stretch>
                <a:fillRect/>
              </a:stretch>
            </p:blipFill>
            <p:spPr>
              <a:xfrm>
                <a:off x="6292505" y="4236240"/>
                <a:ext cx="3259253" cy="1110300"/>
              </a:xfrm>
              <a:prstGeom prst="rect">
                <a:avLst/>
              </a:prstGeom>
              <a:noFill/>
              <a:ln>
                <a:noFill/>
              </a:ln>
            </p:spPr>
          </p:pic>
          <p:pic>
            <p:nvPicPr>
              <p:cNvPr id="67" name="Google Shape;67;p11"/>
              <p:cNvPicPr preferRelativeResize="0"/>
              <p:nvPr/>
            </p:nvPicPr>
            <p:blipFill>
              <a:blip r:embed="rId5">
                <a:alphaModFix/>
              </a:blip>
              <a:stretch>
                <a:fillRect/>
              </a:stretch>
            </p:blipFill>
            <p:spPr>
              <a:xfrm>
                <a:off x="-559550" y="3650400"/>
                <a:ext cx="2922500" cy="2286000"/>
              </a:xfrm>
              <a:prstGeom prst="rect">
                <a:avLst/>
              </a:prstGeom>
              <a:noFill/>
              <a:ln>
                <a:noFill/>
              </a:ln>
            </p:spPr>
          </p:pic>
        </p:grpSp>
        <p:grpSp>
          <p:nvGrpSpPr>
            <p:cNvPr id="68" name="Google Shape;68;p11"/>
            <p:cNvGrpSpPr/>
            <p:nvPr/>
          </p:nvGrpSpPr>
          <p:grpSpPr>
            <a:xfrm>
              <a:off x="-270775" y="-119155"/>
              <a:ext cx="10200548" cy="799560"/>
              <a:chOff x="-270775" y="-72805"/>
              <a:chExt cx="10200548" cy="799560"/>
            </a:xfrm>
          </p:grpSpPr>
          <p:pic>
            <p:nvPicPr>
              <p:cNvPr id="69" name="Google Shape;69;p11"/>
              <p:cNvPicPr preferRelativeResize="0"/>
              <p:nvPr/>
            </p:nvPicPr>
            <p:blipFill>
              <a:blip r:embed="rId6">
                <a:alphaModFix/>
              </a:blip>
              <a:stretch>
                <a:fillRect/>
              </a:stretch>
            </p:blipFill>
            <p:spPr>
              <a:xfrm rot="10800000">
                <a:off x="-270775" y="-9524"/>
                <a:ext cx="4284826" cy="731975"/>
              </a:xfrm>
              <a:prstGeom prst="rect">
                <a:avLst/>
              </a:prstGeom>
              <a:noFill/>
              <a:ln>
                <a:noFill/>
              </a:ln>
            </p:spPr>
          </p:pic>
          <p:pic>
            <p:nvPicPr>
              <p:cNvPr id="70" name="Google Shape;70;p11"/>
              <p:cNvPicPr preferRelativeResize="0"/>
              <p:nvPr/>
            </p:nvPicPr>
            <p:blipFill>
              <a:blip r:embed="rId7">
                <a:alphaModFix/>
              </a:blip>
              <a:stretch>
                <a:fillRect/>
              </a:stretch>
            </p:blipFill>
            <p:spPr>
              <a:xfrm rot="10800000">
                <a:off x="5914463" y="-72805"/>
                <a:ext cx="4015311" cy="799560"/>
              </a:xfrm>
              <a:prstGeom prst="rect">
                <a:avLst/>
              </a:prstGeom>
              <a:noFill/>
              <a:ln>
                <a:noFill/>
              </a:ln>
            </p:spPr>
          </p:pic>
        </p:grpSp>
      </p:grpSp>
      <p:sp>
        <p:nvSpPr>
          <p:cNvPr id="71" name="Google Shape;71;p11"/>
          <p:cNvSpPr txBox="1"/>
          <p:nvPr>
            <p:ph hasCustomPrompt="1" type="title"/>
          </p:nvPr>
        </p:nvSpPr>
        <p:spPr>
          <a:xfrm>
            <a:off x="2154750" y="1694600"/>
            <a:ext cx="4834500" cy="111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2154750" y="2805000"/>
            <a:ext cx="4834500" cy="43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4" name="Shape 74"/>
        <p:cNvGrpSpPr/>
        <p:nvPr/>
      </p:nvGrpSpPr>
      <p:grpSpPr>
        <a:xfrm>
          <a:off x="0" y="0"/>
          <a:ext cx="0" cy="0"/>
          <a:chOff x="0" y="0"/>
          <a:chExt cx="0" cy="0"/>
        </a:xfrm>
      </p:grpSpPr>
      <p:sp>
        <p:nvSpPr>
          <p:cNvPr id="75" name="Google Shape;75;p13"/>
          <p:cNvSpPr txBox="1"/>
          <p:nvPr>
            <p:ph type="title"/>
          </p:nvPr>
        </p:nvSpPr>
        <p:spPr>
          <a:xfrm>
            <a:off x="720000" y="445025"/>
            <a:ext cx="77040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13"/>
          <p:cNvSpPr txBox="1"/>
          <p:nvPr>
            <p:ph idx="1" type="subTitle"/>
          </p:nvPr>
        </p:nvSpPr>
        <p:spPr>
          <a:xfrm>
            <a:off x="720000" y="2185784"/>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3"/>
          <p:cNvSpPr txBox="1"/>
          <p:nvPr>
            <p:ph idx="2" type="subTitle"/>
          </p:nvPr>
        </p:nvSpPr>
        <p:spPr>
          <a:xfrm>
            <a:off x="3309688" y="2185784"/>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idx="3" type="subTitle"/>
          </p:nvPr>
        </p:nvSpPr>
        <p:spPr>
          <a:xfrm>
            <a:off x="720000" y="3897549"/>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3"/>
          <p:cNvSpPr txBox="1"/>
          <p:nvPr>
            <p:ph idx="4" type="subTitle"/>
          </p:nvPr>
        </p:nvSpPr>
        <p:spPr>
          <a:xfrm>
            <a:off x="3309688" y="3897547"/>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5" type="subTitle"/>
          </p:nvPr>
        </p:nvSpPr>
        <p:spPr>
          <a:xfrm>
            <a:off x="5899375" y="2185784"/>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6" type="subTitle"/>
          </p:nvPr>
        </p:nvSpPr>
        <p:spPr>
          <a:xfrm>
            <a:off x="5899375" y="3897547"/>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7" type="title"/>
          </p:nvPr>
        </p:nvSpPr>
        <p:spPr>
          <a:xfrm>
            <a:off x="720000" y="126379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8" type="title"/>
          </p:nvPr>
        </p:nvSpPr>
        <p:spPr>
          <a:xfrm>
            <a:off x="720000" y="29749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9" type="title"/>
          </p:nvPr>
        </p:nvSpPr>
        <p:spPr>
          <a:xfrm>
            <a:off x="3309688" y="126379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13" type="title"/>
          </p:nvPr>
        </p:nvSpPr>
        <p:spPr>
          <a:xfrm>
            <a:off x="3309688" y="29749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14" type="title"/>
          </p:nvPr>
        </p:nvSpPr>
        <p:spPr>
          <a:xfrm>
            <a:off x="5899374" y="126379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15" type="title"/>
          </p:nvPr>
        </p:nvSpPr>
        <p:spPr>
          <a:xfrm>
            <a:off x="5899374" y="29749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6" type="subTitle"/>
          </p:nvPr>
        </p:nvSpPr>
        <p:spPr>
          <a:xfrm>
            <a:off x="720000" y="1756225"/>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9" name="Google Shape;89;p13"/>
          <p:cNvSpPr txBox="1"/>
          <p:nvPr>
            <p:ph idx="17" type="subTitle"/>
          </p:nvPr>
        </p:nvSpPr>
        <p:spPr>
          <a:xfrm>
            <a:off x="3309688" y="1756225"/>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0" name="Google Shape;90;p13"/>
          <p:cNvSpPr txBox="1"/>
          <p:nvPr>
            <p:ph idx="18" type="subTitle"/>
          </p:nvPr>
        </p:nvSpPr>
        <p:spPr>
          <a:xfrm>
            <a:off x="5899375" y="1756225"/>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1" name="Google Shape;91;p13"/>
          <p:cNvSpPr txBox="1"/>
          <p:nvPr>
            <p:ph idx="19" type="subTitle"/>
          </p:nvPr>
        </p:nvSpPr>
        <p:spPr>
          <a:xfrm>
            <a:off x="720000" y="3467472"/>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20" type="subTitle"/>
          </p:nvPr>
        </p:nvSpPr>
        <p:spPr>
          <a:xfrm>
            <a:off x="3309688" y="3467470"/>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21" type="subTitle"/>
          </p:nvPr>
        </p:nvSpPr>
        <p:spPr>
          <a:xfrm>
            <a:off x="5899375" y="3467470"/>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94" name="Google Shape;94;p13"/>
          <p:cNvGrpSpPr/>
          <p:nvPr/>
        </p:nvGrpSpPr>
        <p:grpSpPr>
          <a:xfrm>
            <a:off x="-909725" y="-199774"/>
            <a:ext cx="11968428" cy="6926048"/>
            <a:chOff x="-909725" y="-199774"/>
            <a:chExt cx="11968428" cy="6926048"/>
          </a:xfrm>
        </p:grpSpPr>
        <p:pic>
          <p:nvPicPr>
            <p:cNvPr id="95" name="Google Shape;95;p13"/>
            <p:cNvPicPr preferRelativeResize="0"/>
            <p:nvPr/>
          </p:nvPicPr>
          <p:blipFill>
            <a:blip r:embed="rId2">
              <a:alphaModFix/>
            </a:blip>
            <a:stretch>
              <a:fillRect/>
            </a:stretch>
          </p:blipFill>
          <p:spPr>
            <a:xfrm flipH="1">
              <a:off x="5049749" y="4680300"/>
              <a:ext cx="3214675" cy="823800"/>
            </a:xfrm>
            <a:prstGeom prst="rect">
              <a:avLst/>
            </a:prstGeom>
            <a:noFill/>
            <a:ln>
              <a:noFill/>
            </a:ln>
          </p:spPr>
        </p:pic>
        <p:pic>
          <p:nvPicPr>
            <p:cNvPr id="96" name="Google Shape;96;p13"/>
            <p:cNvPicPr preferRelativeResize="0"/>
            <p:nvPr/>
          </p:nvPicPr>
          <p:blipFill>
            <a:blip r:embed="rId3">
              <a:alphaModFix/>
            </a:blip>
            <a:stretch>
              <a:fillRect/>
            </a:stretch>
          </p:blipFill>
          <p:spPr>
            <a:xfrm flipH="1" rot="-421445">
              <a:off x="-721016" y="2320929"/>
              <a:ext cx="1518333" cy="3179492"/>
            </a:xfrm>
            <a:prstGeom prst="rect">
              <a:avLst/>
            </a:prstGeom>
            <a:noFill/>
            <a:ln>
              <a:noFill/>
            </a:ln>
          </p:spPr>
        </p:pic>
        <p:pic>
          <p:nvPicPr>
            <p:cNvPr id="97" name="Google Shape;97;p13"/>
            <p:cNvPicPr preferRelativeResize="0"/>
            <p:nvPr/>
          </p:nvPicPr>
          <p:blipFill>
            <a:blip r:embed="rId4">
              <a:alphaModFix/>
            </a:blip>
            <a:stretch>
              <a:fillRect/>
            </a:stretch>
          </p:blipFill>
          <p:spPr>
            <a:xfrm flipH="1">
              <a:off x="7076853" y="3611600"/>
              <a:ext cx="3981850" cy="3114674"/>
            </a:xfrm>
            <a:prstGeom prst="rect">
              <a:avLst/>
            </a:prstGeom>
            <a:noFill/>
            <a:ln>
              <a:noFill/>
            </a:ln>
          </p:spPr>
        </p:pic>
        <p:pic>
          <p:nvPicPr>
            <p:cNvPr id="98" name="Google Shape;98;p13"/>
            <p:cNvPicPr preferRelativeResize="0"/>
            <p:nvPr/>
          </p:nvPicPr>
          <p:blipFill>
            <a:blip r:embed="rId5">
              <a:alphaModFix/>
            </a:blip>
            <a:stretch>
              <a:fillRect/>
            </a:stretch>
          </p:blipFill>
          <p:spPr>
            <a:xfrm rot="10800000">
              <a:off x="-710699" y="-199774"/>
              <a:ext cx="3406025" cy="67825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99" name="Shape 99"/>
        <p:cNvGrpSpPr/>
        <p:nvPr/>
      </p:nvGrpSpPr>
      <p:grpSpPr>
        <a:xfrm>
          <a:off x="0" y="0"/>
          <a:ext cx="0" cy="0"/>
          <a:chOff x="0" y="0"/>
          <a:chExt cx="0" cy="0"/>
        </a:xfrm>
      </p:grpSpPr>
      <p:sp>
        <p:nvSpPr>
          <p:cNvPr id="100" name="Google Shape;100;p14"/>
          <p:cNvSpPr txBox="1"/>
          <p:nvPr>
            <p:ph type="title"/>
          </p:nvPr>
        </p:nvSpPr>
        <p:spPr>
          <a:xfrm>
            <a:off x="713225" y="445025"/>
            <a:ext cx="7717500" cy="72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pic>
        <p:nvPicPr>
          <p:cNvPr id="101" name="Google Shape;101;p14"/>
          <p:cNvPicPr preferRelativeResize="0"/>
          <p:nvPr/>
        </p:nvPicPr>
        <p:blipFill rotWithShape="1">
          <a:blip r:embed="rId2">
            <a:alphaModFix/>
          </a:blip>
          <a:srcRect b="38953" l="0" r="0" t="0"/>
          <a:stretch/>
        </p:blipFill>
        <p:spPr>
          <a:xfrm flipH="1">
            <a:off x="7782125" y="3859875"/>
            <a:ext cx="3395425" cy="14204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02" name="Shape 102"/>
        <p:cNvGrpSpPr/>
        <p:nvPr/>
      </p:nvGrpSpPr>
      <p:grpSpPr>
        <a:xfrm>
          <a:off x="0" y="0"/>
          <a:ext cx="0" cy="0"/>
          <a:chOff x="0" y="0"/>
          <a:chExt cx="0" cy="0"/>
        </a:xfrm>
      </p:grpSpPr>
      <p:sp>
        <p:nvSpPr>
          <p:cNvPr id="103" name="Google Shape;103;p15"/>
          <p:cNvSpPr txBox="1"/>
          <p:nvPr>
            <p:ph type="title"/>
          </p:nvPr>
        </p:nvSpPr>
        <p:spPr>
          <a:xfrm>
            <a:off x="713225" y="445025"/>
            <a:ext cx="77175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4" name="Google Shape;104;p15"/>
          <p:cNvGrpSpPr/>
          <p:nvPr/>
        </p:nvGrpSpPr>
        <p:grpSpPr>
          <a:xfrm>
            <a:off x="-619554" y="4790720"/>
            <a:ext cx="10383109" cy="564761"/>
            <a:chOff x="-619554" y="4790720"/>
            <a:chExt cx="10383109" cy="564761"/>
          </a:xfrm>
        </p:grpSpPr>
        <p:pic>
          <p:nvPicPr>
            <p:cNvPr id="105" name="Google Shape;105;p15"/>
            <p:cNvPicPr preferRelativeResize="0"/>
            <p:nvPr/>
          </p:nvPicPr>
          <p:blipFill>
            <a:blip r:embed="rId2">
              <a:alphaModFix/>
            </a:blip>
            <a:stretch>
              <a:fillRect/>
            </a:stretch>
          </p:blipFill>
          <p:spPr>
            <a:xfrm flipH="1">
              <a:off x="-619554" y="4790720"/>
              <a:ext cx="2836184" cy="564761"/>
            </a:xfrm>
            <a:prstGeom prst="rect">
              <a:avLst/>
            </a:prstGeom>
            <a:noFill/>
            <a:ln>
              <a:noFill/>
            </a:ln>
          </p:spPr>
        </p:pic>
        <p:pic>
          <p:nvPicPr>
            <p:cNvPr id="106" name="Google Shape;106;p15"/>
            <p:cNvPicPr preferRelativeResize="0"/>
            <p:nvPr/>
          </p:nvPicPr>
          <p:blipFill>
            <a:blip r:embed="rId2">
              <a:alphaModFix/>
            </a:blip>
            <a:stretch>
              <a:fillRect/>
            </a:stretch>
          </p:blipFill>
          <p:spPr>
            <a:xfrm>
              <a:off x="6927371" y="4790720"/>
              <a:ext cx="2836184" cy="564761"/>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07" name="Shape 107"/>
        <p:cNvGrpSpPr/>
        <p:nvPr/>
      </p:nvGrpSpPr>
      <p:grpSpPr>
        <a:xfrm>
          <a:off x="0" y="0"/>
          <a:ext cx="0" cy="0"/>
          <a:chOff x="0" y="0"/>
          <a:chExt cx="0" cy="0"/>
        </a:xfrm>
      </p:grpSpPr>
      <p:sp>
        <p:nvSpPr>
          <p:cNvPr id="108" name="Google Shape;108;p16"/>
          <p:cNvSpPr txBox="1"/>
          <p:nvPr>
            <p:ph type="title"/>
          </p:nvPr>
        </p:nvSpPr>
        <p:spPr>
          <a:xfrm>
            <a:off x="713225" y="445025"/>
            <a:ext cx="77175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9" name="Google Shape;109;p16"/>
          <p:cNvGrpSpPr/>
          <p:nvPr/>
        </p:nvGrpSpPr>
        <p:grpSpPr>
          <a:xfrm>
            <a:off x="-152455" y="-317117"/>
            <a:ext cx="9448911" cy="5777734"/>
            <a:chOff x="-248160" y="-379935"/>
            <a:chExt cx="9448911" cy="5777734"/>
          </a:xfrm>
        </p:grpSpPr>
        <p:pic>
          <p:nvPicPr>
            <p:cNvPr id="110" name="Google Shape;110;p16"/>
            <p:cNvPicPr preferRelativeResize="0"/>
            <p:nvPr/>
          </p:nvPicPr>
          <p:blipFill>
            <a:blip r:embed="rId2">
              <a:alphaModFix/>
            </a:blip>
            <a:stretch>
              <a:fillRect/>
            </a:stretch>
          </p:blipFill>
          <p:spPr>
            <a:xfrm flipH="1" rot="5400000">
              <a:off x="-1383871" y="755776"/>
              <a:ext cx="2836184" cy="564761"/>
            </a:xfrm>
            <a:prstGeom prst="rect">
              <a:avLst/>
            </a:prstGeom>
            <a:noFill/>
            <a:ln>
              <a:noFill/>
            </a:ln>
          </p:spPr>
        </p:pic>
        <p:pic>
          <p:nvPicPr>
            <p:cNvPr id="111" name="Google Shape;111;p16"/>
            <p:cNvPicPr preferRelativeResize="0"/>
            <p:nvPr/>
          </p:nvPicPr>
          <p:blipFill>
            <a:blip r:embed="rId2">
              <a:alphaModFix/>
            </a:blip>
            <a:stretch>
              <a:fillRect/>
            </a:stretch>
          </p:blipFill>
          <p:spPr>
            <a:xfrm flipH="1" rot="-5400000">
              <a:off x="7500279" y="3697326"/>
              <a:ext cx="2836184" cy="564761"/>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2" name="Shape 112"/>
        <p:cNvGrpSpPr/>
        <p:nvPr/>
      </p:nvGrpSpPr>
      <p:grpSpPr>
        <a:xfrm>
          <a:off x="0" y="0"/>
          <a:ext cx="0" cy="0"/>
          <a:chOff x="0" y="0"/>
          <a:chExt cx="0" cy="0"/>
        </a:xfrm>
      </p:grpSpPr>
      <p:sp>
        <p:nvSpPr>
          <p:cNvPr id="113" name="Google Shape;113;p17"/>
          <p:cNvSpPr txBox="1"/>
          <p:nvPr>
            <p:ph type="title"/>
          </p:nvPr>
        </p:nvSpPr>
        <p:spPr>
          <a:xfrm flipH="1">
            <a:off x="713225" y="2882275"/>
            <a:ext cx="62844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4" name="Google Shape;114;p17"/>
          <p:cNvSpPr txBox="1"/>
          <p:nvPr>
            <p:ph idx="1" type="subTitle"/>
          </p:nvPr>
        </p:nvSpPr>
        <p:spPr>
          <a:xfrm flipH="1">
            <a:off x="713300" y="908400"/>
            <a:ext cx="62844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15" name="Google Shape;115;p17"/>
          <p:cNvGrpSpPr/>
          <p:nvPr/>
        </p:nvGrpSpPr>
        <p:grpSpPr>
          <a:xfrm>
            <a:off x="-2804050" y="-1531500"/>
            <a:ext cx="14549500" cy="8807025"/>
            <a:chOff x="-2804050" y="-1531500"/>
            <a:chExt cx="14549500" cy="8807025"/>
          </a:xfrm>
        </p:grpSpPr>
        <p:pic>
          <p:nvPicPr>
            <p:cNvPr id="116" name="Google Shape;116;p17"/>
            <p:cNvPicPr preferRelativeResize="0"/>
            <p:nvPr/>
          </p:nvPicPr>
          <p:blipFill rotWithShape="1">
            <a:blip r:embed="rId2">
              <a:alphaModFix/>
            </a:blip>
            <a:srcRect b="38953" l="0" r="0" t="0"/>
            <a:stretch/>
          </p:blipFill>
          <p:spPr>
            <a:xfrm flipH="1">
              <a:off x="-2804050" y="-1531500"/>
              <a:ext cx="5315250" cy="2223650"/>
            </a:xfrm>
            <a:prstGeom prst="rect">
              <a:avLst/>
            </a:prstGeom>
            <a:noFill/>
            <a:ln>
              <a:noFill/>
            </a:ln>
          </p:spPr>
        </p:pic>
        <p:grpSp>
          <p:nvGrpSpPr>
            <p:cNvPr id="117" name="Google Shape;117;p17"/>
            <p:cNvGrpSpPr/>
            <p:nvPr/>
          </p:nvGrpSpPr>
          <p:grpSpPr>
            <a:xfrm>
              <a:off x="2907875" y="2361825"/>
              <a:ext cx="8837575" cy="4913700"/>
              <a:chOff x="2336400" y="2106975"/>
              <a:chExt cx="8837575" cy="4913700"/>
            </a:xfrm>
          </p:grpSpPr>
          <p:pic>
            <p:nvPicPr>
              <p:cNvPr id="118" name="Google Shape;118;p17"/>
              <p:cNvPicPr preferRelativeResize="0"/>
              <p:nvPr/>
            </p:nvPicPr>
            <p:blipFill>
              <a:blip r:embed="rId3">
                <a:alphaModFix/>
              </a:blip>
              <a:stretch>
                <a:fillRect/>
              </a:stretch>
            </p:blipFill>
            <p:spPr>
              <a:xfrm flipH="1">
                <a:off x="2336400" y="4342698"/>
                <a:ext cx="3342994" cy="856675"/>
              </a:xfrm>
              <a:prstGeom prst="rect">
                <a:avLst/>
              </a:prstGeom>
              <a:noFill/>
              <a:ln>
                <a:noFill/>
              </a:ln>
            </p:spPr>
          </p:pic>
          <p:sp>
            <p:nvSpPr>
              <p:cNvPr id="119" name="Google Shape;119;p17"/>
              <p:cNvSpPr/>
              <p:nvPr/>
            </p:nvSpPr>
            <p:spPr>
              <a:xfrm>
                <a:off x="6036066" y="2106975"/>
                <a:ext cx="4913700" cy="491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7"/>
              <p:cNvPicPr preferRelativeResize="0"/>
              <p:nvPr/>
            </p:nvPicPr>
            <p:blipFill>
              <a:blip r:embed="rId4">
                <a:alphaModFix/>
              </a:blip>
              <a:stretch>
                <a:fillRect/>
              </a:stretch>
            </p:blipFill>
            <p:spPr>
              <a:xfrm>
                <a:off x="5932554" y="2542350"/>
                <a:ext cx="5241421" cy="2466228"/>
              </a:xfrm>
              <a:prstGeom prst="rect">
                <a:avLst/>
              </a:prstGeom>
              <a:noFill/>
              <a:ln>
                <a:noFill/>
              </a:ln>
            </p:spPr>
          </p:pic>
          <p:pic>
            <p:nvPicPr>
              <p:cNvPr id="121" name="Google Shape;121;p17"/>
              <p:cNvPicPr preferRelativeResize="0"/>
              <p:nvPr/>
            </p:nvPicPr>
            <p:blipFill>
              <a:blip r:embed="rId5">
                <a:alphaModFix/>
              </a:blip>
              <a:stretch>
                <a:fillRect/>
              </a:stretch>
            </p:blipFill>
            <p:spPr>
              <a:xfrm>
                <a:off x="4792991" y="3812989"/>
                <a:ext cx="3836007" cy="1916083"/>
              </a:xfrm>
              <a:prstGeom prst="rect">
                <a:avLst/>
              </a:prstGeom>
              <a:noFill/>
              <a:ln>
                <a:noFill/>
              </a:ln>
            </p:spPr>
          </p:pic>
          <p:pic>
            <p:nvPicPr>
              <p:cNvPr id="122" name="Google Shape;122;p17"/>
              <p:cNvPicPr preferRelativeResize="0"/>
              <p:nvPr/>
            </p:nvPicPr>
            <p:blipFill>
              <a:blip r:embed="rId6">
                <a:alphaModFix/>
              </a:blip>
              <a:stretch>
                <a:fillRect/>
              </a:stretch>
            </p:blipFill>
            <p:spPr>
              <a:xfrm>
                <a:off x="4225925" y="4515910"/>
                <a:ext cx="5014782" cy="856666"/>
              </a:xfrm>
              <a:prstGeom prst="rect">
                <a:avLst/>
              </a:prstGeom>
              <a:noFill/>
              <a:ln>
                <a:noFill/>
              </a:ln>
            </p:spPr>
          </p:pic>
          <p:pic>
            <p:nvPicPr>
              <p:cNvPr id="123" name="Google Shape;123;p17"/>
              <p:cNvPicPr preferRelativeResize="0"/>
              <p:nvPr/>
            </p:nvPicPr>
            <p:blipFill>
              <a:blip r:embed="rId7">
                <a:alphaModFix/>
              </a:blip>
              <a:stretch>
                <a:fillRect/>
              </a:stretch>
            </p:blipFill>
            <p:spPr>
              <a:xfrm>
                <a:off x="7284275" y="3867034"/>
                <a:ext cx="2683573" cy="2099158"/>
              </a:xfrm>
              <a:prstGeom prst="rect">
                <a:avLst/>
              </a:prstGeom>
              <a:noFill/>
              <a:ln>
                <a:noFill/>
              </a:ln>
            </p:spPr>
          </p:pic>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4" name="Shape 124"/>
        <p:cNvGrpSpPr/>
        <p:nvPr/>
      </p:nvGrpSpPr>
      <p:grpSpPr>
        <a:xfrm>
          <a:off x="0" y="0"/>
          <a:ext cx="0" cy="0"/>
          <a:chOff x="0" y="0"/>
          <a:chExt cx="0" cy="0"/>
        </a:xfrm>
      </p:grpSpPr>
      <p:pic>
        <p:nvPicPr>
          <p:cNvPr id="125" name="Google Shape;125;p18"/>
          <p:cNvPicPr preferRelativeResize="0"/>
          <p:nvPr/>
        </p:nvPicPr>
        <p:blipFill>
          <a:blip r:embed="rId2">
            <a:alphaModFix/>
          </a:blip>
          <a:stretch>
            <a:fillRect/>
          </a:stretch>
        </p:blipFill>
        <p:spPr>
          <a:xfrm flipH="1" rot="10800000">
            <a:off x="1839063" y="-71180"/>
            <a:ext cx="4015311" cy="799560"/>
          </a:xfrm>
          <a:prstGeom prst="rect">
            <a:avLst/>
          </a:prstGeom>
          <a:noFill/>
          <a:ln>
            <a:noFill/>
          </a:ln>
        </p:spPr>
      </p:pic>
      <p:sp>
        <p:nvSpPr>
          <p:cNvPr id="126" name="Google Shape;126;p18"/>
          <p:cNvSpPr txBox="1"/>
          <p:nvPr>
            <p:ph type="title"/>
          </p:nvPr>
        </p:nvSpPr>
        <p:spPr>
          <a:xfrm>
            <a:off x="720000" y="1392975"/>
            <a:ext cx="3519600" cy="1821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18"/>
          <p:cNvSpPr txBox="1"/>
          <p:nvPr>
            <p:ph idx="1" type="subTitle"/>
          </p:nvPr>
        </p:nvSpPr>
        <p:spPr>
          <a:xfrm>
            <a:off x="720000" y="3213925"/>
            <a:ext cx="3519600" cy="89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8"/>
          <p:cNvSpPr/>
          <p:nvPr>
            <p:ph idx="2" type="pic"/>
          </p:nvPr>
        </p:nvSpPr>
        <p:spPr>
          <a:xfrm>
            <a:off x="4718725" y="533875"/>
            <a:ext cx="3464400" cy="4075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9"/>
          <p:cNvSpPr txBox="1"/>
          <p:nvPr>
            <p:ph type="title"/>
          </p:nvPr>
        </p:nvSpPr>
        <p:spPr>
          <a:xfrm>
            <a:off x="720000" y="1262425"/>
            <a:ext cx="2585400" cy="126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19"/>
          <p:cNvSpPr txBox="1"/>
          <p:nvPr>
            <p:ph idx="1" type="subTitle"/>
          </p:nvPr>
        </p:nvSpPr>
        <p:spPr>
          <a:xfrm>
            <a:off x="720000" y="2558175"/>
            <a:ext cx="2585400" cy="114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32" name="Google Shape;132;p19"/>
          <p:cNvPicPr preferRelativeResize="0"/>
          <p:nvPr/>
        </p:nvPicPr>
        <p:blipFill>
          <a:blip r:embed="rId2">
            <a:alphaModFix/>
          </a:blip>
          <a:stretch>
            <a:fillRect/>
          </a:stretch>
        </p:blipFill>
        <p:spPr>
          <a:xfrm flipH="1" rot="10800000">
            <a:off x="-566050" y="-9524"/>
            <a:ext cx="4284826" cy="7319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33" name="Shape 133"/>
        <p:cNvGrpSpPr/>
        <p:nvPr/>
      </p:nvGrpSpPr>
      <p:grpSpPr>
        <a:xfrm>
          <a:off x="0" y="0"/>
          <a:ext cx="0" cy="0"/>
          <a:chOff x="0" y="0"/>
          <a:chExt cx="0" cy="0"/>
        </a:xfrm>
      </p:grpSpPr>
      <p:sp>
        <p:nvSpPr>
          <p:cNvPr id="134" name="Google Shape;134;p20"/>
          <p:cNvSpPr txBox="1"/>
          <p:nvPr>
            <p:ph type="title"/>
          </p:nvPr>
        </p:nvSpPr>
        <p:spPr>
          <a:xfrm>
            <a:off x="4837200" y="1803490"/>
            <a:ext cx="3593400" cy="72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5" name="Google Shape;135;p20"/>
          <p:cNvSpPr txBox="1"/>
          <p:nvPr>
            <p:ph idx="1" type="subTitle"/>
          </p:nvPr>
        </p:nvSpPr>
        <p:spPr>
          <a:xfrm>
            <a:off x="4837371" y="2556674"/>
            <a:ext cx="3593400" cy="89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6" name="Google Shape;136;p20"/>
          <p:cNvGrpSpPr/>
          <p:nvPr/>
        </p:nvGrpSpPr>
        <p:grpSpPr>
          <a:xfrm>
            <a:off x="7575850" y="2159004"/>
            <a:ext cx="2577894" cy="3179493"/>
            <a:chOff x="7575850" y="2159004"/>
            <a:chExt cx="2577894" cy="3179493"/>
          </a:xfrm>
        </p:grpSpPr>
        <p:pic>
          <p:nvPicPr>
            <p:cNvPr id="137" name="Google Shape;137;p20"/>
            <p:cNvPicPr preferRelativeResize="0"/>
            <p:nvPr/>
          </p:nvPicPr>
          <p:blipFill rotWithShape="1">
            <a:blip r:embed="rId2">
              <a:alphaModFix/>
            </a:blip>
            <a:srcRect b="0" l="52543" r="27516" t="54018"/>
            <a:stretch/>
          </p:blipFill>
          <p:spPr>
            <a:xfrm flipH="1">
              <a:off x="7575850" y="3302000"/>
              <a:ext cx="1281745" cy="1841500"/>
            </a:xfrm>
            <a:prstGeom prst="rect">
              <a:avLst/>
            </a:prstGeom>
            <a:noFill/>
            <a:ln>
              <a:noFill/>
            </a:ln>
          </p:spPr>
        </p:pic>
        <p:pic>
          <p:nvPicPr>
            <p:cNvPr id="138" name="Google Shape;138;p20"/>
            <p:cNvPicPr preferRelativeResize="0"/>
            <p:nvPr/>
          </p:nvPicPr>
          <p:blipFill>
            <a:blip r:embed="rId3">
              <a:alphaModFix/>
            </a:blip>
            <a:stretch>
              <a:fillRect/>
            </a:stretch>
          </p:blipFill>
          <p:spPr>
            <a:xfrm flipH="1" rot="3">
              <a:off x="8483578" y="2159004"/>
              <a:ext cx="1670166" cy="3179491"/>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031375" y="2075475"/>
            <a:ext cx="4399500" cy="870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4031375" y="1163675"/>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idx="1" type="subTitle"/>
          </p:nvPr>
        </p:nvSpPr>
        <p:spPr>
          <a:xfrm>
            <a:off x="4031375" y="3092100"/>
            <a:ext cx="2434500" cy="71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39" name="Shape 139"/>
        <p:cNvGrpSpPr/>
        <p:nvPr/>
      </p:nvGrpSpPr>
      <p:grpSpPr>
        <a:xfrm>
          <a:off x="0" y="0"/>
          <a:ext cx="0" cy="0"/>
          <a:chOff x="0" y="0"/>
          <a:chExt cx="0" cy="0"/>
        </a:xfrm>
      </p:grpSpPr>
      <p:sp>
        <p:nvSpPr>
          <p:cNvPr id="140" name="Google Shape;140;p21"/>
          <p:cNvSpPr txBox="1"/>
          <p:nvPr>
            <p:ph type="title"/>
          </p:nvPr>
        </p:nvSpPr>
        <p:spPr>
          <a:xfrm>
            <a:off x="720000" y="1807024"/>
            <a:ext cx="3465900" cy="723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txBox="1"/>
          <p:nvPr>
            <p:ph idx="1" type="subTitle"/>
          </p:nvPr>
        </p:nvSpPr>
        <p:spPr>
          <a:xfrm>
            <a:off x="720000" y="2558338"/>
            <a:ext cx="3465900" cy="89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42" name="Shape 142"/>
        <p:cNvGrpSpPr/>
        <p:nvPr/>
      </p:nvGrpSpPr>
      <p:grpSpPr>
        <a:xfrm>
          <a:off x="0" y="0"/>
          <a:ext cx="0" cy="0"/>
          <a:chOff x="0" y="0"/>
          <a:chExt cx="0" cy="0"/>
        </a:xfrm>
      </p:grpSpPr>
      <p:sp>
        <p:nvSpPr>
          <p:cNvPr id="143" name="Google Shape;143;p22"/>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22"/>
          <p:cNvSpPr txBox="1"/>
          <p:nvPr>
            <p:ph idx="1" type="body"/>
          </p:nvPr>
        </p:nvSpPr>
        <p:spPr>
          <a:xfrm>
            <a:off x="720000" y="1215738"/>
            <a:ext cx="7704000" cy="86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Barlow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45" name="Google Shape;145;p22"/>
          <p:cNvGrpSpPr/>
          <p:nvPr/>
        </p:nvGrpSpPr>
        <p:grpSpPr>
          <a:xfrm>
            <a:off x="-710699" y="-199774"/>
            <a:ext cx="11769402" cy="6926048"/>
            <a:chOff x="-710699" y="-199774"/>
            <a:chExt cx="11769402" cy="6926048"/>
          </a:xfrm>
        </p:grpSpPr>
        <p:pic>
          <p:nvPicPr>
            <p:cNvPr id="146" name="Google Shape;146;p22"/>
            <p:cNvPicPr preferRelativeResize="0"/>
            <p:nvPr/>
          </p:nvPicPr>
          <p:blipFill>
            <a:blip r:embed="rId2">
              <a:alphaModFix/>
            </a:blip>
            <a:stretch>
              <a:fillRect/>
            </a:stretch>
          </p:blipFill>
          <p:spPr>
            <a:xfrm flipH="1">
              <a:off x="5049749" y="4680300"/>
              <a:ext cx="3214675" cy="823800"/>
            </a:xfrm>
            <a:prstGeom prst="rect">
              <a:avLst/>
            </a:prstGeom>
            <a:noFill/>
            <a:ln>
              <a:noFill/>
            </a:ln>
          </p:spPr>
        </p:pic>
        <p:pic>
          <p:nvPicPr>
            <p:cNvPr id="147" name="Google Shape;147;p22"/>
            <p:cNvPicPr preferRelativeResize="0"/>
            <p:nvPr/>
          </p:nvPicPr>
          <p:blipFill>
            <a:blip r:embed="rId3">
              <a:alphaModFix/>
            </a:blip>
            <a:stretch>
              <a:fillRect/>
            </a:stretch>
          </p:blipFill>
          <p:spPr>
            <a:xfrm flipH="1">
              <a:off x="7076853" y="3611600"/>
              <a:ext cx="3981850" cy="3114674"/>
            </a:xfrm>
            <a:prstGeom prst="rect">
              <a:avLst/>
            </a:prstGeom>
            <a:noFill/>
            <a:ln>
              <a:noFill/>
            </a:ln>
          </p:spPr>
        </p:pic>
        <p:pic>
          <p:nvPicPr>
            <p:cNvPr id="148" name="Google Shape;148;p22"/>
            <p:cNvPicPr preferRelativeResize="0"/>
            <p:nvPr/>
          </p:nvPicPr>
          <p:blipFill>
            <a:blip r:embed="rId4">
              <a:alphaModFix/>
            </a:blip>
            <a:stretch>
              <a:fillRect/>
            </a:stretch>
          </p:blipFill>
          <p:spPr>
            <a:xfrm rot="10800000">
              <a:off x="-710699" y="-199774"/>
              <a:ext cx="3406025" cy="67825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1">
    <p:spTree>
      <p:nvGrpSpPr>
        <p:cNvPr id="149" name="Shape 149"/>
        <p:cNvGrpSpPr/>
        <p:nvPr/>
      </p:nvGrpSpPr>
      <p:grpSpPr>
        <a:xfrm>
          <a:off x="0" y="0"/>
          <a:ext cx="0" cy="0"/>
          <a:chOff x="0" y="0"/>
          <a:chExt cx="0" cy="0"/>
        </a:xfrm>
      </p:grpSpPr>
      <p:sp>
        <p:nvSpPr>
          <p:cNvPr id="150" name="Google Shape;150;p23"/>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3"/>
          <p:cNvSpPr txBox="1"/>
          <p:nvPr>
            <p:ph idx="1" type="body"/>
          </p:nvPr>
        </p:nvSpPr>
        <p:spPr>
          <a:xfrm>
            <a:off x="720000" y="1215738"/>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Barlow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52" name="Google Shape;152;p23"/>
          <p:cNvGrpSpPr/>
          <p:nvPr/>
        </p:nvGrpSpPr>
        <p:grpSpPr>
          <a:xfrm>
            <a:off x="-94946" y="3686100"/>
            <a:ext cx="10971646" cy="2030350"/>
            <a:chOff x="-94946" y="3686100"/>
            <a:chExt cx="10971646" cy="2030350"/>
          </a:xfrm>
        </p:grpSpPr>
        <p:pic>
          <p:nvPicPr>
            <p:cNvPr id="153" name="Google Shape;153;p23"/>
            <p:cNvPicPr preferRelativeResize="0"/>
            <p:nvPr/>
          </p:nvPicPr>
          <p:blipFill>
            <a:blip r:embed="rId2">
              <a:alphaModFix/>
            </a:blip>
            <a:stretch>
              <a:fillRect/>
            </a:stretch>
          </p:blipFill>
          <p:spPr>
            <a:xfrm flipH="1">
              <a:off x="-94946" y="4651376"/>
              <a:ext cx="2836184" cy="564761"/>
            </a:xfrm>
            <a:prstGeom prst="rect">
              <a:avLst/>
            </a:prstGeom>
            <a:noFill/>
            <a:ln>
              <a:noFill/>
            </a:ln>
          </p:spPr>
        </p:pic>
        <p:grpSp>
          <p:nvGrpSpPr>
            <p:cNvPr id="154" name="Google Shape;154;p23"/>
            <p:cNvGrpSpPr/>
            <p:nvPr/>
          </p:nvGrpSpPr>
          <p:grpSpPr>
            <a:xfrm>
              <a:off x="7118375" y="3686100"/>
              <a:ext cx="3758325" cy="2030350"/>
              <a:chOff x="7118375" y="3686100"/>
              <a:chExt cx="3758325" cy="2030350"/>
            </a:xfrm>
          </p:grpSpPr>
          <p:pic>
            <p:nvPicPr>
              <p:cNvPr id="155" name="Google Shape;155;p23"/>
              <p:cNvPicPr preferRelativeResize="0"/>
              <p:nvPr/>
            </p:nvPicPr>
            <p:blipFill>
              <a:blip r:embed="rId3">
                <a:alphaModFix/>
              </a:blip>
              <a:stretch>
                <a:fillRect/>
              </a:stretch>
            </p:blipFill>
            <p:spPr>
              <a:xfrm>
                <a:off x="7118375" y="4761325"/>
                <a:ext cx="1684325" cy="841325"/>
              </a:xfrm>
              <a:prstGeom prst="rect">
                <a:avLst/>
              </a:prstGeom>
              <a:noFill/>
              <a:ln>
                <a:noFill/>
              </a:ln>
            </p:spPr>
          </p:pic>
          <p:pic>
            <p:nvPicPr>
              <p:cNvPr id="156" name="Google Shape;156;p23"/>
              <p:cNvPicPr preferRelativeResize="0"/>
              <p:nvPr/>
            </p:nvPicPr>
            <p:blipFill>
              <a:blip r:embed="rId4">
                <a:alphaModFix/>
              </a:blip>
              <a:stretch>
                <a:fillRect/>
              </a:stretch>
            </p:blipFill>
            <p:spPr>
              <a:xfrm flipH="1">
                <a:off x="8685950" y="3686100"/>
                <a:ext cx="2190750" cy="2030350"/>
              </a:xfrm>
              <a:prstGeom prst="rect">
                <a:avLst/>
              </a:prstGeom>
              <a:noFill/>
              <a:ln>
                <a:noFill/>
              </a:ln>
            </p:spPr>
          </p:pic>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7" name="Shape 157"/>
        <p:cNvGrpSpPr/>
        <p:nvPr/>
      </p:nvGrpSpPr>
      <p:grpSpPr>
        <a:xfrm>
          <a:off x="0" y="0"/>
          <a:ext cx="0" cy="0"/>
          <a:chOff x="0" y="0"/>
          <a:chExt cx="0" cy="0"/>
        </a:xfrm>
      </p:grpSpPr>
      <p:sp>
        <p:nvSpPr>
          <p:cNvPr id="158" name="Google Shape;158;p24"/>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4"/>
          <p:cNvSpPr txBox="1"/>
          <p:nvPr>
            <p:ph idx="1" type="subTitle"/>
          </p:nvPr>
        </p:nvSpPr>
        <p:spPr>
          <a:xfrm>
            <a:off x="4923082" y="3261025"/>
            <a:ext cx="2640000" cy="114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4"/>
          <p:cNvSpPr txBox="1"/>
          <p:nvPr>
            <p:ph idx="2" type="subTitle"/>
          </p:nvPr>
        </p:nvSpPr>
        <p:spPr>
          <a:xfrm>
            <a:off x="1580905" y="3261025"/>
            <a:ext cx="2640000" cy="114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4"/>
          <p:cNvSpPr txBox="1"/>
          <p:nvPr>
            <p:ph idx="3" type="subTitle"/>
          </p:nvPr>
        </p:nvSpPr>
        <p:spPr>
          <a:xfrm>
            <a:off x="1580905" y="2702125"/>
            <a:ext cx="26400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62" name="Google Shape;162;p24"/>
          <p:cNvSpPr txBox="1"/>
          <p:nvPr>
            <p:ph idx="4" type="subTitle"/>
          </p:nvPr>
        </p:nvSpPr>
        <p:spPr>
          <a:xfrm>
            <a:off x="4923082" y="2702125"/>
            <a:ext cx="26400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63" name="Google Shape;163;p24"/>
          <p:cNvGrpSpPr/>
          <p:nvPr/>
        </p:nvGrpSpPr>
        <p:grpSpPr>
          <a:xfrm>
            <a:off x="-421300" y="-628701"/>
            <a:ext cx="11957375" cy="5961926"/>
            <a:chOff x="-421300" y="-628701"/>
            <a:chExt cx="11957375" cy="5961926"/>
          </a:xfrm>
        </p:grpSpPr>
        <p:pic>
          <p:nvPicPr>
            <p:cNvPr id="164" name="Google Shape;164;p24"/>
            <p:cNvPicPr preferRelativeResize="0"/>
            <p:nvPr/>
          </p:nvPicPr>
          <p:blipFill>
            <a:blip r:embed="rId2">
              <a:alphaModFix/>
            </a:blip>
            <a:stretch>
              <a:fillRect/>
            </a:stretch>
          </p:blipFill>
          <p:spPr>
            <a:xfrm rot="10800000">
              <a:off x="8154699" y="-133844"/>
              <a:ext cx="3381376" cy="673350"/>
            </a:xfrm>
            <a:prstGeom prst="rect">
              <a:avLst/>
            </a:prstGeom>
            <a:noFill/>
            <a:ln>
              <a:noFill/>
            </a:ln>
          </p:spPr>
        </p:pic>
        <p:pic>
          <p:nvPicPr>
            <p:cNvPr id="165" name="Google Shape;165;p24"/>
            <p:cNvPicPr preferRelativeResize="0"/>
            <p:nvPr/>
          </p:nvPicPr>
          <p:blipFill>
            <a:blip r:embed="rId3">
              <a:alphaModFix/>
            </a:blip>
            <a:stretch>
              <a:fillRect/>
            </a:stretch>
          </p:blipFill>
          <p:spPr>
            <a:xfrm>
              <a:off x="5802025" y="-628701"/>
              <a:ext cx="3533775" cy="935525"/>
            </a:xfrm>
            <a:prstGeom prst="rect">
              <a:avLst/>
            </a:prstGeom>
            <a:noFill/>
            <a:ln>
              <a:noFill/>
            </a:ln>
          </p:spPr>
        </p:pic>
        <p:pic>
          <p:nvPicPr>
            <p:cNvPr id="166" name="Google Shape;166;p24"/>
            <p:cNvPicPr preferRelativeResize="0"/>
            <p:nvPr/>
          </p:nvPicPr>
          <p:blipFill>
            <a:blip r:embed="rId4">
              <a:alphaModFix/>
            </a:blip>
            <a:stretch>
              <a:fillRect/>
            </a:stretch>
          </p:blipFill>
          <p:spPr>
            <a:xfrm flipH="1" rot="7200002">
              <a:off x="8536625" y="1143501"/>
              <a:ext cx="989898" cy="406451"/>
            </a:xfrm>
            <a:prstGeom prst="rect">
              <a:avLst/>
            </a:prstGeom>
            <a:noFill/>
            <a:ln>
              <a:noFill/>
            </a:ln>
          </p:spPr>
        </p:pic>
        <p:pic>
          <p:nvPicPr>
            <p:cNvPr id="167" name="Google Shape;167;p24"/>
            <p:cNvPicPr preferRelativeResize="0"/>
            <p:nvPr/>
          </p:nvPicPr>
          <p:blipFill>
            <a:blip r:embed="rId5">
              <a:alphaModFix/>
            </a:blip>
            <a:stretch>
              <a:fillRect/>
            </a:stretch>
          </p:blipFill>
          <p:spPr>
            <a:xfrm>
              <a:off x="-315950" y="3663175"/>
              <a:ext cx="1239350" cy="1670050"/>
            </a:xfrm>
            <a:prstGeom prst="rect">
              <a:avLst/>
            </a:prstGeom>
            <a:noFill/>
            <a:ln>
              <a:noFill/>
            </a:ln>
          </p:spPr>
        </p:pic>
        <p:pic>
          <p:nvPicPr>
            <p:cNvPr id="168" name="Google Shape;168;p24"/>
            <p:cNvPicPr preferRelativeResize="0"/>
            <p:nvPr/>
          </p:nvPicPr>
          <p:blipFill>
            <a:blip r:embed="rId6">
              <a:alphaModFix/>
            </a:blip>
            <a:stretch>
              <a:fillRect/>
            </a:stretch>
          </p:blipFill>
          <p:spPr>
            <a:xfrm>
              <a:off x="-421300" y="4752239"/>
              <a:ext cx="1912400" cy="490072"/>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69" name="Shape 169"/>
        <p:cNvGrpSpPr/>
        <p:nvPr/>
      </p:nvGrpSpPr>
      <p:grpSpPr>
        <a:xfrm>
          <a:off x="0" y="0"/>
          <a:ext cx="0" cy="0"/>
          <a:chOff x="0" y="0"/>
          <a:chExt cx="0" cy="0"/>
        </a:xfrm>
      </p:grpSpPr>
      <p:sp>
        <p:nvSpPr>
          <p:cNvPr id="170" name="Google Shape;170;p25"/>
          <p:cNvSpPr txBox="1"/>
          <p:nvPr>
            <p:ph type="title"/>
          </p:nvPr>
        </p:nvSpPr>
        <p:spPr>
          <a:xfrm>
            <a:off x="720000" y="445025"/>
            <a:ext cx="7704000" cy="72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 name="Google Shape;171;p25"/>
          <p:cNvSpPr txBox="1"/>
          <p:nvPr>
            <p:ph idx="1" type="subTitle"/>
          </p:nvPr>
        </p:nvSpPr>
        <p:spPr>
          <a:xfrm>
            <a:off x="4832078" y="1840313"/>
            <a:ext cx="3254100" cy="186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5"/>
          <p:cNvSpPr txBox="1"/>
          <p:nvPr>
            <p:ph idx="2" type="subTitle"/>
          </p:nvPr>
        </p:nvSpPr>
        <p:spPr>
          <a:xfrm>
            <a:off x="1057900" y="1840313"/>
            <a:ext cx="3254100" cy="186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3" name="Google Shape;173;p25"/>
          <p:cNvGrpSpPr/>
          <p:nvPr/>
        </p:nvGrpSpPr>
        <p:grpSpPr>
          <a:xfrm>
            <a:off x="-1158374" y="-1455300"/>
            <a:ext cx="13214099" cy="7683576"/>
            <a:chOff x="-1158374" y="-1455300"/>
            <a:chExt cx="13214099" cy="7683576"/>
          </a:xfrm>
        </p:grpSpPr>
        <p:pic>
          <p:nvPicPr>
            <p:cNvPr id="174" name="Google Shape;174;p25"/>
            <p:cNvPicPr preferRelativeResize="0"/>
            <p:nvPr/>
          </p:nvPicPr>
          <p:blipFill>
            <a:blip r:embed="rId2">
              <a:alphaModFix/>
            </a:blip>
            <a:stretch>
              <a:fillRect/>
            </a:stretch>
          </p:blipFill>
          <p:spPr>
            <a:xfrm flipH="1">
              <a:off x="57150" y="4603994"/>
              <a:ext cx="3581399" cy="713175"/>
            </a:xfrm>
            <a:prstGeom prst="rect">
              <a:avLst/>
            </a:prstGeom>
            <a:noFill/>
            <a:ln>
              <a:noFill/>
            </a:ln>
          </p:spPr>
        </p:pic>
        <p:pic>
          <p:nvPicPr>
            <p:cNvPr id="175" name="Google Shape;175;p25"/>
            <p:cNvPicPr preferRelativeResize="0"/>
            <p:nvPr/>
          </p:nvPicPr>
          <p:blipFill>
            <a:blip r:embed="rId3">
              <a:alphaModFix/>
            </a:blip>
            <a:stretch>
              <a:fillRect/>
            </a:stretch>
          </p:blipFill>
          <p:spPr>
            <a:xfrm>
              <a:off x="-1158374" y="3864350"/>
              <a:ext cx="3022099" cy="2363926"/>
            </a:xfrm>
            <a:prstGeom prst="rect">
              <a:avLst/>
            </a:prstGeom>
            <a:noFill/>
            <a:ln>
              <a:noFill/>
            </a:ln>
          </p:spPr>
        </p:pic>
        <p:pic>
          <p:nvPicPr>
            <p:cNvPr id="176" name="Google Shape;176;p25"/>
            <p:cNvPicPr preferRelativeResize="0"/>
            <p:nvPr/>
          </p:nvPicPr>
          <p:blipFill rotWithShape="1">
            <a:blip r:embed="rId4">
              <a:alphaModFix/>
            </a:blip>
            <a:srcRect b="38953" l="0" r="0" t="0"/>
            <a:stretch/>
          </p:blipFill>
          <p:spPr>
            <a:xfrm>
              <a:off x="6740475" y="-1455300"/>
              <a:ext cx="5315250" cy="2223650"/>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7" name="Shape 177"/>
        <p:cNvGrpSpPr/>
        <p:nvPr/>
      </p:nvGrpSpPr>
      <p:grpSpPr>
        <a:xfrm>
          <a:off x="0" y="0"/>
          <a:ext cx="0" cy="0"/>
          <a:chOff x="0" y="0"/>
          <a:chExt cx="0" cy="0"/>
        </a:xfrm>
      </p:grpSpPr>
      <p:sp>
        <p:nvSpPr>
          <p:cNvPr id="178" name="Google Shape;178;p2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6"/>
          <p:cNvSpPr txBox="1"/>
          <p:nvPr>
            <p:ph idx="1" type="subTitle"/>
          </p:nvPr>
        </p:nvSpPr>
        <p:spPr>
          <a:xfrm>
            <a:off x="937625" y="3248517"/>
            <a:ext cx="2175300" cy="8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6"/>
          <p:cNvSpPr txBox="1"/>
          <p:nvPr>
            <p:ph idx="2" type="subTitle"/>
          </p:nvPr>
        </p:nvSpPr>
        <p:spPr>
          <a:xfrm>
            <a:off x="3484348" y="3248517"/>
            <a:ext cx="2175300" cy="8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6"/>
          <p:cNvSpPr txBox="1"/>
          <p:nvPr>
            <p:ph idx="3" type="subTitle"/>
          </p:nvPr>
        </p:nvSpPr>
        <p:spPr>
          <a:xfrm>
            <a:off x="6031075" y="3248517"/>
            <a:ext cx="2175300" cy="8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6"/>
          <p:cNvSpPr txBox="1"/>
          <p:nvPr>
            <p:ph idx="4" type="subTitle"/>
          </p:nvPr>
        </p:nvSpPr>
        <p:spPr>
          <a:xfrm>
            <a:off x="937625" y="2712457"/>
            <a:ext cx="21753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3" name="Google Shape;183;p26"/>
          <p:cNvSpPr txBox="1"/>
          <p:nvPr>
            <p:ph idx="5" type="subTitle"/>
          </p:nvPr>
        </p:nvSpPr>
        <p:spPr>
          <a:xfrm>
            <a:off x="3484348" y="2712457"/>
            <a:ext cx="21753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4" name="Google Shape;184;p26"/>
          <p:cNvSpPr txBox="1"/>
          <p:nvPr>
            <p:ph idx="6" type="subTitle"/>
          </p:nvPr>
        </p:nvSpPr>
        <p:spPr>
          <a:xfrm>
            <a:off x="6031075" y="2712457"/>
            <a:ext cx="21753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85" name="Google Shape;185;p26"/>
          <p:cNvGrpSpPr/>
          <p:nvPr/>
        </p:nvGrpSpPr>
        <p:grpSpPr>
          <a:xfrm>
            <a:off x="-1211025" y="2894812"/>
            <a:ext cx="11780597" cy="2426488"/>
            <a:chOff x="-1211025" y="2894812"/>
            <a:chExt cx="11780597" cy="2426488"/>
          </a:xfrm>
        </p:grpSpPr>
        <p:pic>
          <p:nvPicPr>
            <p:cNvPr id="186" name="Google Shape;186;p26"/>
            <p:cNvPicPr preferRelativeResize="0"/>
            <p:nvPr/>
          </p:nvPicPr>
          <p:blipFill>
            <a:blip r:embed="rId2">
              <a:alphaModFix/>
            </a:blip>
            <a:stretch>
              <a:fillRect/>
            </a:stretch>
          </p:blipFill>
          <p:spPr>
            <a:xfrm flipH="1">
              <a:off x="8528097" y="2894812"/>
              <a:ext cx="2041475" cy="1892025"/>
            </a:xfrm>
            <a:prstGeom prst="rect">
              <a:avLst/>
            </a:prstGeom>
            <a:noFill/>
            <a:ln>
              <a:noFill/>
            </a:ln>
          </p:spPr>
        </p:pic>
        <p:pic>
          <p:nvPicPr>
            <p:cNvPr id="187" name="Google Shape;187;p26"/>
            <p:cNvPicPr preferRelativeResize="0"/>
            <p:nvPr/>
          </p:nvPicPr>
          <p:blipFill>
            <a:blip r:embed="rId3">
              <a:alphaModFix/>
            </a:blip>
            <a:stretch>
              <a:fillRect/>
            </a:stretch>
          </p:blipFill>
          <p:spPr>
            <a:xfrm flipH="1">
              <a:off x="6540801" y="4305800"/>
              <a:ext cx="3962785" cy="1015500"/>
            </a:xfrm>
            <a:prstGeom prst="rect">
              <a:avLst/>
            </a:prstGeom>
            <a:noFill/>
            <a:ln>
              <a:noFill/>
            </a:ln>
          </p:spPr>
        </p:pic>
        <p:pic>
          <p:nvPicPr>
            <p:cNvPr id="188" name="Google Shape;188;p26"/>
            <p:cNvPicPr preferRelativeResize="0"/>
            <p:nvPr/>
          </p:nvPicPr>
          <p:blipFill>
            <a:blip r:embed="rId4">
              <a:alphaModFix/>
            </a:blip>
            <a:stretch>
              <a:fillRect/>
            </a:stretch>
          </p:blipFill>
          <p:spPr>
            <a:xfrm flipH="1">
              <a:off x="-1211025" y="4470920"/>
              <a:ext cx="4015311" cy="799560"/>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9" name="Shape 189"/>
        <p:cNvGrpSpPr/>
        <p:nvPr/>
      </p:nvGrpSpPr>
      <p:grpSpPr>
        <a:xfrm>
          <a:off x="0" y="0"/>
          <a:ext cx="0" cy="0"/>
          <a:chOff x="0" y="0"/>
          <a:chExt cx="0" cy="0"/>
        </a:xfrm>
      </p:grpSpPr>
      <p:sp>
        <p:nvSpPr>
          <p:cNvPr id="190" name="Google Shape;190;p27"/>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27"/>
          <p:cNvSpPr txBox="1"/>
          <p:nvPr>
            <p:ph idx="1" type="subTitle"/>
          </p:nvPr>
        </p:nvSpPr>
        <p:spPr>
          <a:xfrm>
            <a:off x="1805511" y="20715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7"/>
          <p:cNvSpPr txBox="1"/>
          <p:nvPr>
            <p:ph idx="2" type="subTitle"/>
          </p:nvPr>
        </p:nvSpPr>
        <p:spPr>
          <a:xfrm>
            <a:off x="5055489" y="20715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7"/>
          <p:cNvSpPr txBox="1"/>
          <p:nvPr>
            <p:ph idx="3" type="subTitle"/>
          </p:nvPr>
        </p:nvSpPr>
        <p:spPr>
          <a:xfrm>
            <a:off x="1805511" y="37143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7"/>
          <p:cNvSpPr txBox="1"/>
          <p:nvPr>
            <p:ph idx="4" type="subTitle"/>
          </p:nvPr>
        </p:nvSpPr>
        <p:spPr>
          <a:xfrm>
            <a:off x="5055489" y="37143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idx="5" type="subTitle"/>
          </p:nvPr>
        </p:nvSpPr>
        <p:spPr>
          <a:xfrm>
            <a:off x="1805511" y="1520592"/>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6" name="Google Shape;196;p27"/>
          <p:cNvSpPr txBox="1"/>
          <p:nvPr>
            <p:ph idx="6" type="subTitle"/>
          </p:nvPr>
        </p:nvSpPr>
        <p:spPr>
          <a:xfrm>
            <a:off x="1805511" y="3163567"/>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7" name="Google Shape;197;p27"/>
          <p:cNvSpPr txBox="1"/>
          <p:nvPr>
            <p:ph idx="7" type="subTitle"/>
          </p:nvPr>
        </p:nvSpPr>
        <p:spPr>
          <a:xfrm>
            <a:off x="5055486" y="1520592"/>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8" name="Google Shape;198;p27"/>
          <p:cNvSpPr txBox="1"/>
          <p:nvPr>
            <p:ph idx="8" type="subTitle"/>
          </p:nvPr>
        </p:nvSpPr>
        <p:spPr>
          <a:xfrm>
            <a:off x="5055486" y="3163567"/>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199" name="Google Shape;199;p27"/>
          <p:cNvPicPr preferRelativeResize="0"/>
          <p:nvPr/>
        </p:nvPicPr>
        <p:blipFill rotWithShape="1">
          <a:blip r:embed="rId2">
            <a:alphaModFix/>
          </a:blip>
          <a:srcRect b="0" l="27515" r="27515" t="55740"/>
          <a:stretch/>
        </p:blipFill>
        <p:spPr>
          <a:xfrm flipH="1" rot="10800000">
            <a:off x="-1479550" y="-179600"/>
            <a:ext cx="2627825" cy="17725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0" name="Shape 200"/>
        <p:cNvGrpSpPr/>
        <p:nvPr/>
      </p:nvGrpSpPr>
      <p:grpSpPr>
        <a:xfrm>
          <a:off x="0" y="0"/>
          <a:ext cx="0" cy="0"/>
          <a:chOff x="0" y="0"/>
          <a:chExt cx="0" cy="0"/>
        </a:xfrm>
      </p:grpSpPr>
      <p:sp>
        <p:nvSpPr>
          <p:cNvPr id="201" name="Google Shape;201;p28"/>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8"/>
          <p:cNvSpPr txBox="1"/>
          <p:nvPr>
            <p:ph idx="1" type="subTitle"/>
          </p:nvPr>
        </p:nvSpPr>
        <p:spPr>
          <a:xfrm>
            <a:off x="1109152" y="207636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8"/>
          <p:cNvSpPr txBox="1"/>
          <p:nvPr>
            <p:ph idx="2" type="subTitle"/>
          </p:nvPr>
        </p:nvSpPr>
        <p:spPr>
          <a:xfrm>
            <a:off x="3579000" y="207636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8"/>
          <p:cNvSpPr txBox="1"/>
          <p:nvPr>
            <p:ph idx="3" type="subTitle"/>
          </p:nvPr>
        </p:nvSpPr>
        <p:spPr>
          <a:xfrm>
            <a:off x="1109152" y="3713896"/>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8"/>
          <p:cNvSpPr txBox="1"/>
          <p:nvPr>
            <p:ph idx="4" type="subTitle"/>
          </p:nvPr>
        </p:nvSpPr>
        <p:spPr>
          <a:xfrm>
            <a:off x="3579000" y="3713896"/>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8"/>
          <p:cNvSpPr txBox="1"/>
          <p:nvPr>
            <p:ph idx="5" type="subTitle"/>
          </p:nvPr>
        </p:nvSpPr>
        <p:spPr>
          <a:xfrm>
            <a:off x="6048848" y="207636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8"/>
          <p:cNvSpPr txBox="1"/>
          <p:nvPr>
            <p:ph idx="6" type="subTitle"/>
          </p:nvPr>
        </p:nvSpPr>
        <p:spPr>
          <a:xfrm>
            <a:off x="6048848" y="3713896"/>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8"/>
          <p:cNvSpPr txBox="1"/>
          <p:nvPr>
            <p:ph idx="7" type="subTitle"/>
          </p:nvPr>
        </p:nvSpPr>
        <p:spPr>
          <a:xfrm>
            <a:off x="1113052" y="151180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9" name="Google Shape;209;p28"/>
          <p:cNvSpPr txBox="1"/>
          <p:nvPr>
            <p:ph idx="8" type="subTitle"/>
          </p:nvPr>
        </p:nvSpPr>
        <p:spPr>
          <a:xfrm>
            <a:off x="3582900" y="151180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0" name="Google Shape;210;p28"/>
          <p:cNvSpPr txBox="1"/>
          <p:nvPr>
            <p:ph idx="9" type="subTitle"/>
          </p:nvPr>
        </p:nvSpPr>
        <p:spPr>
          <a:xfrm>
            <a:off x="6052748" y="151180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1" name="Google Shape;211;p28"/>
          <p:cNvSpPr txBox="1"/>
          <p:nvPr>
            <p:ph idx="13" type="subTitle"/>
          </p:nvPr>
        </p:nvSpPr>
        <p:spPr>
          <a:xfrm>
            <a:off x="1113052" y="314931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2" name="Google Shape;212;p28"/>
          <p:cNvSpPr txBox="1"/>
          <p:nvPr>
            <p:ph idx="14" type="subTitle"/>
          </p:nvPr>
        </p:nvSpPr>
        <p:spPr>
          <a:xfrm>
            <a:off x="3582900" y="314931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3" name="Google Shape;213;p28"/>
          <p:cNvSpPr txBox="1"/>
          <p:nvPr>
            <p:ph idx="15" type="subTitle"/>
          </p:nvPr>
        </p:nvSpPr>
        <p:spPr>
          <a:xfrm>
            <a:off x="6052748" y="314931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14" name="Google Shape;214;p28"/>
          <p:cNvGrpSpPr/>
          <p:nvPr/>
        </p:nvGrpSpPr>
        <p:grpSpPr>
          <a:xfrm>
            <a:off x="-73925" y="-746239"/>
            <a:ext cx="9870575" cy="6156115"/>
            <a:chOff x="-73925" y="-746239"/>
            <a:chExt cx="9870575" cy="6156115"/>
          </a:xfrm>
        </p:grpSpPr>
        <p:pic>
          <p:nvPicPr>
            <p:cNvPr id="215" name="Google Shape;215;p28"/>
            <p:cNvPicPr preferRelativeResize="0"/>
            <p:nvPr/>
          </p:nvPicPr>
          <p:blipFill>
            <a:blip r:embed="rId2">
              <a:alphaModFix/>
            </a:blip>
            <a:stretch>
              <a:fillRect/>
            </a:stretch>
          </p:blipFill>
          <p:spPr>
            <a:xfrm flipH="1" rot="-5400000">
              <a:off x="7253265" y="2637224"/>
              <a:ext cx="3191015" cy="635400"/>
            </a:xfrm>
            <a:prstGeom prst="rect">
              <a:avLst/>
            </a:prstGeom>
            <a:noFill/>
            <a:ln>
              <a:noFill/>
            </a:ln>
          </p:spPr>
        </p:pic>
        <p:pic>
          <p:nvPicPr>
            <p:cNvPr id="216" name="Google Shape;216;p28"/>
            <p:cNvPicPr preferRelativeResize="0"/>
            <p:nvPr/>
          </p:nvPicPr>
          <p:blipFill>
            <a:blip r:embed="rId3">
              <a:alphaModFix/>
            </a:blip>
            <a:stretch>
              <a:fillRect/>
            </a:stretch>
          </p:blipFill>
          <p:spPr>
            <a:xfrm flipH="1" rot="5400000">
              <a:off x="-1133264" y="313100"/>
              <a:ext cx="2848678" cy="730000"/>
            </a:xfrm>
            <a:prstGeom prst="rect">
              <a:avLst/>
            </a:prstGeom>
            <a:noFill/>
            <a:ln>
              <a:noFill/>
            </a:ln>
          </p:spPr>
        </p:pic>
        <p:pic>
          <p:nvPicPr>
            <p:cNvPr id="217" name="Google Shape;217;p28"/>
            <p:cNvPicPr preferRelativeResize="0"/>
            <p:nvPr/>
          </p:nvPicPr>
          <p:blipFill>
            <a:blip r:embed="rId4">
              <a:alphaModFix/>
            </a:blip>
            <a:stretch>
              <a:fillRect/>
            </a:stretch>
          </p:blipFill>
          <p:spPr>
            <a:xfrm rot="421445">
              <a:off x="8089609" y="2149479"/>
              <a:ext cx="1518333" cy="3179492"/>
            </a:xfrm>
            <a:prstGeom prst="rect">
              <a:avLst/>
            </a:prstGeom>
            <a:noFill/>
            <a:ln>
              <a:noFill/>
            </a:ln>
          </p:spPr>
        </p:pic>
        <p:pic>
          <p:nvPicPr>
            <p:cNvPr id="218" name="Google Shape;218;p28"/>
            <p:cNvPicPr preferRelativeResize="0"/>
            <p:nvPr/>
          </p:nvPicPr>
          <p:blipFill rotWithShape="1">
            <a:blip r:embed="rId5">
              <a:alphaModFix/>
            </a:blip>
            <a:srcRect b="0" l="52543" r="27516" t="54018"/>
            <a:stretch/>
          </p:blipFill>
          <p:spPr>
            <a:xfrm flipH="1">
              <a:off x="7978776" y="3302000"/>
              <a:ext cx="1165224" cy="1841500"/>
            </a:xfrm>
            <a:prstGeom prst="rect">
              <a:avLst/>
            </a:prstGeom>
            <a:noFill/>
            <a:ln>
              <a:noFill/>
            </a:ln>
          </p:spPr>
        </p:pic>
        <p:pic>
          <p:nvPicPr>
            <p:cNvPr id="219" name="Google Shape;219;p28"/>
            <p:cNvPicPr preferRelativeResize="0"/>
            <p:nvPr/>
          </p:nvPicPr>
          <p:blipFill>
            <a:blip r:embed="rId6">
              <a:alphaModFix/>
            </a:blip>
            <a:stretch>
              <a:fillRect/>
            </a:stretch>
          </p:blipFill>
          <p:spPr>
            <a:xfrm rot="-5400000">
              <a:off x="-148925" y="694611"/>
              <a:ext cx="1097724" cy="450725"/>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0" name="Shape 220"/>
        <p:cNvGrpSpPr/>
        <p:nvPr/>
      </p:nvGrpSpPr>
      <p:grpSpPr>
        <a:xfrm>
          <a:off x="0" y="0"/>
          <a:ext cx="0" cy="0"/>
          <a:chOff x="0" y="0"/>
          <a:chExt cx="0" cy="0"/>
        </a:xfrm>
      </p:grpSpPr>
      <p:sp>
        <p:nvSpPr>
          <p:cNvPr id="221" name="Google Shape;221;p29"/>
          <p:cNvSpPr txBox="1"/>
          <p:nvPr>
            <p:ph hasCustomPrompt="1" type="title"/>
          </p:nvPr>
        </p:nvSpPr>
        <p:spPr>
          <a:xfrm>
            <a:off x="4757350" y="638350"/>
            <a:ext cx="36870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2" name="Google Shape;222;p29"/>
          <p:cNvSpPr txBox="1"/>
          <p:nvPr>
            <p:ph idx="1" type="subTitle"/>
          </p:nvPr>
        </p:nvSpPr>
        <p:spPr>
          <a:xfrm>
            <a:off x="4757350" y="1327274"/>
            <a:ext cx="36870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23" name="Google Shape;223;p29"/>
          <p:cNvSpPr txBox="1"/>
          <p:nvPr>
            <p:ph hasCustomPrompt="1" idx="2" type="title"/>
          </p:nvPr>
        </p:nvSpPr>
        <p:spPr>
          <a:xfrm>
            <a:off x="4757350" y="1990613"/>
            <a:ext cx="36870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4" name="Google Shape;224;p29"/>
          <p:cNvSpPr txBox="1"/>
          <p:nvPr>
            <p:ph idx="3" type="subTitle"/>
          </p:nvPr>
        </p:nvSpPr>
        <p:spPr>
          <a:xfrm>
            <a:off x="4757350" y="2679537"/>
            <a:ext cx="36870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25" name="Google Shape;225;p29"/>
          <p:cNvSpPr txBox="1"/>
          <p:nvPr>
            <p:ph hasCustomPrompt="1" idx="4" type="title"/>
          </p:nvPr>
        </p:nvSpPr>
        <p:spPr>
          <a:xfrm>
            <a:off x="4757350" y="3342876"/>
            <a:ext cx="36870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6" name="Google Shape;226;p29"/>
          <p:cNvSpPr txBox="1"/>
          <p:nvPr>
            <p:ph idx="5" type="subTitle"/>
          </p:nvPr>
        </p:nvSpPr>
        <p:spPr>
          <a:xfrm>
            <a:off x="4757350" y="4031800"/>
            <a:ext cx="36870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27" name="Google Shape;227;p29"/>
          <p:cNvGrpSpPr/>
          <p:nvPr/>
        </p:nvGrpSpPr>
        <p:grpSpPr>
          <a:xfrm>
            <a:off x="2533438" y="-127555"/>
            <a:ext cx="7904986" cy="5446160"/>
            <a:chOff x="2533438" y="-127555"/>
            <a:chExt cx="7904986" cy="5446160"/>
          </a:xfrm>
        </p:grpSpPr>
        <p:pic>
          <p:nvPicPr>
            <p:cNvPr id="228" name="Google Shape;228;p29"/>
            <p:cNvPicPr preferRelativeResize="0"/>
            <p:nvPr/>
          </p:nvPicPr>
          <p:blipFill>
            <a:blip r:embed="rId2">
              <a:alphaModFix/>
            </a:blip>
            <a:stretch>
              <a:fillRect/>
            </a:stretch>
          </p:blipFill>
          <p:spPr>
            <a:xfrm rot="10800000">
              <a:off x="2533438" y="-127555"/>
              <a:ext cx="4015311" cy="799560"/>
            </a:xfrm>
            <a:prstGeom prst="rect">
              <a:avLst/>
            </a:prstGeom>
            <a:noFill/>
            <a:ln>
              <a:noFill/>
            </a:ln>
          </p:spPr>
        </p:pic>
        <p:pic>
          <p:nvPicPr>
            <p:cNvPr id="229" name="Google Shape;229;p29"/>
            <p:cNvPicPr preferRelativeResize="0"/>
            <p:nvPr/>
          </p:nvPicPr>
          <p:blipFill>
            <a:blip r:embed="rId2">
              <a:alphaModFix/>
            </a:blip>
            <a:stretch>
              <a:fillRect/>
            </a:stretch>
          </p:blipFill>
          <p:spPr>
            <a:xfrm>
              <a:off x="6423113" y="4519045"/>
              <a:ext cx="4015311" cy="799560"/>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0" name="Shape 230"/>
        <p:cNvGrpSpPr/>
        <p:nvPr/>
      </p:nvGrpSpPr>
      <p:grpSpPr>
        <a:xfrm>
          <a:off x="0" y="0"/>
          <a:ext cx="0" cy="0"/>
          <a:chOff x="0" y="0"/>
          <a:chExt cx="0" cy="0"/>
        </a:xfrm>
      </p:grpSpPr>
      <p:sp>
        <p:nvSpPr>
          <p:cNvPr id="231" name="Google Shape;231;p30"/>
          <p:cNvSpPr txBox="1"/>
          <p:nvPr>
            <p:ph type="title"/>
          </p:nvPr>
        </p:nvSpPr>
        <p:spPr>
          <a:xfrm>
            <a:off x="3484975" y="747325"/>
            <a:ext cx="32223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30"/>
          <p:cNvSpPr txBox="1"/>
          <p:nvPr>
            <p:ph idx="1" type="subTitle"/>
          </p:nvPr>
        </p:nvSpPr>
        <p:spPr>
          <a:xfrm>
            <a:off x="3484975" y="1710775"/>
            <a:ext cx="3222300" cy="114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33" name="Google Shape;233;p30"/>
          <p:cNvPicPr preferRelativeResize="0"/>
          <p:nvPr/>
        </p:nvPicPr>
        <p:blipFill>
          <a:blip r:embed="rId2">
            <a:alphaModFix/>
          </a:blip>
          <a:stretch>
            <a:fillRect/>
          </a:stretch>
        </p:blipFill>
        <p:spPr>
          <a:xfrm flipH="1" rot="10800000">
            <a:off x="6378575" y="-99075"/>
            <a:ext cx="4047876" cy="806050"/>
          </a:xfrm>
          <a:prstGeom prst="rect">
            <a:avLst/>
          </a:prstGeom>
          <a:noFill/>
          <a:ln>
            <a:noFill/>
          </a:ln>
        </p:spPr>
      </p:pic>
      <p:sp>
        <p:nvSpPr>
          <p:cNvPr id="234" name="Google Shape;234;p30"/>
          <p:cNvSpPr txBox="1"/>
          <p:nvPr/>
        </p:nvSpPr>
        <p:spPr>
          <a:xfrm>
            <a:off x="3484975"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Barlow"/>
                <a:ea typeface="Barlow"/>
                <a:cs typeface="Barlow"/>
                <a:sym typeface="Barlow"/>
              </a:rPr>
              <a:t>CREDITS:</a:t>
            </a:r>
            <a:r>
              <a:rPr lang="en" sz="1200">
                <a:solidFill>
                  <a:schemeClr val="dk1"/>
                </a:solidFill>
                <a:latin typeface="Barlow"/>
                <a:ea typeface="Barlow"/>
                <a:cs typeface="Barlow"/>
                <a:sym typeface="Barlow"/>
              </a:rPr>
              <a:t> This presentation template was created by </a:t>
            </a:r>
            <a:r>
              <a:rPr b="1" lang="en" sz="1200" u="sng">
                <a:solidFill>
                  <a:schemeClr val="hlink"/>
                </a:solidFill>
                <a:latin typeface="Barlow"/>
                <a:ea typeface="Barlow"/>
                <a:cs typeface="Barlow"/>
                <a:sym typeface="Barlow"/>
                <a:hlinkClick r:id="rId3"/>
              </a:rPr>
              <a:t>Slidesgo</a:t>
            </a:r>
            <a:r>
              <a:rPr lang="en" sz="1200">
                <a:solidFill>
                  <a:schemeClr val="dk1"/>
                </a:solidFill>
                <a:latin typeface="Barlow"/>
                <a:ea typeface="Barlow"/>
                <a:cs typeface="Barlow"/>
                <a:sym typeface="Barlow"/>
              </a:rPr>
              <a:t>, and includes icons by </a:t>
            </a:r>
            <a:r>
              <a:rPr b="1" lang="en" sz="1200" u="sng">
                <a:solidFill>
                  <a:schemeClr val="dk1"/>
                </a:solidFill>
                <a:latin typeface="Barlow"/>
                <a:ea typeface="Barlow"/>
                <a:cs typeface="Barlow"/>
                <a:sym typeface="Barlow"/>
                <a:hlinkClick r:id="rId4">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u="sng">
                <a:solidFill>
                  <a:schemeClr val="dk1"/>
                </a:solidFill>
                <a:latin typeface="Barlow"/>
                <a:ea typeface="Barlow"/>
                <a:cs typeface="Barlow"/>
                <a:sym typeface="Barlow"/>
                <a:hlinkClick r:id="rId5">
                  <a:extLst>
                    <a:ext uri="{A12FA001-AC4F-418D-AE19-62706E023703}">
                      <ahyp:hlinkClr val="tx"/>
                    </a:ext>
                  </a:extLst>
                </a:hlinkClick>
              </a:rPr>
              <a:t>Freepik</a:t>
            </a:r>
            <a:r>
              <a:rPr lang="en" sz="1200" u="sng">
                <a:solidFill>
                  <a:schemeClr val="dk1"/>
                </a:solidFill>
                <a:latin typeface="Barlow"/>
                <a:ea typeface="Barlow"/>
                <a:cs typeface="Barlow"/>
                <a:sym typeface="Barlow"/>
              </a:rPr>
              <a:t> </a:t>
            </a:r>
            <a:endParaRPr b="1" sz="1200" u="sng">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288064"/>
            <a:ext cx="7704000" cy="400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pic>
        <p:nvPicPr>
          <p:cNvPr id="21" name="Google Shape;21;p4"/>
          <p:cNvPicPr preferRelativeResize="0"/>
          <p:nvPr/>
        </p:nvPicPr>
        <p:blipFill>
          <a:blip r:embed="rId2">
            <a:alphaModFix/>
          </a:blip>
          <a:stretch>
            <a:fillRect/>
          </a:stretch>
        </p:blipFill>
        <p:spPr>
          <a:xfrm flipH="1">
            <a:off x="-304850" y="1017725"/>
            <a:ext cx="690300" cy="3994100"/>
          </a:xfrm>
          <a:prstGeom prst="rect">
            <a:avLst/>
          </a:prstGeom>
          <a:noFill/>
          <a:ln>
            <a:noFill/>
          </a:ln>
        </p:spPr>
      </p:pic>
      <p:grpSp>
        <p:nvGrpSpPr>
          <p:cNvPr id="22" name="Google Shape;22;p4"/>
          <p:cNvGrpSpPr/>
          <p:nvPr/>
        </p:nvGrpSpPr>
        <p:grpSpPr>
          <a:xfrm>
            <a:off x="-636576" y="-383655"/>
            <a:ext cx="9720251" cy="5570805"/>
            <a:chOff x="-636576" y="-383655"/>
            <a:chExt cx="9720251" cy="5570805"/>
          </a:xfrm>
        </p:grpSpPr>
        <p:pic>
          <p:nvPicPr>
            <p:cNvPr id="23" name="Google Shape;23;p4"/>
            <p:cNvPicPr preferRelativeResize="0"/>
            <p:nvPr/>
          </p:nvPicPr>
          <p:blipFill>
            <a:blip r:embed="rId3">
              <a:alphaModFix/>
            </a:blip>
            <a:stretch>
              <a:fillRect/>
            </a:stretch>
          </p:blipFill>
          <p:spPr>
            <a:xfrm>
              <a:off x="-636576" y="4363350"/>
              <a:ext cx="3214675" cy="823800"/>
            </a:xfrm>
            <a:prstGeom prst="rect">
              <a:avLst/>
            </a:prstGeom>
            <a:noFill/>
            <a:ln>
              <a:noFill/>
            </a:ln>
          </p:spPr>
        </p:pic>
        <p:pic>
          <p:nvPicPr>
            <p:cNvPr id="24" name="Google Shape;24;p4"/>
            <p:cNvPicPr preferRelativeResize="0"/>
            <p:nvPr/>
          </p:nvPicPr>
          <p:blipFill>
            <a:blip r:embed="rId4">
              <a:alphaModFix/>
            </a:blip>
            <a:stretch>
              <a:fillRect/>
            </a:stretch>
          </p:blipFill>
          <p:spPr>
            <a:xfrm flipH="1" rot="10800000">
              <a:off x="5302250" y="-383655"/>
              <a:ext cx="3781425" cy="753000"/>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5" name="Shape 235"/>
        <p:cNvGrpSpPr/>
        <p:nvPr/>
      </p:nvGrpSpPr>
      <p:grpSpPr>
        <a:xfrm>
          <a:off x="0" y="0"/>
          <a:ext cx="0" cy="0"/>
          <a:chOff x="0" y="0"/>
          <a:chExt cx="0" cy="0"/>
        </a:xfrm>
      </p:grpSpPr>
      <p:grpSp>
        <p:nvGrpSpPr>
          <p:cNvPr id="236" name="Google Shape;236;p31"/>
          <p:cNvGrpSpPr/>
          <p:nvPr/>
        </p:nvGrpSpPr>
        <p:grpSpPr>
          <a:xfrm>
            <a:off x="-2196975" y="2727475"/>
            <a:ext cx="11694547" cy="4913700"/>
            <a:chOff x="-1516025" y="2954500"/>
            <a:chExt cx="11694547" cy="4913700"/>
          </a:xfrm>
        </p:grpSpPr>
        <p:sp>
          <p:nvSpPr>
            <p:cNvPr id="237" name="Google Shape;237;p31"/>
            <p:cNvSpPr/>
            <p:nvPr/>
          </p:nvSpPr>
          <p:spPr>
            <a:xfrm flipH="1">
              <a:off x="-1278540" y="2954500"/>
              <a:ext cx="4913700" cy="491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1"/>
            <p:cNvPicPr preferRelativeResize="0"/>
            <p:nvPr/>
          </p:nvPicPr>
          <p:blipFill>
            <a:blip r:embed="rId2">
              <a:alphaModFix/>
            </a:blip>
            <a:stretch>
              <a:fillRect/>
            </a:stretch>
          </p:blipFill>
          <p:spPr>
            <a:xfrm>
              <a:off x="4763531" y="4556998"/>
              <a:ext cx="3342994" cy="856675"/>
            </a:xfrm>
            <a:prstGeom prst="rect">
              <a:avLst/>
            </a:prstGeom>
            <a:noFill/>
            <a:ln>
              <a:noFill/>
            </a:ln>
          </p:spPr>
        </p:pic>
        <p:pic>
          <p:nvPicPr>
            <p:cNvPr id="239" name="Google Shape;239;p31"/>
            <p:cNvPicPr preferRelativeResize="0"/>
            <p:nvPr/>
          </p:nvPicPr>
          <p:blipFill>
            <a:blip r:embed="rId3">
              <a:alphaModFix/>
            </a:blip>
            <a:stretch>
              <a:fillRect/>
            </a:stretch>
          </p:blipFill>
          <p:spPr>
            <a:xfrm flipH="1">
              <a:off x="-1516025" y="3120650"/>
              <a:ext cx="5241421" cy="2466228"/>
            </a:xfrm>
            <a:prstGeom prst="rect">
              <a:avLst/>
            </a:prstGeom>
            <a:noFill/>
            <a:ln>
              <a:noFill/>
            </a:ln>
          </p:spPr>
        </p:pic>
        <p:pic>
          <p:nvPicPr>
            <p:cNvPr id="240" name="Google Shape;240;p31"/>
            <p:cNvPicPr preferRelativeResize="0"/>
            <p:nvPr/>
          </p:nvPicPr>
          <p:blipFill>
            <a:blip r:embed="rId4">
              <a:alphaModFix/>
            </a:blip>
            <a:stretch>
              <a:fillRect/>
            </a:stretch>
          </p:blipFill>
          <p:spPr>
            <a:xfrm flipH="1">
              <a:off x="6342514" y="4453314"/>
              <a:ext cx="3836007" cy="1916083"/>
            </a:xfrm>
            <a:prstGeom prst="rect">
              <a:avLst/>
            </a:prstGeom>
            <a:noFill/>
            <a:ln>
              <a:noFill/>
            </a:ln>
          </p:spPr>
        </p:pic>
        <p:pic>
          <p:nvPicPr>
            <p:cNvPr id="241" name="Google Shape;241;p31"/>
            <p:cNvPicPr preferRelativeResize="0"/>
            <p:nvPr/>
          </p:nvPicPr>
          <p:blipFill>
            <a:blip r:embed="rId5">
              <a:alphaModFix/>
            </a:blip>
            <a:stretch>
              <a:fillRect/>
            </a:stretch>
          </p:blipFill>
          <p:spPr>
            <a:xfrm flipH="1">
              <a:off x="1202218" y="4730210"/>
              <a:ext cx="5014782" cy="856666"/>
            </a:xfrm>
            <a:prstGeom prst="rect">
              <a:avLst/>
            </a:prstGeom>
            <a:noFill/>
            <a:ln>
              <a:noFill/>
            </a:ln>
          </p:spPr>
        </p:pic>
        <p:pic>
          <p:nvPicPr>
            <p:cNvPr id="242" name="Google Shape;242;p31"/>
            <p:cNvPicPr preferRelativeResize="0"/>
            <p:nvPr/>
          </p:nvPicPr>
          <p:blipFill>
            <a:blip r:embed="rId6">
              <a:alphaModFix/>
            </a:blip>
            <a:stretch>
              <a:fillRect/>
            </a:stretch>
          </p:blipFill>
          <p:spPr>
            <a:xfrm flipH="1">
              <a:off x="475077" y="4081334"/>
              <a:ext cx="2683573" cy="2099158"/>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3" name="Shape 243"/>
        <p:cNvGrpSpPr/>
        <p:nvPr/>
      </p:nvGrpSpPr>
      <p:grpSpPr>
        <a:xfrm>
          <a:off x="0" y="0"/>
          <a:ext cx="0" cy="0"/>
          <a:chOff x="0" y="0"/>
          <a:chExt cx="0" cy="0"/>
        </a:xfrm>
      </p:grpSpPr>
      <p:grpSp>
        <p:nvGrpSpPr>
          <p:cNvPr id="244" name="Google Shape;244;p32"/>
          <p:cNvGrpSpPr/>
          <p:nvPr/>
        </p:nvGrpSpPr>
        <p:grpSpPr>
          <a:xfrm>
            <a:off x="-538425" y="3276100"/>
            <a:ext cx="12603425" cy="2449615"/>
            <a:chOff x="-538425" y="3276100"/>
            <a:chExt cx="12603425" cy="2449615"/>
          </a:xfrm>
        </p:grpSpPr>
        <p:pic>
          <p:nvPicPr>
            <p:cNvPr id="245" name="Google Shape;245;p32"/>
            <p:cNvPicPr preferRelativeResize="0"/>
            <p:nvPr/>
          </p:nvPicPr>
          <p:blipFill>
            <a:blip r:embed="rId2">
              <a:alphaModFix/>
            </a:blip>
            <a:stretch>
              <a:fillRect/>
            </a:stretch>
          </p:blipFill>
          <p:spPr>
            <a:xfrm>
              <a:off x="-538425" y="4028240"/>
              <a:ext cx="9936599" cy="1697475"/>
            </a:xfrm>
            <a:prstGeom prst="rect">
              <a:avLst/>
            </a:prstGeom>
            <a:noFill/>
            <a:ln>
              <a:noFill/>
            </a:ln>
          </p:spPr>
        </p:pic>
        <p:pic>
          <p:nvPicPr>
            <p:cNvPr id="246" name="Google Shape;246;p32"/>
            <p:cNvPicPr preferRelativeResize="0"/>
            <p:nvPr/>
          </p:nvPicPr>
          <p:blipFill>
            <a:blip r:embed="rId3">
              <a:alphaModFix/>
            </a:blip>
            <a:stretch>
              <a:fillRect/>
            </a:stretch>
          </p:blipFill>
          <p:spPr>
            <a:xfrm>
              <a:off x="7920750" y="3276100"/>
              <a:ext cx="4144250" cy="2070050"/>
            </a:xfrm>
            <a:prstGeom prst="rect">
              <a:avLst/>
            </a:prstGeom>
            <a:noFill/>
            <a:ln>
              <a:noFill/>
            </a:ln>
          </p:spPr>
        </p:pic>
        <p:pic>
          <p:nvPicPr>
            <p:cNvPr id="247" name="Google Shape;247;p32"/>
            <p:cNvPicPr preferRelativeResize="0"/>
            <p:nvPr/>
          </p:nvPicPr>
          <p:blipFill>
            <a:blip r:embed="rId4">
              <a:alphaModFix/>
            </a:blip>
            <a:stretch>
              <a:fillRect/>
            </a:stretch>
          </p:blipFill>
          <p:spPr>
            <a:xfrm>
              <a:off x="6292505" y="4438890"/>
              <a:ext cx="3259253" cy="11103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1" type="subTitle"/>
          </p:nvPr>
        </p:nvSpPr>
        <p:spPr>
          <a:xfrm>
            <a:off x="5055280" y="3734599"/>
            <a:ext cx="2505600" cy="64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1633975" y="3734599"/>
            <a:ext cx="2505600" cy="64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5055280" y="3214931"/>
            <a:ext cx="25056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 name="Google Shape;30;p5"/>
          <p:cNvSpPr txBox="1"/>
          <p:nvPr>
            <p:ph idx="4" type="subTitle"/>
          </p:nvPr>
        </p:nvSpPr>
        <p:spPr>
          <a:xfrm>
            <a:off x="1633975" y="3214931"/>
            <a:ext cx="25056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1" name="Google Shape;31;p5"/>
          <p:cNvGrpSpPr/>
          <p:nvPr/>
        </p:nvGrpSpPr>
        <p:grpSpPr>
          <a:xfrm>
            <a:off x="-1972414" y="-854166"/>
            <a:ext cx="14845685" cy="6169366"/>
            <a:chOff x="-1972414" y="-854166"/>
            <a:chExt cx="14845685" cy="6169366"/>
          </a:xfrm>
        </p:grpSpPr>
        <p:grpSp>
          <p:nvGrpSpPr>
            <p:cNvPr id="32" name="Google Shape;32;p5"/>
            <p:cNvGrpSpPr/>
            <p:nvPr/>
          </p:nvGrpSpPr>
          <p:grpSpPr>
            <a:xfrm>
              <a:off x="-1972414" y="-854166"/>
              <a:ext cx="5360137" cy="1884850"/>
              <a:chOff x="-1972414" y="-854166"/>
              <a:chExt cx="5360137" cy="1884850"/>
            </a:xfrm>
          </p:grpSpPr>
          <p:pic>
            <p:nvPicPr>
              <p:cNvPr id="33" name="Google Shape;33;p5"/>
              <p:cNvPicPr preferRelativeResize="0"/>
              <p:nvPr/>
            </p:nvPicPr>
            <p:blipFill>
              <a:blip r:embed="rId2">
                <a:alphaModFix/>
              </a:blip>
              <a:stretch>
                <a:fillRect/>
              </a:stretch>
            </p:blipFill>
            <p:spPr>
              <a:xfrm rot="10800000">
                <a:off x="-162477" y="-72075"/>
                <a:ext cx="3550200" cy="706950"/>
              </a:xfrm>
              <a:prstGeom prst="rect">
                <a:avLst/>
              </a:prstGeom>
              <a:noFill/>
              <a:ln>
                <a:noFill/>
              </a:ln>
            </p:spPr>
          </p:pic>
          <p:pic>
            <p:nvPicPr>
              <p:cNvPr id="34" name="Google Shape;34;p5"/>
              <p:cNvPicPr preferRelativeResize="0"/>
              <p:nvPr/>
            </p:nvPicPr>
            <p:blipFill rotWithShape="1">
              <a:blip r:embed="rId3">
                <a:alphaModFix/>
              </a:blip>
              <a:srcRect b="28104" l="0" r="0" t="0"/>
              <a:stretch/>
            </p:blipFill>
            <p:spPr>
              <a:xfrm flipH="1">
                <a:off x="-1972414" y="-854166"/>
                <a:ext cx="3825649" cy="1884850"/>
              </a:xfrm>
              <a:prstGeom prst="rect">
                <a:avLst/>
              </a:prstGeom>
              <a:noFill/>
              <a:ln>
                <a:noFill/>
              </a:ln>
            </p:spPr>
          </p:pic>
        </p:grpSp>
        <p:grpSp>
          <p:nvGrpSpPr>
            <p:cNvPr id="35" name="Google Shape;35;p5"/>
            <p:cNvGrpSpPr/>
            <p:nvPr/>
          </p:nvGrpSpPr>
          <p:grpSpPr>
            <a:xfrm>
              <a:off x="6638101" y="6"/>
              <a:ext cx="6235171" cy="5315194"/>
              <a:chOff x="6638101" y="6"/>
              <a:chExt cx="6235171" cy="5315194"/>
            </a:xfrm>
          </p:grpSpPr>
          <p:pic>
            <p:nvPicPr>
              <p:cNvPr id="36" name="Google Shape;36;p5"/>
              <p:cNvPicPr preferRelativeResize="0"/>
              <p:nvPr/>
            </p:nvPicPr>
            <p:blipFill>
              <a:blip r:embed="rId4">
                <a:alphaModFix/>
              </a:blip>
              <a:stretch>
                <a:fillRect/>
              </a:stretch>
            </p:blipFill>
            <p:spPr>
              <a:xfrm flipH="1">
                <a:off x="6638101" y="4657875"/>
                <a:ext cx="2969774" cy="507325"/>
              </a:xfrm>
              <a:prstGeom prst="rect">
                <a:avLst/>
              </a:prstGeom>
              <a:noFill/>
              <a:ln>
                <a:noFill/>
              </a:ln>
            </p:spPr>
          </p:pic>
          <p:pic>
            <p:nvPicPr>
              <p:cNvPr id="37" name="Google Shape;37;p5"/>
              <p:cNvPicPr preferRelativeResize="0"/>
              <p:nvPr/>
            </p:nvPicPr>
            <p:blipFill>
              <a:blip r:embed="rId5">
                <a:alphaModFix/>
              </a:blip>
              <a:stretch>
                <a:fillRect/>
              </a:stretch>
            </p:blipFill>
            <p:spPr>
              <a:xfrm rot="-1800000">
                <a:off x="8015750" y="1013425"/>
                <a:ext cx="4629975" cy="2150788"/>
              </a:xfrm>
              <a:prstGeom prst="rect">
                <a:avLst/>
              </a:prstGeom>
              <a:noFill/>
              <a:ln>
                <a:noFill/>
              </a:ln>
            </p:spPr>
          </p:pic>
          <p:pic>
            <p:nvPicPr>
              <p:cNvPr id="38" name="Google Shape;38;p5"/>
              <p:cNvPicPr preferRelativeResize="0"/>
              <p:nvPr/>
            </p:nvPicPr>
            <p:blipFill>
              <a:blip r:embed="rId6">
                <a:alphaModFix/>
              </a:blip>
              <a:stretch>
                <a:fillRect/>
              </a:stretch>
            </p:blipFill>
            <p:spPr>
              <a:xfrm flipH="1">
                <a:off x="8579474" y="2654300"/>
                <a:ext cx="1270675" cy="2660900"/>
              </a:xfrm>
              <a:prstGeom prst="rect">
                <a:avLst/>
              </a:prstGeom>
              <a:noFill/>
              <a:ln>
                <a:noFill/>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 name="Google Shape;41;p6"/>
          <p:cNvGrpSpPr/>
          <p:nvPr/>
        </p:nvGrpSpPr>
        <p:grpSpPr>
          <a:xfrm>
            <a:off x="-444153" y="-375576"/>
            <a:ext cx="11320853" cy="6092026"/>
            <a:chOff x="-444153" y="-375576"/>
            <a:chExt cx="11320853" cy="6092026"/>
          </a:xfrm>
        </p:grpSpPr>
        <p:pic>
          <p:nvPicPr>
            <p:cNvPr id="42" name="Google Shape;42;p6"/>
            <p:cNvPicPr preferRelativeResize="0"/>
            <p:nvPr/>
          </p:nvPicPr>
          <p:blipFill>
            <a:blip r:embed="rId2">
              <a:alphaModFix/>
            </a:blip>
            <a:stretch>
              <a:fillRect/>
            </a:stretch>
          </p:blipFill>
          <p:spPr>
            <a:xfrm flipH="1" rot="5400000">
              <a:off x="-1383871" y="2279776"/>
              <a:ext cx="2836184" cy="564761"/>
            </a:xfrm>
            <a:prstGeom prst="rect">
              <a:avLst/>
            </a:prstGeom>
            <a:noFill/>
            <a:ln>
              <a:noFill/>
            </a:ln>
          </p:spPr>
        </p:pic>
        <p:grpSp>
          <p:nvGrpSpPr>
            <p:cNvPr id="43" name="Google Shape;43;p6"/>
            <p:cNvGrpSpPr/>
            <p:nvPr/>
          </p:nvGrpSpPr>
          <p:grpSpPr>
            <a:xfrm>
              <a:off x="7118375" y="3686100"/>
              <a:ext cx="3758325" cy="2030350"/>
              <a:chOff x="7118375" y="3686100"/>
              <a:chExt cx="3758325" cy="2030350"/>
            </a:xfrm>
          </p:grpSpPr>
          <p:pic>
            <p:nvPicPr>
              <p:cNvPr id="44" name="Google Shape;44;p6"/>
              <p:cNvPicPr preferRelativeResize="0"/>
              <p:nvPr/>
            </p:nvPicPr>
            <p:blipFill>
              <a:blip r:embed="rId3">
                <a:alphaModFix/>
              </a:blip>
              <a:stretch>
                <a:fillRect/>
              </a:stretch>
            </p:blipFill>
            <p:spPr>
              <a:xfrm>
                <a:off x="7118375" y="4761325"/>
                <a:ext cx="1684325" cy="841325"/>
              </a:xfrm>
              <a:prstGeom prst="rect">
                <a:avLst/>
              </a:prstGeom>
              <a:noFill/>
              <a:ln>
                <a:noFill/>
              </a:ln>
            </p:spPr>
          </p:pic>
          <p:pic>
            <p:nvPicPr>
              <p:cNvPr id="45" name="Google Shape;45;p6"/>
              <p:cNvPicPr preferRelativeResize="0"/>
              <p:nvPr/>
            </p:nvPicPr>
            <p:blipFill>
              <a:blip r:embed="rId4">
                <a:alphaModFix/>
              </a:blip>
              <a:stretch>
                <a:fillRect/>
              </a:stretch>
            </p:blipFill>
            <p:spPr>
              <a:xfrm flipH="1">
                <a:off x="8685950" y="3686100"/>
                <a:ext cx="2190750" cy="2030350"/>
              </a:xfrm>
              <a:prstGeom prst="rect">
                <a:avLst/>
              </a:prstGeom>
              <a:noFill/>
              <a:ln>
                <a:noFill/>
              </a:ln>
            </p:spPr>
          </p:pic>
        </p:grpSp>
        <p:pic>
          <p:nvPicPr>
            <p:cNvPr id="46" name="Google Shape;46;p6"/>
            <p:cNvPicPr preferRelativeResize="0"/>
            <p:nvPr/>
          </p:nvPicPr>
          <p:blipFill>
            <a:blip r:embed="rId5">
              <a:alphaModFix/>
            </a:blip>
            <a:stretch>
              <a:fillRect/>
            </a:stretch>
          </p:blipFill>
          <p:spPr>
            <a:xfrm rot="589928">
              <a:off x="-237956" y="-357405"/>
              <a:ext cx="423683" cy="2451447"/>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889900" y="445025"/>
            <a:ext cx="3682200" cy="1262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7"/>
          <p:cNvSpPr txBox="1"/>
          <p:nvPr>
            <p:ph idx="1" type="subTitle"/>
          </p:nvPr>
        </p:nvSpPr>
        <p:spPr>
          <a:xfrm>
            <a:off x="889900" y="1700300"/>
            <a:ext cx="36822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Barlow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530538" y="-1043500"/>
            <a:ext cx="6293662" cy="2223650"/>
            <a:chOff x="6530538" y="-1043500"/>
            <a:chExt cx="6293662" cy="2223650"/>
          </a:xfrm>
        </p:grpSpPr>
        <p:pic>
          <p:nvPicPr>
            <p:cNvPr id="52" name="Google Shape;52;p8"/>
            <p:cNvPicPr preferRelativeResize="0"/>
            <p:nvPr/>
          </p:nvPicPr>
          <p:blipFill>
            <a:blip r:embed="rId2">
              <a:alphaModFix/>
            </a:blip>
            <a:stretch>
              <a:fillRect/>
            </a:stretch>
          </p:blipFill>
          <p:spPr>
            <a:xfrm flipH="1" rot="10800000">
              <a:off x="6530538" y="-194405"/>
              <a:ext cx="4015311" cy="799560"/>
            </a:xfrm>
            <a:prstGeom prst="rect">
              <a:avLst/>
            </a:prstGeom>
            <a:noFill/>
            <a:ln>
              <a:noFill/>
            </a:ln>
          </p:spPr>
        </p:pic>
        <p:pic>
          <p:nvPicPr>
            <p:cNvPr id="53" name="Google Shape;53;p8"/>
            <p:cNvPicPr preferRelativeResize="0"/>
            <p:nvPr/>
          </p:nvPicPr>
          <p:blipFill rotWithShape="1">
            <a:blip r:embed="rId3">
              <a:alphaModFix/>
            </a:blip>
            <a:srcRect b="38953" l="0" r="0" t="0"/>
            <a:stretch/>
          </p:blipFill>
          <p:spPr>
            <a:xfrm>
              <a:off x="7508950" y="-1043500"/>
              <a:ext cx="5315250" cy="2223650"/>
            </a:xfrm>
            <a:prstGeom prst="rect">
              <a:avLst/>
            </a:prstGeom>
            <a:noFill/>
            <a:ln>
              <a:noFill/>
            </a:ln>
          </p:spPr>
        </p:pic>
      </p:grpSp>
      <p:sp>
        <p:nvSpPr>
          <p:cNvPr id="54" name="Google Shape;54;p8"/>
          <p:cNvSpPr txBox="1"/>
          <p:nvPr>
            <p:ph type="title"/>
          </p:nvPr>
        </p:nvSpPr>
        <p:spPr>
          <a:xfrm>
            <a:off x="3716850" y="1274849"/>
            <a:ext cx="4252500" cy="2593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type="title"/>
          </p:nvPr>
        </p:nvSpPr>
        <p:spPr>
          <a:xfrm>
            <a:off x="713225" y="2445075"/>
            <a:ext cx="33258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7" name="Google Shape;57;p9"/>
          <p:cNvSpPr txBox="1"/>
          <p:nvPr>
            <p:ph idx="1" type="subTitle"/>
          </p:nvPr>
        </p:nvSpPr>
        <p:spPr>
          <a:xfrm>
            <a:off x="713225" y="3606500"/>
            <a:ext cx="3325800" cy="99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ph idx="2" type="pic"/>
          </p:nvPr>
        </p:nvSpPr>
        <p:spPr>
          <a:xfrm>
            <a:off x="-25" y="-13725"/>
            <a:ext cx="9144000" cy="5157300"/>
          </a:xfrm>
          <a:prstGeom prst="rect">
            <a:avLst/>
          </a:prstGeom>
          <a:noFill/>
          <a:ln>
            <a:noFill/>
          </a:ln>
        </p:spPr>
      </p:sp>
      <p:sp>
        <p:nvSpPr>
          <p:cNvPr id="60" name="Google Shape;60;p10"/>
          <p:cNvSpPr txBox="1"/>
          <p:nvPr>
            <p:ph type="title"/>
          </p:nvPr>
        </p:nvSpPr>
        <p:spPr>
          <a:xfrm>
            <a:off x="720000" y="4040525"/>
            <a:ext cx="7704000" cy="546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72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1pPr>
            <a:lvl2pPr lvl="1"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2pPr>
            <a:lvl3pPr lvl="2"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3pPr>
            <a:lvl4pPr lvl="3"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4pPr>
            <a:lvl5pPr lvl="4"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5pPr>
            <a:lvl6pPr lvl="5"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6pPr>
            <a:lvl7pPr lvl="6"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7pPr>
            <a:lvl8pPr lvl="7"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8pPr>
            <a:lvl9pPr lvl="8"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69000" y="496575"/>
            <a:ext cx="87750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Internet of Things essentials presentation</a:t>
            </a:r>
            <a:endParaRPr u="sng"/>
          </a:p>
        </p:txBody>
      </p:sp>
      <p:sp>
        <p:nvSpPr>
          <p:cNvPr id="253" name="Google Shape;253;p33"/>
          <p:cNvSpPr txBox="1"/>
          <p:nvPr/>
        </p:nvSpPr>
        <p:spPr>
          <a:xfrm>
            <a:off x="369000" y="1403925"/>
            <a:ext cx="790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u="sng">
                <a:solidFill>
                  <a:schemeClr val="dk1"/>
                </a:solidFill>
                <a:latin typeface="DM Sans Black"/>
                <a:ea typeface="DM Sans Black"/>
                <a:cs typeface="DM Sans Black"/>
                <a:sym typeface="DM Sans Black"/>
              </a:rPr>
              <a:t>FIRE ALARM SYSTEM USING ARDUINO UNO</a:t>
            </a:r>
            <a:endParaRPr sz="2300" u="sng">
              <a:solidFill>
                <a:schemeClr val="dk1"/>
              </a:solidFill>
              <a:latin typeface="DM Sans Black"/>
              <a:ea typeface="DM Sans Black"/>
              <a:cs typeface="DM Sans Black"/>
              <a:sym typeface="DM Sans Black"/>
            </a:endParaRPr>
          </a:p>
        </p:txBody>
      </p:sp>
      <p:sp>
        <p:nvSpPr>
          <p:cNvPr id="254" name="Google Shape;254;p33"/>
          <p:cNvSpPr txBox="1"/>
          <p:nvPr/>
        </p:nvSpPr>
        <p:spPr>
          <a:xfrm>
            <a:off x="673175" y="2564300"/>
            <a:ext cx="8508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UKESHWARAN S  (210701295)</a:t>
            </a:r>
            <a:endParaRPr b="1" sz="1600">
              <a:solidFill>
                <a:schemeClr val="dk1"/>
              </a:solidFill>
              <a:latin typeface="Barlow"/>
              <a:ea typeface="Barlow"/>
              <a:cs typeface="Barlow"/>
              <a:sym typeface="Barlow"/>
            </a:endParaRPr>
          </a:p>
          <a:p>
            <a:pPr indent="0" lvl="0" marL="0" rtl="0" algn="l">
              <a:spcBef>
                <a:spcPts val="0"/>
              </a:spcBef>
              <a:spcAft>
                <a:spcPts val="0"/>
              </a:spcAft>
              <a:buNone/>
            </a:pPr>
            <a:r>
              <a:t/>
            </a:r>
            <a:endParaRPr b="1" sz="1600">
              <a:solidFill>
                <a:schemeClr val="dk1"/>
              </a:solidFill>
              <a:latin typeface="Barlow"/>
              <a:ea typeface="Barlow"/>
              <a:cs typeface="Barlow"/>
              <a:sym typeface="Barlow"/>
            </a:endParaRPr>
          </a:p>
          <a:p>
            <a:pPr indent="0" lvl="0" marL="0" rtl="0" algn="l">
              <a:spcBef>
                <a:spcPts val="0"/>
              </a:spcBef>
              <a:spcAft>
                <a:spcPts val="0"/>
              </a:spcAft>
              <a:buNone/>
            </a:pPr>
            <a:r>
              <a:rPr b="1" lang="en" sz="1600">
                <a:solidFill>
                  <a:schemeClr val="dk1"/>
                </a:solidFill>
                <a:latin typeface="Barlow"/>
                <a:ea typeface="Barlow"/>
                <a:cs typeface="Barlow"/>
                <a:sym typeface="Barlow"/>
              </a:rPr>
              <a:t>VISHWA N  </a:t>
            </a:r>
            <a:r>
              <a:rPr b="1" lang="en" sz="1600">
                <a:solidFill>
                  <a:schemeClr val="dk1"/>
                </a:solidFill>
                <a:latin typeface="Barlow"/>
                <a:ea typeface="Barlow"/>
                <a:cs typeface="Barlow"/>
                <a:sym typeface="Barlow"/>
              </a:rPr>
              <a:t>(210701315)</a:t>
            </a:r>
            <a:endParaRPr b="1" sz="1600">
              <a:solidFill>
                <a:schemeClr val="dk1"/>
              </a:solidFill>
              <a:latin typeface="Barlow"/>
              <a:ea typeface="Barlow"/>
              <a:cs typeface="Barlow"/>
              <a:sym typeface="Barlow"/>
            </a:endParaRPr>
          </a:p>
          <a:p>
            <a:pPr indent="0" lvl="0" marL="0" rtl="0" algn="l">
              <a:spcBef>
                <a:spcPts val="0"/>
              </a:spcBef>
              <a:spcAft>
                <a:spcPts val="0"/>
              </a:spcAft>
              <a:buNone/>
            </a:pPr>
            <a:r>
              <a:t/>
            </a:r>
            <a:endParaRPr b="1" sz="1600">
              <a:solidFill>
                <a:schemeClr val="dk1"/>
              </a:solidFill>
              <a:latin typeface="Barlow"/>
              <a:ea typeface="Barlow"/>
              <a:cs typeface="Barlow"/>
              <a:sym typeface="Barlow"/>
            </a:endParaRPr>
          </a:p>
          <a:p>
            <a:pPr indent="0" lvl="0" marL="0" rtl="0" algn="l">
              <a:spcBef>
                <a:spcPts val="0"/>
              </a:spcBef>
              <a:spcAft>
                <a:spcPts val="0"/>
              </a:spcAft>
              <a:buNone/>
            </a:pPr>
            <a:r>
              <a:rPr b="1" lang="en" sz="1600">
                <a:solidFill>
                  <a:schemeClr val="dk1"/>
                </a:solidFill>
                <a:latin typeface="Barlow"/>
                <a:ea typeface="Barlow"/>
                <a:cs typeface="Barlow"/>
                <a:sym typeface="Barlow"/>
              </a:rPr>
              <a:t>AYYAPPAN A  </a:t>
            </a:r>
            <a:r>
              <a:rPr b="1" lang="en" sz="1600">
                <a:solidFill>
                  <a:schemeClr val="dk1"/>
                </a:solidFill>
                <a:latin typeface="Barlow"/>
                <a:ea typeface="Barlow"/>
                <a:cs typeface="Barlow"/>
                <a:sym typeface="Barlow"/>
              </a:rPr>
              <a:t>(210701510)</a:t>
            </a:r>
            <a:endParaRPr b="1" sz="1600">
              <a:solidFill>
                <a:schemeClr val="dk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308" name="Google Shape;308;p42"/>
          <p:cNvGraphicFramePr/>
          <p:nvPr/>
        </p:nvGraphicFramePr>
        <p:xfrm>
          <a:off x="364613" y="844400"/>
          <a:ext cx="3000000" cy="3000000"/>
        </p:xfrm>
        <a:graphic>
          <a:graphicData uri="http://schemas.openxmlformats.org/drawingml/2006/table">
            <a:tbl>
              <a:tblPr>
                <a:noFill/>
                <a:tableStyleId>{82EDB48A-2F70-44B5-B9EA-B18A060E5E13}</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9.</a:t>
                      </a:r>
                      <a:endParaRPr sz="1300"/>
                    </a:p>
                  </a:txBody>
                  <a:tcPr marT="91425" marB="91425" marR="91425" marL="91425"/>
                </a:tc>
                <a:tc>
                  <a:txBody>
                    <a:bodyPr/>
                    <a:lstStyle/>
                    <a:p>
                      <a:pPr indent="0" lvl="0" marL="0" rtl="0" algn="l">
                        <a:spcBef>
                          <a:spcPts val="0"/>
                        </a:spcBef>
                        <a:spcAft>
                          <a:spcPts val="0"/>
                        </a:spcAft>
                        <a:buNone/>
                      </a:pPr>
                      <a:r>
                        <a:rPr lang="en" sz="1300"/>
                        <a:t>Jagtap, M.T	</a:t>
                      </a:r>
                      <a:endParaRPr sz="1300"/>
                    </a:p>
                  </a:txBody>
                  <a:tcPr marT="91425" marB="91425" marR="91425" marL="91425"/>
                </a:tc>
                <a:tc>
                  <a:txBody>
                    <a:bodyPr/>
                    <a:lstStyle/>
                    <a:p>
                      <a:pPr indent="0" lvl="0" marL="0" rtl="0" algn="l">
                        <a:spcBef>
                          <a:spcPts val="0"/>
                        </a:spcBef>
                        <a:spcAft>
                          <a:spcPts val="0"/>
                        </a:spcAft>
                        <a:buNone/>
                      </a:pPr>
                      <a:r>
                        <a:rPr lang="en" sz="1300"/>
                        <a:t>2020</a:t>
                      </a:r>
                      <a:endParaRPr sz="1300"/>
                    </a:p>
                  </a:txBody>
                  <a:tcPr marT="91425" marB="91425" marR="91425" marL="91425"/>
                </a:tc>
                <a:tc>
                  <a:txBody>
                    <a:bodyPr/>
                    <a:lstStyle/>
                    <a:p>
                      <a:pPr indent="0" lvl="0" marL="0" rtl="0" algn="l">
                        <a:spcBef>
                          <a:spcPts val="0"/>
                        </a:spcBef>
                        <a:spcAft>
                          <a:spcPts val="0"/>
                        </a:spcAft>
                        <a:buNone/>
                      </a:pPr>
                      <a:r>
                        <a:rPr lang="en" sz="1300"/>
                        <a:t>Depth Accuracy Determination in 3D Stereoscopic Image Retargeting Using DMA,</a:t>
                      </a:r>
                      <a:endParaRPr sz="1300"/>
                    </a:p>
                  </a:txBody>
                  <a:tcPr marT="91425" marB="91425" marR="91425" marL="91425"/>
                </a:tc>
                <a:tc>
                  <a:txBody>
                    <a:bodyPr/>
                    <a:lstStyle/>
                    <a:p>
                      <a:pPr indent="0" lvl="0" marL="0" rtl="0" algn="l">
                        <a:spcBef>
                          <a:spcPts val="0"/>
                        </a:spcBef>
                        <a:spcAft>
                          <a:spcPts val="0"/>
                        </a:spcAft>
                        <a:buNone/>
                      </a:pPr>
                      <a:r>
                        <a:rPr lang="en" sz="1300"/>
                        <a:t>This research provides methodologies for 3D image processing that can enhance fire detection systems using stereoscopic image technology​​.</a:t>
                      </a:r>
                      <a:endParaRPr sz="1300"/>
                    </a:p>
                  </a:txBody>
                  <a:tcPr marT="91425" marB="91425" marR="91425" marL="91425"/>
                </a:tc>
              </a:tr>
              <a:tr h="1783725">
                <a:tc>
                  <a:txBody>
                    <a:bodyPr/>
                    <a:lstStyle/>
                    <a:p>
                      <a:pPr indent="0" lvl="0" marL="0" rtl="0" algn="l">
                        <a:spcBef>
                          <a:spcPts val="0"/>
                        </a:spcBef>
                        <a:spcAft>
                          <a:spcPts val="0"/>
                        </a:spcAft>
                        <a:buNone/>
                      </a:pPr>
                      <a:r>
                        <a:rPr lang="en" sz="1300"/>
                        <a:t>10</a:t>
                      </a:r>
                      <a:r>
                        <a:rPr lang="en" sz="1300"/>
                        <a:t>.</a:t>
                      </a:r>
                      <a:endParaRPr sz="1300"/>
                    </a:p>
                  </a:txBody>
                  <a:tcPr marT="91425" marB="91425" marR="91425" marL="91425"/>
                </a:tc>
                <a:tc>
                  <a:txBody>
                    <a:bodyPr/>
                    <a:lstStyle/>
                    <a:p>
                      <a:pPr indent="0" lvl="0" marL="0" rtl="0" algn="l">
                        <a:spcBef>
                          <a:spcPts val="0"/>
                        </a:spcBef>
                        <a:spcAft>
                          <a:spcPts val="0"/>
                        </a:spcAft>
                        <a:buNone/>
                      </a:pPr>
                      <a:r>
                        <a:rPr lang="en" sz="1300"/>
                        <a:t>Bala, L , Vatsa, K		</a:t>
                      </a:r>
                      <a:endParaRPr sz="1300"/>
                    </a:p>
                  </a:txBody>
                  <a:tcPr marT="91425" marB="91425" marR="91425" marL="91425"/>
                </a:tc>
                <a:tc>
                  <a:txBody>
                    <a:bodyPr/>
                    <a:lstStyle/>
                    <a:p>
                      <a:pPr indent="0" lvl="0" marL="0" rtl="0" algn="l">
                        <a:spcBef>
                          <a:spcPts val="0"/>
                        </a:spcBef>
                        <a:spcAft>
                          <a:spcPts val="0"/>
                        </a:spcAft>
                        <a:buNone/>
                      </a:pPr>
                      <a:r>
                        <a:rPr lang="en" sz="1300"/>
                        <a:t>2021</a:t>
                      </a:r>
                      <a:endParaRPr sz="1300"/>
                    </a:p>
                  </a:txBody>
                  <a:tcPr marT="91425" marB="91425" marR="91425" marL="91425"/>
                </a:tc>
                <a:tc>
                  <a:txBody>
                    <a:bodyPr/>
                    <a:lstStyle/>
                    <a:p>
                      <a:pPr indent="0" lvl="0" marL="0" rtl="0" algn="l">
                        <a:spcBef>
                          <a:spcPts val="0"/>
                        </a:spcBef>
                        <a:spcAft>
                          <a:spcPts val="0"/>
                        </a:spcAft>
                        <a:buNone/>
                      </a:pPr>
                      <a:r>
                        <a:rPr lang="en" sz="1300"/>
                        <a:t>Quality Based Bottom-up Detection and Prevention Techniques for DDoS in MANET</a:t>
                      </a:r>
                      <a:endParaRPr sz="1300"/>
                    </a:p>
                  </a:txBody>
                  <a:tcPr marT="91425" marB="91425" marR="91425" marL="91425"/>
                </a:tc>
                <a:tc>
                  <a:txBody>
                    <a:bodyPr/>
                    <a:lstStyle/>
                    <a:p>
                      <a:pPr indent="0" lvl="0" marL="0" rtl="0" algn="l">
                        <a:spcBef>
                          <a:spcPts val="0"/>
                        </a:spcBef>
                        <a:spcAft>
                          <a:spcPts val="0"/>
                        </a:spcAft>
                        <a:buNone/>
                      </a:pPr>
                      <a:r>
                        <a:rPr lang="en" sz="1300"/>
                        <a:t>While focusing on network security, the techniques discussed for detecting and preventing DDoS attacks can be adapted to improve the security and robustness of IoT-based fire alarm systems​​.</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nvSpPr>
        <p:spPr>
          <a:xfrm>
            <a:off x="468425" y="55725"/>
            <a:ext cx="4576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Unica One"/>
                <a:ea typeface="Unica One"/>
                <a:cs typeface="Unica One"/>
                <a:sym typeface="Unica One"/>
              </a:rPr>
              <a:t>KEY CHALLENGES</a:t>
            </a:r>
            <a:endParaRPr b="1" sz="3500">
              <a:solidFill>
                <a:schemeClr val="dk1"/>
              </a:solidFill>
              <a:latin typeface="Unica One"/>
              <a:ea typeface="Unica One"/>
              <a:cs typeface="Unica One"/>
              <a:sym typeface="Unica One"/>
            </a:endParaRPr>
          </a:p>
        </p:txBody>
      </p:sp>
      <p:sp>
        <p:nvSpPr>
          <p:cNvPr id="314" name="Google Shape;314;p43"/>
          <p:cNvSpPr txBox="1"/>
          <p:nvPr/>
        </p:nvSpPr>
        <p:spPr>
          <a:xfrm>
            <a:off x="468425" y="662400"/>
            <a:ext cx="6717900" cy="435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Barlow"/>
                <a:ea typeface="Barlow"/>
                <a:cs typeface="Barlow"/>
                <a:sym typeface="Barlow"/>
              </a:rPr>
              <a:t>1. </a:t>
            </a:r>
            <a:r>
              <a:rPr b="1" lang="en" sz="1700">
                <a:solidFill>
                  <a:schemeClr val="dk1"/>
                </a:solidFill>
                <a:latin typeface="Barlow"/>
                <a:ea typeface="Barlow"/>
                <a:cs typeface="Barlow"/>
                <a:sym typeface="Barlow"/>
              </a:rPr>
              <a:t>Sensor Accuracy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Ensuring accurate detection and avoiding false alarms.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Regular calibration and high-quality sensors.</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2. Power Reliability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Consistent power during emergencies.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Backup sources like batteries.</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3.Real-time Processing</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Quick sensor data processing to trigger alarms.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Optimized Arduino code.</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4.Environmental Factors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Preventing dust, humidity, and pollutants interference.</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Proper sensor housing and maintenance.</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600">
              <a:solidFill>
                <a:schemeClr val="dk1"/>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nvSpPr>
        <p:spPr>
          <a:xfrm>
            <a:off x="468425" y="172350"/>
            <a:ext cx="4576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Unica One"/>
                <a:ea typeface="Unica One"/>
                <a:cs typeface="Unica One"/>
                <a:sym typeface="Unica One"/>
              </a:rPr>
              <a:t>KEY CHALLENGES</a:t>
            </a:r>
            <a:endParaRPr b="1" sz="3500">
              <a:solidFill>
                <a:schemeClr val="dk1"/>
              </a:solidFill>
              <a:latin typeface="Unica One"/>
              <a:ea typeface="Unica One"/>
              <a:cs typeface="Unica One"/>
              <a:sym typeface="Unica One"/>
            </a:endParaRPr>
          </a:p>
        </p:txBody>
      </p:sp>
      <p:sp>
        <p:nvSpPr>
          <p:cNvPr id="320" name="Google Shape;320;p44"/>
          <p:cNvSpPr txBox="1"/>
          <p:nvPr/>
        </p:nvSpPr>
        <p:spPr>
          <a:xfrm>
            <a:off x="468425" y="779025"/>
            <a:ext cx="67179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Barlow"/>
                <a:ea typeface="Barlow"/>
                <a:cs typeface="Barlow"/>
                <a:sym typeface="Barlow"/>
              </a:rPr>
              <a:t>5.Communication and Alerts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Loud alarms and sending alerts to emergency services.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Reliable communication modules (GSM, Wi-Fi).</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6.Scalability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Covering larger areas and multiple zones.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Modular design for expansion.</a:t>
            </a:r>
            <a:endParaRPr sz="1700">
              <a:solidFill>
                <a:schemeClr val="dk1"/>
              </a:solidFill>
              <a:latin typeface="Barlow"/>
              <a:ea typeface="Barlow"/>
              <a:cs typeface="Barlow"/>
              <a:sym typeface="Barlow"/>
            </a:endParaRPr>
          </a:p>
          <a:p>
            <a:pPr indent="0" lvl="0" marL="45720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7.Cost</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Balancing cost and reliability.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Cost-effective, reliable components.</a:t>
            </a:r>
            <a:endParaRPr sz="1700">
              <a:solidFill>
                <a:schemeClr val="dk1"/>
              </a:solidFill>
              <a:latin typeface="Barlow"/>
              <a:ea typeface="Barlow"/>
              <a:cs typeface="Barlow"/>
              <a:sym typeface="Barlow"/>
            </a:endParaRPr>
          </a:p>
          <a:p>
            <a:pPr indent="0" lvl="0" marL="45720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8.Compliance</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Meeting fire safety regulations.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Adhering to standards.</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580075" y="421700"/>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26" name="Google Shape;326;p45"/>
          <p:cNvSpPr txBox="1"/>
          <p:nvPr/>
        </p:nvSpPr>
        <p:spPr>
          <a:xfrm>
            <a:off x="123475" y="772200"/>
            <a:ext cx="80556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Developing a fire alarm system using an Arduino Uno is a rewarding project that combines electronics, programming, and safety engineering. </a:t>
            </a:r>
            <a:endParaRPr sz="1700">
              <a:solidFill>
                <a:schemeClr val="dk1"/>
              </a:solidFill>
              <a:latin typeface="Barlow"/>
              <a:ea typeface="Barlow"/>
              <a:cs typeface="Barlow"/>
              <a:sym typeface="Barlow"/>
            </a:endParaRPr>
          </a:p>
          <a:p>
            <a:pPr indent="0" lvl="0" marL="45720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The motivation behind this project is the critical need to enhance fire safety in homes and buildings. </a:t>
            </a:r>
            <a:endParaRPr sz="1700">
              <a:solidFill>
                <a:schemeClr val="dk1"/>
              </a:solidFill>
              <a:latin typeface="Barlow"/>
              <a:ea typeface="Barlow"/>
              <a:cs typeface="Barlow"/>
              <a:sym typeface="Barlow"/>
            </a:endParaRPr>
          </a:p>
          <a:p>
            <a:pPr indent="0" lvl="0" marL="45720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Fires can cause devastating loss of life and property, and a reliable, cost-effective fire alarm system can make a significant difference in early detection and response. </a:t>
            </a:r>
            <a:endParaRPr sz="1700">
              <a:solidFill>
                <a:schemeClr val="dk1"/>
              </a:solidFill>
              <a:latin typeface="Barlow"/>
              <a:ea typeface="Barlow"/>
              <a:cs typeface="Barlow"/>
              <a:sym typeface="Barlow"/>
            </a:endParaRPr>
          </a:p>
          <a:p>
            <a:pPr indent="0" lvl="0" marL="45720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By leveraging the versatile Arduino platform, this project offers a practical solution to a vital safety concern and an educational opportunity in sensor integration and real-time data processing, empowering individuals to safeguard their environments and potentially save lives.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SYSTEM</a:t>
            </a:r>
            <a:endParaRPr/>
          </a:p>
        </p:txBody>
      </p:sp>
      <p:sp>
        <p:nvSpPr>
          <p:cNvPr id="332" name="Google Shape;332;p46"/>
          <p:cNvSpPr txBox="1"/>
          <p:nvPr/>
        </p:nvSpPr>
        <p:spPr>
          <a:xfrm>
            <a:off x="923000" y="1287350"/>
            <a:ext cx="80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Barlow"/>
              <a:ea typeface="Barlow"/>
              <a:cs typeface="Barlow"/>
              <a:sym typeface="Barlow"/>
            </a:endParaRPr>
          </a:p>
        </p:txBody>
      </p:sp>
      <p:sp>
        <p:nvSpPr>
          <p:cNvPr id="333" name="Google Shape;333;p46"/>
          <p:cNvSpPr txBox="1"/>
          <p:nvPr/>
        </p:nvSpPr>
        <p:spPr>
          <a:xfrm>
            <a:off x="720000" y="1042700"/>
            <a:ext cx="7400100" cy="328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Existing Arduino-based fire alarm systems utilize various sensors and communication modules to detect fires and send alerts. Basic systems typically use smoke sensors like the MQ-2 along with buzzers to provide immediate audible alarms. More advanced setups integrate GSM modules to send SMS alerts or use Wi-Fi modules such as the ESP8266 for IoT-enabled solutions, offering real-time monitoring and notifications through cloud services. </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Some systems incorporate voice recognition modules to deliver verbal evacuation instructions, enhancing emergency communication. Additionally, multi-sensor configurations combine smoke, flame, and temperature sensors with displays for comprehensive monitoring and detailed alerts.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622425"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339" name="Google Shape;339;p47"/>
          <p:cNvSpPr txBox="1"/>
          <p:nvPr/>
        </p:nvSpPr>
        <p:spPr>
          <a:xfrm>
            <a:off x="923000" y="1287350"/>
            <a:ext cx="80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Barlow"/>
              <a:ea typeface="Barlow"/>
              <a:cs typeface="Barlow"/>
              <a:sym typeface="Barlow"/>
            </a:endParaRPr>
          </a:p>
        </p:txBody>
      </p:sp>
      <p:sp>
        <p:nvSpPr>
          <p:cNvPr id="340" name="Google Shape;340;p47"/>
          <p:cNvSpPr txBox="1"/>
          <p:nvPr/>
        </p:nvSpPr>
        <p:spPr>
          <a:xfrm>
            <a:off x="622425" y="1168325"/>
            <a:ext cx="7630500" cy="33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The proposed system aims to enhance fire detection and alert mechanisms by integrating advanced features and improving existing functionalities. This system will employ a combination of sensors, including smoke, flame, and temperature sensors, to ensure accurate detection of various fire indicators. It will utilize a GSM module for SMS alerts and an ESP8266 Wi-Fi module to enable IoT capabilities, allowing for real-time data monitoring and notifications via cloud platforms.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The system will also include a voice recognition module for delivering clear verbal instructions during emergencies and an LCD display for real-time data visualization. The proposed system aims to improve reliability, accuracy, and response time, making it a more robust and user-friendly fire detection solution.</a:t>
            </a:r>
            <a:endParaRPr sz="1700">
              <a:solidFill>
                <a:schemeClr val="dk1"/>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pic>
        <p:nvPicPr>
          <p:cNvPr id="351" name="Google Shape;351;p49"/>
          <p:cNvPicPr preferRelativeResize="0"/>
          <p:nvPr/>
        </p:nvPicPr>
        <p:blipFill>
          <a:blip r:embed="rId3">
            <a:alphaModFix/>
          </a:blip>
          <a:stretch>
            <a:fillRect/>
          </a:stretch>
        </p:blipFill>
        <p:spPr>
          <a:xfrm>
            <a:off x="780425" y="1168325"/>
            <a:ext cx="7252674" cy="367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7" name="Google Shape;357;p50"/>
          <p:cNvSpPr txBox="1"/>
          <p:nvPr/>
        </p:nvSpPr>
        <p:spPr>
          <a:xfrm>
            <a:off x="720000" y="1223950"/>
            <a:ext cx="7421100" cy="337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The proposed system aims to enhance fire detection and alert mechanisms by integrating advanced features and improving existing functionalities. This system will employ a combination of sensors, including smoke, flame, and temperature sensors, to ensure accurate detection of various fire indicators. </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It will utilize a GSM module for SMS alerts and an ESP8266 Wi-Fi module to enable IoT capabilities, allowing for real-time data monitoring and notifications via cloud platforms. The system will also include a voice recognition module for delivering clear verbal instructions during emergencies and an LCD display for real-time data visualization. The proposed system aims to improve reliability, accuracy, and response time, making it a more robust and user-friendly fire detection solution.</a:t>
            </a:r>
            <a:endParaRPr sz="1700">
              <a:solidFill>
                <a:schemeClr val="dk1"/>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720000" y="479700"/>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363" name="Google Shape;363;p51"/>
          <p:cNvSpPr txBox="1"/>
          <p:nvPr/>
        </p:nvSpPr>
        <p:spPr>
          <a:xfrm>
            <a:off x="720000" y="1255350"/>
            <a:ext cx="7704000" cy="326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1"/>
                </a:solidFill>
                <a:latin typeface="Barlow"/>
                <a:ea typeface="Barlow"/>
                <a:cs typeface="Barlow"/>
                <a:sym typeface="Barlow"/>
              </a:rPr>
              <a:t>Machine Learning Integration:</a:t>
            </a:r>
            <a:r>
              <a:rPr lang="en" sz="1500">
                <a:solidFill>
                  <a:schemeClr val="dk1"/>
                </a:solidFill>
                <a:latin typeface="Barlow"/>
                <a:ea typeface="Barlow"/>
                <a:cs typeface="Barlow"/>
                <a:sym typeface="Barlow"/>
              </a:rPr>
              <a:t> Implementing machine learning algorithms can improve the accuracy of fire detection by analyzing patterns and reducing false alarms.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b="1" lang="en" sz="1500">
                <a:solidFill>
                  <a:schemeClr val="dk1"/>
                </a:solidFill>
                <a:latin typeface="Barlow"/>
                <a:ea typeface="Barlow"/>
                <a:cs typeface="Barlow"/>
                <a:sym typeface="Barlow"/>
              </a:rPr>
              <a:t>Enhanced IoT Connectivity:</a:t>
            </a:r>
            <a:r>
              <a:rPr lang="en" sz="1500">
                <a:solidFill>
                  <a:schemeClr val="dk1"/>
                </a:solidFill>
                <a:latin typeface="Barlow"/>
                <a:ea typeface="Barlow"/>
                <a:cs typeface="Barlow"/>
                <a:sym typeface="Barlow"/>
              </a:rPr>
              <a:t> Expanding IoT capabilities to include integration with smart home systems and broader network protocols (e.g., Zigbee, LoRaWAN) can provide more robust and scalable solutions.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b="1" lang="en" sz="1500">
                <a:solidFill>
                  <a:schemeClr val="dk1"/>
                </a:solidFill>
                <a:latin typeface="Barlow"/>
                <a:ea typeface="Barlow"/>
                <a:cs typeface="Barlow"/>
                <a:sym typeface="Barlow"/>
              </a:rPr>
              <a:t>Energy Efficiency:</a:t>
            </a:r>
            <a:r>
              <a:rPr lang="en" sz="1500">
                <a:solidFill>
                  <a:schemeClr val="dk1"/>
                </a:solidFill>
                <a:latin typeface="Barlow"/>
                <a:ea typeface="Barlow"/>
                <a:cs typeface="Barlow"/>
                <a:sym typeface="Barlow"/>
              </a:rPr>
              <a:t> Developing low-power designs and incorporating renewable energy sources like solar panels can make these systems more sustainable and suitable for remote locations.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b="1" sz="1500">
              <a:solidFill>
                <a:schemeClr val="dk1"/>
              </a:solidFill>
              <a:latin typeface="Barlow"/>
              <a:ea typeface="Barlow"/>
              <a:cs typeface="Barlow"/>
              <a:sym typeface="Barlow"/>
            </a:endParaRPr>
          </a:p>
          <a:p>
            <a:pPr indent="0" lvl="0" marL="0" rtl="0" algn="just">
              <a:spcBef>
                <a:spcPts val="0"/>
              </a:spcBef>
              <a:spcAft>
                <a:spcPts val="0"/>
              </a:spcAft>
              <a:buNone/>
            </a:pPr>
            <a:r>
              <a:rPr b="1" lang="en" sz="1500">
                <a:solidFill>
                  <a:schemeClr val="dk1"/>
                </a:solidFill>
                <a:latin typeface="Barlow"/>
                <a:ea typeface="Barlow"/>
                <a:cs typeface="Barlow"/>
                <a:sym typeface="Barlow"/>
              </a:rPr>
              <a:t>User Interface Improvements: </a:t>
            </a:r>
            <a:r>
              <a:rPr lang="en" sz="1500">
                <a:solidFill>
                  <a:schemeClr val="dk1"/>
                </a:solidFill>
                <a:latin typeface="Barlow"/>
                <a:ea typeface="Barlow"/>
                <a:cs typeface="Barlow"/>
                <a:sym typeface="Barlow"/>
              </a:rPr>
              <a:t>Enhancing the user interface with mobile apps and web dashboards can provide users with more intuitive and comprehensive control and monitoring options.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20000" y="190850"/>
            <a:ext cx="46122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60" name="Google Shape;260;p34"/>
          <p:cNvSpPr txBox="1"/>
          <p:nvPr>
            <p:ph idx="1" type="body"/>
          </p:nvPr>
        </p:nvSpPr>
        <p:spPr>
          <a:xfrm>
            <a:off x="720000" y="918647"/>
            <a:ext cx="77040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I. ABSTRACT</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II. INTRODUCTION</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III. OBJECTIVE</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IV. LITERATURE SURVEY</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     a. KEY CHALLENGES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     b. MOTIVATION</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 EXISTING SYSTEM</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VI. PROPOSED SYSTEM</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VII.MODULES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VIII. SYSTEM ARCHITECTURE</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IX. CONCLUSION AND FUTURE ENHANCEMENTS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X. REFERENCES</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ctrTitle"/>
          </p:nvPr>
        </p:nvSpPr>
        <p:spPr>
          <a:xfrm>
            <a:off x="978025" y="643675"/>
            <a:ext cx="5970000" cy="80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ABSTRACT</a:t>
            </a:r>
            <a:endParaRPr sz="3500"/>
          </a:p>
        </p:txBody>
      </p:sp>
      <p:sp>
        <p:nvSpPr>
          <p:cNvPr id="266" name="Google Shape;266;p35"/>
          <p:cNvSpPr txBox="1"/>
          <p:nvPr/>
        </p:nvSpPr>
        <p:spPr>
          <a:xfrm>
            <a:off x="978025" y="1705475"/>
            <a:ext cx="7649400" cy="253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In this project, we present a Fire Alarm System implemented using Arduino microcontroller. The system employs temperature and smoke sensors to detect potential fire hazards. Upon detection, the Arduino triggers an alarm and activates a notification system, which can include SMS alerts or email notifications. Additionally, real-time data monitoring is facilitated through a graphical user interface (I2C Display) on a computer or mobile device, providing remote access and control. The system offers a cost-effective and reliable solution for fire detection and prevention in various environments, ensuring timely response to emergencies.</a:t>
            </a:r>
            <a:endParaRPr sz="1700">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nvSpPr>
        <p:spPr>
          <a:xfrm>
            <a:off x="905650" y="359150"/>
            <a:ext cx="30000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INTRODUCTION</a:t>
            </a:r>
            <a:endParaRPr b="1" sz="3500">
              <a:solidFill>
                <a:schemeClr val="dk1"/>
              </a:solidFill>
              <a:latin typeface="Unica One"/>
              <a:ea typeface="Unica One"/>
              <a:cs typeface="Unica One"/>
              <a:sym typeface="Unica One"/>
            </a:endParaRPr>
          </a:p>
        </p:txBody>
      </p:sp>
      <p:sp>
        <p:nvSpPr>
          <p:cNvPr id="272" name="Google Shape;272;p36"/>
          <p:cNvSpPr txBox="1"/>
          <p:nvPr/>
        </p:nvSpPr>
        <p:spPr>
          <a:xfrm>
            <a:off x="905650" y="1155500"/>
            <a:ext cx="7528200" cy="280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The emergence of Arduino microcontrollers has revolutionized the field of DIY electronics, enabling enthusiasts to create sophisticated yet affordable solutions for a variety of real-world problems. In this context, we introduce a Fire Alarm System developed using Arduino technology. This project addresses the critical need for early fire detection and prevention in both residential and commercial settings. By integrating temperature and smoke sensors with Arduino, our system offers a robust and customizable solution for detecting potential fire hazards. Through this introduction, we aim to highlight the significance of our project in enhancing fire safety measures and mitigating risks in diverse environments.</a:t>
            </a:r>
            <a:endParaRPr sz="1700">
              <a:solidFill>
                <a:schemeClr val="dk1"/>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nvSpPr>
        <p:spPr>
          <a:xfrm>
            <a:off x="421575" y="124925"/>
            <a:ext cx="31623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OBJECTIVE</a:t>
            </a:r>
            <a:endParaRPr b="1" sz="3500">
              <a:solidFill>
                <a:schemeClr val="dk1"/>
              </a:solidFill>
              <a:latin typeface="Unica One"/>
              <a:ea typeface="Unica One"/>
              <a:cs typeface="Unica One"/>
              <a:sym typeface="Unica One"/>
            </a:endParaRPr>
          </a:p>
        </p:txBody>
      </p:sp>
      <p:sp>
        <p:nvSpPr>
          <p:cNvPr id="278" name="Google Shape;278;p37"/>
          <p:cNvSpPr txBox="1"/>
          <p:nvPr/>
        </p:nvSpPr>
        <p:spPr>
          <a:xfrm>
            <a:off x="421575" y="740525"/>
            <a:ext cx="8527500" cy="410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700">
                <a:solidFill>
                  <a:schemeClr val="dk1"/>
                </a:solidFill>
                <a:latin typeface="Barlow"/>
                <a:ea typeface="Barlow"/>
                <a:cs typeface="Barlow"/>
                <a:sym typeface="Barlow"/>
              </a:rPr>
              <a:t>⠂</a:t>
            </a:r>
            <a:r>
              <a:rPr b="1" lang="en" sz="1700">
                <a:solidFill>
                  <a:schemeClr val="dk1"/>
                </a:solidFill>
                <a:latin typeface="Barlow"/>
                <a:ea typeface="Barlow"/>
                <a:cs typeface="Barlow"/>
                <a:sym typeface="Barlow"/>
              </a:rPr>
              <a:t>Develop a Reliable Fire Detection System:</a:t>
            </a:r>
            <a:r>
              <a:rPr lang="en" sz="1700">
                <a:solidFill>
                  <a:schemeClr val="dk1"/>
                </a:solidFill>
                <a:latin typeface="Barlow"/>
                <a:ea typeface="Barlow"/>
                <a:cs typeface="Barlow"/>
                <a:sym typeface="Barlow"/>
              </a:rPr>
              <a:t> Design and implement a fire alarm system using Arduino that reliably detects fire and smoke presence to ensure early fire detection.</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b="1" lang="en" sz="1700">
                <a:solidFill>
                  <a:schemeClr val="dk1"/>
                </a:solidFill>
                <a:latin typeface="Barlow"/>
                <a:ea typeface="Barlow"/>
                <a:cs typeface="Barlow"/>
                <a:sym typeface="Barlow"/>
              </a:rPr>
              <a:t>⠂Integrate Sensor Technology:</a:t>
            </a:r>
            <a:r>
              <a:rPr lang="en" sz="1700">
                <a:solidFill>
                  <a:schemeClr val="dk1"/>
                </a:solidFill>
                <a:latin typeface="Barlow"/>
                <a:ea typeface="Barlow"/>
                <a:cs typeface="Barlow"/>
                <a:sym typeface="Barlow"/>
              </a:rPr>
              <a:t> Incorporate temperature and smoke sensors into the Arduino-based system to accurately monitor environmental conditions and identify potential fire hazards.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b="1" lang="en" sz="1700">
                <a:solidFill>
                  <a:schemeClr val="dk1"/>
                </a:solidFill>
                <a:latin typeface="Barlow"/>
                <a:ea typeface="Barlow"/>
                <a:cs typeface="Barlow"/>
                <a:sym typeface="Barlow"/>
              </a:rPr>
              <a:t>⠂</a:t>
            </a:r>
            <a:r>
              <a:rPr b="1" lang="en" sz="1700">
                <a:solidFill>
                  <a:schemeClr val="dk1"/>
                </a:solidFill>
                <a:latin typeface="Barlow"/>
                <a:ea typeface="Barlow"/>
                <a:cs typeface="Barlow"/>
                <a:sym typeface="Barlow"/>
              </a:rPr>
              <a:t>Implement Alarm and Notification Mechanisms:</a:t>
            </a:r>
            <a:r>
              <a:rPr lang="en" sz="1700">
                <a:solidFill>
                  <a:schemeClr val="dk1"/>
                </a:solidFill>
                <a:latin typeface="Barlow"/>
                <a:ea typeface="Barlow"/>
                <a:cs typeface="Barlow"/>
                <a:sym typeface="Barlow"/>
              </a:rPr>
              <a:t> Program the Arduino to trigger audible and visual alarms upon detecting signs of fire, while also integrating notification mechanisms such as SMS alerts or email notifications to alert users remotely.</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b="1" lang="en" sz="1700">
                <a:solidFill>
                  <a:schemeClr val="dk1"/>
                </a:solidFill>
                <a:latin typeface="Barlow"/>
                <a:ea typeface="Barlow"/>
                <a:cs typeface="Barlow"/>
                <a:sym typeface="Barlow"/>
              </a:rPr>
              <a:t>⠂Ensure Cost-Effective and Scalable Solution:</a:t>
            </a:r>
            <a:r>
              <a:rPr lang="en" sz="1700">
                <a:solidFill>
                  <a:schemeClr val="dk1"/>
                </a:solidFill>
                <a:latin typeface="Barlow"/>
                <a:ea typeface="Barlow"/>
                <a:cs typeface="Barlow"/>
                <a:sym typeface="Barlow"/>
              </a:rPr>
              <a:t> Develop a cost-effective solution that utilizes readily available components and can be easily scaled to meet the needs of various environments, ranging from homes to commercial buildings, without compromising reliability or functionality.</a:t>
            </a:r>
            <a:endParaRPr sz="17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284" name="Google Shape;284;p38"/>
          <p:cNvGraphicFramePr/>
          <p:nvPr/>
        </p:nvGraphicFramePr>
        <p:xfrm>
          <a:off x="385388" y="844400"/>
          <a:ext cx="3000000" cy="3000000"/>
        </p:xfrm>
        <a:graphic>
          <a:graphicData uri="http://schemas.openxmlformats.org/drawingml/2006/table">
            <a:tbl>
              <a:tblPr>
                <a:noFill/>
                <a:tableStyleId>{82EDB48A-2F70-44B5-B9EA-B18A060E5E13}</a:tableStyleId>
              </a:tblPr>
              <a:tblGrid>
                <a:gridCol w="636200"/>
                <a:gridCol w="2485750"/>
                <a:gridCol w="1560975"/>
                <a:gridCol w="1560975"/>
                <a:gridCol w="2255125"/>
              </a:tblGrid>
              <a:tr h="442300">
                <a:tc>
                  <a:txBody>
                    <a:bodyPr/>
                    <a:lstStyle/>
                    <a:p>
                      <a:pPr indent="0" lvl="0" marL="0" rtl="0" algn="l">
                        <a:spcBef>
                          <a:spcPts val="0"/>
                        </a:spcBef>
                        <a:spcAft>
                          <a:spcPts val="0"/>
                        </a:spcAft>
                        <a:buNone/>
                      </a:pPr>
                      <a:r>
                        <a:rPr b="1" lang="en" sz="1300"/>
                        <a:t>S.NO</a:t>
                      </a:r>
                      <a:endParaRPr b="1" sz="1300"/>
                    </a:p>
                  </a:txBody>
                  <a:tcPr marT="91425" marB="91425" marR="91425" marL="91425"/>
                </a:tc>
                <a:tc>
                  <a:txBody>
                    <a:bodyPr/>
                    <a:lstStyle/>
                    <a:p>
                      <a:pPr indent="0" lvl="0" marL="0" rtl="0" algn="l">
                        <a:spcBef>
                          <a:spcPts val="0"/>
                        </a:spcBef>
                        <a:spcAft>
                          <a:spcPts val="0"/>
                        </a:spcAft>
                        <a:buNone/>
                      </a:pPr>
                      <a:r>
                        <a:rPr b="1" lang="en" sz="1300"/>
                        <a:t>AUTHOR(S)</a:t>
                      </a:r>
                      <a:endParaRPr b="1" sz="1300"/>
                    </a:p>
                  </a:txBody>
                  <a:tcPr marT="91425" marB="91425" marR="91425" marL="91425"/>
                </a:tc>
                <a:tc>
                  <a:txBody>
                    <a:bodyPr/>
                    <a:lstStyle/>
                    <a:p>
                      <a:pPr indent="0" lvl="0" marL="0" rtl="0" algn="l">
                        <a:spcBef>
                          <a:spcPts val="0"/>
                        </a:spcBef>
                        <a:spcAft>
                          <a:spcPts val="0"/>
                        </a:spcAft>
                        <a:buNone/>
                      </a:pPr>
                      <a:r>
                        <a:rPr b="1" lang="en" sz="1300"/>
                        <a:t>YEAR OF PUBLISHING</a:t>
                      </a:r>
                      <a:endParaRPr b="1" sz="1300"/>
                    </a:p>
                  </a:txBody>
                  <a:tcPr marT="91425" marB="91425" marR="91425" marL="91425"/>
                </a:tc>
                <a:tc>
                  <a:txBody>
                    <a:bodyPr/>
                    <a:lstStyle/>
                    <a:p>
                      <a:pPr indent="0" lvl="0" marL="0" rtl="0" algn="l">
                        <a:spcBef>
                          <a:spcPts val="0"/>
                        </a:spcBef>
                        <a:spcAft>
                          <a:spcPts val="0"/>
                        </a:spcAft>
                        <a:buNone/>
                      </a:pPr>
                      <a:r>
                        <a:rPr b="1" lang="en" sz="1300"/>
                        <a:t>TITLE</a:t>
                      </a:r>
                      <a:endParaRPr b="1" sz="1300"/>
                    </a:p>
                  </a:txBody>
                  <a:tcPr marT="91425" marB="91425" marR="91425" marL="91425"/>
                </a:tc>
                <a:tc>
                  <a:txBody>
                    <a:bodyPr/>
                    <a:lstStyle/>
                    <a:p>
                      <a:pPr indent="0" lvl="0" marL="0" rtl="0" algn="l">
                        <a:spcBef>
                          <a:spcPts val="0"/>
                        </a:spcBef>
                        <a:spcAft>
                          <a:spcPts val="0"/>
                        </a:spcAft>
                        <a:buNone/>
                      </a:pPr>
                      <a:r>
                        <a:rPr b="1" lang="en" sz="1300"/>
                        <a:t>DESCRIPTION</a:t>
                      </a:r>
                      <a:endParaRPr b="1" sz="1300"/>
                    </a:p>
                  </a:txBody>
                  <a:tcPr marT="91425" marB="91425" marR="91425" marL="91425"/>
                </a:tc>
              </a:tr>
              <a:tr h="1371225">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lang="en" sz="1300"/>
                        <a:t>Suardi, J</a:t>
                      </a:r>
                      <a:endParaRPr sz="1300"/>
                    </a:p>
                  </a:txBody>
                  <a:tcPr marT="91425" marB="91425" marR="91425" marL="91425"/>
                </a:tc>
                <a:tc>
                  <a:txBody>
                    <a:bodyPr/>
                    <a:lstStyle/>
                    <a:p>
                      <a:pPr indent="0" lvl="0" marL="0" rtl="0" algn="l">
                        <a:spcBef>
                          <a:spcPts val="0"/>
                        </a:spcBef>
                        <a:spcAft>
                          <a:spcPts val="0"/>
                        </a:spcAft>
                        <a:buNone/>
                      </a:pPr>
                      <a:r>
                        <a:rPr lang="en" sz="1300"/>
                        <a:t>2021	</a:t>
                      </a:r>
                      <a:endParaRPr sz="1300"/>
                    </a:p>
                  </a:txBody>
                  <a:tcPr marT="91425" marB="91425" marR="91425" marL="91425"/>
                </a:tc>
                <a:tc>
                  <a:txBody>
                    <a:bodyPr/>
                    <a:lstStyle/>
                    <a:p>
                      <a:pPr indent="0" lvl="0" marL="0" rtl="0" algn="l">
                        <a:spcBef>
                          <a:spcPts val="0"/>
                        </a:spcBef>
                        <a:spcAft>
                          <a:spcPts val="0"/>
                        </a:spcAft>
                        <a:buNone/>
                      </a:pPr>
                      <a:r>
                        <a:rPr lang="en" sz="1300"/>
                        <a:t>Design of a Home Fire Detection System Using Arduino and SMS Gateway.</a:t>
                      </a:r>
                      <a:endParaRPr sz="1300"/>
                    </a:p>
                  </a:txBody>
                  <a:tcPr marT="91425" marB="91425" marR="91425" marL="91425"/>
                </a:tc>
                <a:tc>
                  <a:txBody>
                    <a:bodyPr/>
                    <a:lstStyle/>
                    <a:p>
                      <a:pPr indent="0" lvl="0" marL="0" rtl="0" algn="l">
                        <a:spcBef>
                          <a:spcPts val="0"/>
                        </a:spcBef>
                        <a:spcAft>
                          <a:spcPts val="0"/>
                        </a:spcAft>
                        <a:buNone/>
                      </a:pPr>
                      <a:r>
                        <a:rPr lang="en" sz="1300"/>
                        <a:t>	This paper describes a fire detection system that uses Arduino to monitor temperature and gas levels, triggering alarms and sending SMS alerts when thresholds are exceeded​​.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tc>
              </a:tr>
              <a:tr h="1061575">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lang="en" sz="1300"/>
                        <a:t>Pacheco, J		</a:t>
                      </a:r>
                      <a:endParaRPr sz="1300"/>
                    </a:p>
                  </a:txBody>
                  <a:tcPr marT="91425" marB="91425" marR="91425" marL="91425"/>
                </a:tc>
                <a:tc>
                  <a:txBody>
                    <a:bodyPr/>
                    <a:lstStyle/>
                    <a:p>
                      <a:pPr indent="0" lvl="0" marL="0" rtl="0" algn="l">
                        <a:spcBef>
                          <a:spcPts val="0"/>
                        </a:spcBef>
                        <a:spcAft>
                          <a:spcPts val="0"/>
                        </a:spcAft>
                        <a:buNone/>
                      </a:pPr>
                      <a:r>
                        <a:rPr lang="en" sz="1300"/>
                        <a:t>2022	</a:t>
                      </a:r>
                      <a:endParaRPr sz="1300"/>
                    </a:p>
                  </a:txBody>
                  <a:tcPr marT="91425" marB="91425" marR="91425" marL="91425"/>
                </a:tc>
                <a:tc>
                  <a:txBody>
                    <a:bodyPr/>
                    <a:lstStyle/>
                    <a:p>
                      <a:pPr indent="0" lvl="0" marL="0" rtl="0" algn="l">
                        <a:spcBef>
                          <a:spcPts val="0"/>
                        </a:spcBef>
                        <a:spcAft>
                          <a:spcPts val="0"/>
                        </a:spcAft>
                        <a:buNone/>
                      </a:pPr>
                      <a:r>
                        <a:rPr lang="en" sz="1300"/>
                        <a:t>Arduino-Based Fire Alarm System with GSM Module.</a:t>
                      </a:r>
                      <a:endParaRPr sz="1300"/>
                    </a:p>
                  </a:txBody>
                  <a:tcPr marT="91425" marB="91425" marR="91425" marL="91425"/>
                </a:tc>
                <a:tc>
                  <a:txBody>
                    <a:bodyPr/>
                    <a:lstStyle/>
                    <a:p>
                      <a:pPr indent="0" lvl="0" marL="0" rtl="0" algn="l">
                        <a:spcBef>
                          <a:spcPts val="0"/>
                        </a:spcBef>
                        <a:spcAft>
                          <a:spcPts val="0"/>
                        </a:spcAft>
                        <a:buNone/>
                      </a:pPr>
                      <a:r>
                        <a:rPr lang="en" sz="1300"/>
                        <a:t>The study presents a GSM-based fire alarm system that detects flames and sends SMS alerts. It includes code and circuit diagrams for practical implementation​​.</a:t>
                      </a:r>
                      <a:endParaRPr sz="13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290" name="Google Shape;290;p39"/>
          <p:cNvGraphicFramePr/>
          <p:nvPr/>
        </p:nvGraphicFramePr>
        <p:xfrm>
          <a:off x="364613" y="844400"/>
          <a:ext cx="3000000" cy="3000000"/>
        </p:xfrm>
        <a:graphic>
          <a:graphicData uri="http://schemas.openxmlformats.org/drawingml/2006/table">
            <a:tbl>
              <a:tblPr>
                <a:noFill/>
                <a:tableStyleId>{82EDB48A-2F70-44B5-B9EA-B18A060E5E13}</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t>Jakubowski K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2020	</a:t>
                      </a:r>
                      <a:endParaRPr sz="1300"/>
                    </a:p>
                  </a:txBody>
                  <a:tcPr marT="91425" marB="91425" marR="91425" marL="91425"/>
                </a:tc>
                <a:tc>
                  <a:txBody>
                    <a:bodyPr/>
                    <a:lstStyle/>
                    <a:p>
                      <a:pPr indent="0" lvl="0" marL="0" rtl="0" algn="l">
                        <a:spcBef>
                          <a:spcPts val="0"/>
                        </a:spcBef>
                        <a:spcAft>
                          <a:spcPts val="0"/>
                        </a:spcAft>
                        <a:buNone/>
                      </a:pPr>
                      <a:r>
                        <a:rPr lang="en" sz="1300"/>
                        <a:t>Analysis of Reliability Requirements for Fire Alarm Systems Operated in Civil Structures.</a:t>
                      </a:r>
                      <a:endParaRPr sz="1300"/>
                    </a:p>
                  </a:txBody>
                  <a:tcPr marT="91425" marB="91425" marR="91425" marL="91425"/>
                </a:tc>
                <a:tc>
                  <a:txBody>
                    <a:bodyPr/>
                    <a:lstStyle/>
                    <a:p>
                      <a:pPr indent="0" lvl="0" marL="0" rtl="0" algn="l">
                        <a:spcBef>
                          <a:spcPts val="0"/>
                        </a:spcBef>
                        <a:spcAft>
                          <a:spcPts val="0"/>
                        </a:spcAft>
                        <a:buNone/>
                      </a:pPr>
                      <a:r>
                        <a:rPr lang="en" sz="1300"/>
                        <a:t>This paper analyzes the reliability requirements for fire alarm systems in critical infrastructure and civil structures, emphasizing the importance of continuous performance during emergencies​​.</a:t>
                      </a:r>
                      <a:endParaRPr sz="1300"/>
                    </a:p>
                    <a:p>
                      <a:pPr indent="0" lvl="0" marL="0" rtl="0" algn="l">
                        <a:spcBef>
                          <a:spcPts val="0"/>
                        </a:spcBef>
                        <a:spcAft>
                          <a:spcPts val="0"/>
                        </a:spcAft>
                        <a:buNone/>
                      </a:pPr>
                      <a:r>
                        <a:t/>
                      </a:r>
                      <a:endParaRPr sz="1300"/>
                    </a:p>
                  </a:txBody>
                  <a:tcPr marT="91425" marB="91425" marR="91425" marL="91425"/>
                </a:tc>
              </a:tr>
              <a:tr h="1850050">
                <a:tc>
                  <a:txBody>
                    <a:bodyPr/>
                    <a:lstStyle/>
                    <a:p>
                      <a:pPr indent="0" lvl="0" marL="0" rtl="0" algn="l">
                        <a:spcBef>
                          <a:spcPts val="0"/>
                        </a:spcBef>
                        <a:spcAft>
                          <a:spcPts val="0"/>
                        </a:spcAft>
                        <a:buNone/>
                      </a:pPr>
                      <a:r>
                        <a:rPr lang="en" sz="1300"/>
                        <a:t>4.</a:t>
                      </a:r>
                      <a:endParaRPr sz="1300"/>
                    </a:p>
                  </a:txBody>
                  <a:tcPr marT="91425" marB="91425" marR="91425" marL="91425"/>
                </a:tc>
                <a:tc>
                  <a:txBody>
                    <a:bodyPr/>
                    <a:lstStyle/>
                    <a:p>
                      <a:pPr indent="0" lvl="0" marL="0" rtl="0" algn="l">
                        <a:spcBef>
                          <a:spcPts val="0"/>
                        </a:spcBef>
                        <a:spcAft>
                          <a:spcPts val="0"/>
                        </a:spcAft>
                        <a:buNone/>
                      </a:pPr>
                      <a:r>
                        <a:rPr lang="en" sz="1300"/>
                        <a:t>Zhou, K., Zhang, X.			</a:t>
                      </a:r>
                      <a:endParaRPr sz="1300"/>
                    </a:p>
                  </a:txBody>
                  <a:tcPr marT="91425" marB="91425" marR="91425" marL="91425"/>
                </a:tc>
                <a:tc>
                  <a:txBody>
                    <a:bodyPr/>
                    <a:lstStyle/>
                    <a:p>
                      <a:pPr indent="0" lvl="0" marL="0" rtl="0" algn="l">
                        <a:spcBef>
                          <a:spcPts val="0"/>
                        </a:spcBef>
                        <a:spcAft>
                          <a:spcPts val="0"/>
                        </a:spcAft>
                        <a:buNone/>
                      </a:pPr>
                      <a:r>
                        <a:rPr lang="en" sz="1300"/>
                        <a:t>2020</a:t>
                      </a:r>
                      <a:endParaRPr sz="1300"/>
                    </a:p>
                  </a:txBody>
                  <a:tcPr marT="91425" marB="91425" marR="91425" marL="91425"/>
                </a:tc>
                <a:tc>
                  <a:txBody>
                    <a:bodyPr/>
                    <a:lstStyle/>
                    <a:p>
                      <a:pPr indent="0" lvl="0" marL="0" rtl="0" algn="l">
                        <a:spcBef>
                          <a:spcPts val="0"/>
                        </a:spcBef>
                        <a:spcAft>
                          <a:spcPts val="0"/>
                        </a:spcAft>
                        <a:buNone/>
                      </a:pPr>
                      <a:r>
                        <a:rPr lang="en" sz="1300"/>
                        <a:t>Design of Outdoor Fire Intelligent Alarm System Based on Image Recognition.</a:t>
                      </a:r>
                      <a:endParaRPr sz="1300"/>
                    </a:p>
                  </a:txBody>
                  <a:tcPr marT="91425" marB="91425" marR="91425" marL="91425"/>
                </a:tc>
                <a:tc>
                  <a:txBody>
                    <a:bodyPr/>
                    <a:lstStyle/>
                    <a:p>
                      <a:pPr indent="0" lvl="0" marL="0" rtl="0" algn="l">
                        <a:spcBef>
                          <a:spcPts val="0"/>
                        </a:spcBef>
                        <a:spcAft>
                          <a:spcPts val="0"/>
                        </a:spcAft>
                        <a:buNone/>
                      </a:pPr>
                      <a:r>
                        <a:rPr lang="en" sz="1300"/>
                        <a:t>The research focuses on an outdoor fire detection system using neural networks to reduce false alarms and improve detection accuracy in varied environments​​.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296" name="Google Shape;296;p40"/>
          <p:cNvGraphicFramePr/>
          <p:nvPr/>
        </p:nvGraphicFramePr>
        <p:xfrm>
          <a:off x="364613" y="844400"/>
          <a:ext cx="3000000" cy="3000000"/>
        </p:xfrm>
        <a:graphic>
          <a:graphicData uri="http://schemas.openxmlformats.org/drawingml/2006/table">
            <a:tbl>
              <a:tblPr>
                <a:noFill/>
                <a:tableStyleId>{82EDB48A-2F70-44B5-B9EA-B18A060E5E13}</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t>Goswami L	</a:t>
                      </a:r>
                      <a:endParaRPr sz="1300"/>
                    </a:p>
                  </a:txBody>
                  <a:tcPr marT="91425" marB="91425" marR="91425" marL="91425"/>
                </a:tc>
                <a:tc>
                  <a:txBody>
                    <a:bodyPr/>
                    <a:lstStyle/>
                    <a:p>
                      <a:pPr indent="0" lvl="0" marL="0" rtl="0" algn="l">
                        <a:spcBef>
                          <a:spcPts val="0"/>
                        </a:spcBef>
                        <a:spcAft>
                          <a:spcPts val="0"/>
                        </a:spcAft>
                        <a:buNone/>
                      </a:pPr>
                      <a:r>
                        <a:rPr lang="en" sz="1300"/>
                        <a:t>2021	</a:t>
                      </a:r>
                      <a:endParaRPr sz="1300"/>
                    </a:p>
                  </a:txBody>
                  <a:tcPr marT="91425" marB="91425" marR="91425" marL="91425"/>
                </a:tc>
                <a:tc>
                  <a:txBody>
                    <a:bodyPr/>
                    <a:lstStyle/>
                    <a:p>
                      <a:pPr indent="0" lvl="0" marL="0" rtl="0" algn="l">
                        <a:spcBef>
                          <a:spcPts val="0"/>
                        </a:spcBef>
                        <a:spcAft>
                          <a:spcPts val="0"/>
                        </a:spcAft>
                        <a:buNone/>
                      </a:pPr>
                      <a:r>
                        <a:rPr lang="en" sz="1300"/>
                        <a:t>Developing a Voice-Directed Fire Alarm System Using Arduino Microcontroller.</a:t>
                      </a:r>
                      <a:endParaRPr sz="1300"/>
                    </a:p>
                  </a:txBody>
                  <a:tcPr marT="91425" marB="91425" marR="91425" marL="91425"/>
                </a:tc>
                <a:tc>
                  <a:txBody>
                    <a:bodyPr/>
                    <a:lstStyle/>
                    <a:p>
                      <a:pPr indent="0" lvl="0" marL="0" rtl="0" algn="l">
                        <a:spcBef>
                          <a:spcPts val="0"/>
                        </a:spcBef>
                        <a:spcAft>
                          <a:spcPts val="0"/>
                        </a:spcAft>
                        <a:buNone/>
                      </a:pPr>
                      <a:r>
                        <a:rPr lang="en" sz="1300"/>
                        <a:t>This paper explores a voice-directed fire alarm system that uses Arduino to enhance communication during fire emergencies, improving response times and clarity​​.</a:t>
                      </a:r>
                      <a:endParaRPr sz="1300"/>
                    </a:p>
                  </a:txBody>
                  <a:tcPr marT="91425" marB="91425" marR="91425" marL="91425"/>
                </a:tc>
              </a:tr>
              <a:tr h="1783725">
                <a:tc>
                  <a:txBody>
                    <a:bodyPr/>
                    <a:lstStyle/>
                    <a:p>
                      <a:pPr indent="0" lvl="0" marL="0" rtl="0" algn="l">
                        <a:spcBef>
                          <a:spcPts val="0"/>
                        </a:spcBef>
                        <a:spcAft>
                          <a:spcPts val="0"/>
                        </a:spcAft>
                        <a:buNone/>
                      </a:pPr>
                      <a:r>
                        <a:rPr lang="en" sz="1300"/>
                        <a:t>6.</a:t>
                      </a:r>
                      <a:endParaRPr sz="1300"/>
                    </a:p>
                  </a:txBody>
                  <a:tcPr marT="91425" marB="91425" marR="91425" marL="91425"/>
                </a:tc>
                <a:tc>
                  <a:txBody>
                    <a:bodyPr/>
                    <a:lstStyle/>
                    <a:p>
                      <a:pPr indent="0" lvl="0" marL="0" rtl="0" algn="l">
                        <a:spcBef>
                          <a:spcPts val="0"/>
                        </a:spcBef>
                        <a:spcAft>
                          <a:spcPts val="0"/>
                        </a:spcAft>
                        <a:buNone/>
                      </a:pPr>
                      <a:r>
                        <a:rPr lang="en" sz="1300"/>
                        <a:t>Singh, D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2020</a:t>
                      </a:r>
                      <a:endParaRPr sz="1300"/>
                    </a:p>
                  </a:txBody>
                  <a:tcPr marT="91425" marB="91425" marR="91425" marL="91425"/>
                </a:tc>
                <a:tc>
                  <a:txBody>
                    <a:bodyPr/>
                    <a:lstStyle/>
                    <a:p>
                      <a:pPr indent="0" lvl="0" marL="0" rtl="0" algn="l">
                        <a:spcBef>
                          <a:spcPts val="0"/>
                        </a:spcBef>
                        <a:spcAft>
                          <a:spcPts val="0"/>
                        </a:spcAft>
                        <a:buNone/>
                      </a:pPr>
                      <a:r>
                        <a:rPr lang="en" sz="1300"/>
                        <a:t>Cloud Computing: Analysis of Top 5 CSPs in SaaS, PaaS and IaaS Platforms	Although focused on cloud computing.</a:t>
                      </a:r>
                      <a:endParaRPr sz="1300"/>
                    </a:p>
                  </a:txBody>
                  <a:tcPr marT="91425" marB="91425" marR="91425" marL="91425"/>
                </a:tc>
                <a:tc>
                  <a:txBody>
                    <a:bodyPr/>
                    <a:lstStyle/>
                    <a:p>
                      <a:pPr indent="0" lvl="0" marL="0" rtl="0" algn="l">
                        <a:spcBef>
                          <a:spcPts val="0"/>
                        </a:spcBef>
                        <a:spcAft>
                          <a:spcPts val="0"/>
                        </a:spcAft>
                        <a:buNone/>
                      </a:pPr>
                      <a:r>
                        <a:rPr lang="en" sz="1300"/>
                        <a:t>This</a:t>
                      </a:r>
                      <a:r>
                        <a:rPr lang="en" sz="1300"/>
                        <a:t> paper discusses integrating cloud services with fire alarm systems to enhance data storage and real-time monitoring capabilities​​.</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302" name="Google Shape;302;p41"/>
          <p:cNvGraphicFramePr/>
          <p:nvPr/>
        </p:nvGraphicFramePr>
        <p:xfrm>
          <a:off x="364613" y="844400"/>
          <a:ext cx="3000000" cy="3000000"/>
        </p:xfrm>
        <a:graphic>
          <a:graphicData uri="http://schemas.openxmlformats.org/drawingml/2006/table">
            <a:tbl>
              <a:tblPr>
                <a:noFill/>
                <a:tableStyleId>{82EDB48A-2F70-44B5-B9EA-B18A060E5E13}</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7</a:t>
                      </a:r>
                      <a:r>
                        <a:rPr lang="en" sz="1300"/>
                        <a:t>.</a:t>
                      </a:r>
                      <a:endParaRPr sz="1300"/>
                    </a:p>
                  </a:txBody>
                  <a:tcPr marT="91425" marB="91425" marR="91425" marL="91425"/>
                </a:tc>
                <a:tc>
                  <a:txBody>
                    <a:bodyPr/>
                    <a:lstStyle/>
                    <a:p>
                      <a:pPr indent="0" lvl="0" marL="0" rtl="0" algn="l">
                        <a:spcBef>
                          <a:spcPts val="0"/>
                        </a:spcBef>
                        <a:spcAft>
                          <a:spcPts val="0"/>
                        </a:spcAft>
                        <a:buNone/>
                      </a:pPr>
                      <a:r>
                        <a:rPr lang="en" sz="1300"/>
                        <a:t>Solanki M.S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2020	</a:t>
                      </a:r>
                      <a:endParaRPr sz="1300"/>
                    </a:p>
                  </a:txBody>
                  <a:tcPr marT="91425" marB="91425" marR="91425" marL="91425"/>
                </a:tc>
                <a:tc>
                  <a:txBody>
                    <a:bodyPr/>
                    <a:lstStyle/>
                    <a:p>
                      <a:pPr indent="0" lvl="0" marL="0" rtl="0" algn="l">
                        <a:spcBef>
                          <a:spcPts val="0"/>
                        </a:spcBef>
                        <a:spcAft>
                          <a:spcPts val="0"/>
                        </a:spcAft>
                        <a:buNone/>
                      </a:pPr>
                      <a:r>
                        <a:rPr lang="en" sz="1300"/>
                        <a:t>Automatic Detection of Temples in Consumer Images Using Histogram of Gradient.</a:t>
                      </a:r>
                      <a:endParaRPr sz="1300"/>
                    </a:p>
                  </a:txBody>
                  <a:tcPr marT="91425" marB="91425" marR="91425" marL="91425"/>
                </a:tc>
                <a:tc>
                  <a:txBody>
                    <a:bodyPr/>
                    <a:lstStyle/>
                    <a:p>
                      <a:pPr indent="0" lvl="0" marL="0" rtl="0" algn="l">
                        <a:spcBef>
                          <a:spcPts val="0"/>
                        </a:spcBef>
                        <a:spcAft>
                          <a:spcPts val="0"/>
                        </a:spcAft>
                        <a:buNone/>
                      </a:pPr>
                      <a:r>
                        <a:rPr lang="en" sz="1300"/>
                        <a:t>This study, while not directly about fire alarms, provides relevant insights into image processing techniques that can be applied to fire detection systems​​.</a:t>
                      </a:r>
                      <a:endParaRPr sz="1300"/>
                    </a:p>
                    <a:p>
                      <a:pPr indent="0" lvl="0" marL="0" rtl="0" algn="l">
                        <a:spcBef>
                          <a:spcPts val="0"/>
                        </a:spcBef>
                        <a:spcAft>
                          <a:spcPts val="0"/>
                        </a:spcAft>
                        <a:buNone/>
                      </a:pPr>
                      <a:r>
                        <a:t/>
                      </a:r>
                      <a:endParaRPr sz="1300"/>
                    </a:p>
                  </a:txBody>
                  <a:tcPr marT="91425" marB="91425" marR="91425" marL="91425"/>
                </a:tc>
              </a:tr>
              <a:tr h="1783725">
                <a:tc>
                  <a:txBody>
                    <a:bodyPr/>
                    <a:lstStyle/>
                    <a:p>
                      <a:pPr indent="0" lvl="0" marL="0" rtl="0" algn="l">
                        <a:spcBef>
                          <a:spcPts val="0"/>
                        </a:spcBef>
                        <a:spcAft>
                          <a:spcPts val="0"/>
                        </a:spcAft>
                        <a:buNone/>
                      </a:pPr>
                      <a:r>
                        <a:rPr lang="en" sz="1300"/>
                        <a:t>8</a:t>
                      </a:r>
                      <a:r>
                        <a:rPr lang="en" sz="1300"/>
                        <a:t>.</a:t>
                      </a:r>
                      <a:endParaRPr sz="1300"/>
                    </a:p>
                  </a:txBody>
                  <a:tcPr marT="91425" marB="91425" marR="91425" marL="91425"/>
                </a:tc>
                <a:tc>
                  <a:txBody>
                    <a:bodyPr/>
                    <a:lstStyle/>
                    <a:p>
                      <a:pPr indent="0" lvl="0" marL="0" rtl="0" algn="l">
                        <a:spcBef>
                          <a:spcPts val="0"/>
                        </a:spcBef>
                        <a:spcAft>
                          <a:spcPts val="0"/>
                        </a:spcAft>
                        <a:buNone/>
                      </a:pPr>
                      <a:r>
                        <a:rPr lang="en" sz="1300"/>
                        <a:t>Wu, Q</a:t>
                      </a:r>
                      <a:r>
                        <a:rPr lang="en" sz="1300"/>
                        <a:t>., et al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2021</a:t>
                      </a:r>
                      <a:endParaRPr sz="1300"/>
                    </a:p>
                  </a:txBody>
                  <a:tcPr marT="91425" marB="91425" marR="91425" marL="91425"/>
                </a:tc>
                <a:tc>
                  <a:txBody>
                    <a:bodyPr/>
                    <a:lstStyle/>
                    <a:p>
                      <a:pPr indent="0" lvl="0" marL="0" rtl="0" algn="l">
                        <a:spcBef>
                          <a:spcPts val="0"/>
                        </a:spcBef>
                        <a:spcAft>
                          <a:spcPts val="0"/>
                        </a:spcAft>
                        <a:buNone/>
                      </a:pPr>
                      <a:r>
                        <a:rPr lang="en" sz="1300"/>
                        <a:t>Intelligent Smoke Alarm System with Wireless Sensor Network Using ZigBee.</a:t>
                      </a:r>
                      <a:endParaRPr sz="1300"/>
                    </a:p>
                  </a:txBody>
                  <a:tcPr marT="91425" marB="91425" marR="91425" marL="91425"/>
                </a:tc>
                <a:tc>
                  <a:txBody>
                    <a:bodyPr/>
                    <a:lstStyle/>
                    <a:p>
                      <a:pPr indent="0" lvl="0" marL="0" rtl="0" algn="l">
                        <a:spcBef>
                          <a:spcPts val="0"/>
                        </a:spcBef>
                        <a:spcAft>
                          <a:spcPts val="0"/>
                        </a:spcAft>
                        <a:buNone/>
                      </a:pPr>
                      <a:r>
                        <a:rPr lang="en" sz="1300"/>
                        <a:t>The paper discusses a smoke alarm system using Arduino and ZigBee for wireless communication, allowing for scalable and flexible installations​​.</a:t>
                      </a:r>
                      <a:endParaRPr sz="13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