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7" r:id="rId6"/>
    <p:sldId id="264" r:id="rId7"/>
    <p:sldId id="260" r:id="rId8"/>
    <p:sldId id="262" r:id="rId9"/>
    <p:sldId id="265" r:id="rId10"/>
    <p:sldId id="261" r:id="rId11"/>
    <p:sldId id="263" r:id="rId12"/>
    <p:sldId id="268" r:id="rId13"/>
    <p:sldId id="270" r:id="rId14"/>
    <p:sldId id="271" r:id="rId15"/>
    <p:sldId id="272" r:id="rId16"/>
    <p:sldId id="273" r:id="rId17"/>
    <p:sldId id="274" r:id="rId18"/>
    <p:sldId id="277" r:id="rId19"/>
    <p:sldId id="266"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C45"/>
    <a:srgbClr val="FE9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D892F-57C6-4491-86A3-BCDC0809B4E4}" v="11" dt="2022-11-17T05:23:35.969"/>
    <p1510:client id="{C13D8410-D3EA-4E6C-BECA-BEBDDB1108FF}" v="16" dt="2022-11-17T09:07:56.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userId="eb7df925a6a60e9e" providerId="LiveId" clId="{C13D8410-D3EA-4E6C-BECA-BEBDDB1108FF}"/>
    <pc:docChg chg="undo custSel addSld delSld modSld">
      <pc:chgData name="Murali" userId="eb7df925a6a60e9e" providerId="LiveId" clId="{C13D8410-D3EA-4E6C-BECA-BEBDDB1108FF}" dt="2022-11-17T09:08:38.220" v="1060" actId="1076"/>
      <pc:docMkLst>
        <pc:docMk/>
      </pc:docMkLst>
      <pc:sldChg chg="addSp delSp modSp mod">
        <pc:chgData name="Murali" userId="eb7df925a6a60e9e" providerId="LiveId" clId="{C13D8410-D3EA-4E6C-BECA-BEBDDB1108FF}" dt="2022-11-17T08:17:30.599" v="762" actId="1076"/>
        <pc:sldMkLst>
          <pc:docMk/>
          <pc:sldMk cId="123089596" sldId="268"/>
        </pc:sldMkLst>
        <pc:spChg chg="mod">
          <ac:chgData name="Murali" userId="eb7df925a6a60e9e" providerId="LiveId" clId="{C13D8410-D3EA-4E6C-BECA-BEBDDB1108FF}" dt="2022-11-17T06:29:56.630" v="13" actId="1076"/>
          <ac:spMkLst>
            <pc:docMk/>
            <pc:sldMk cId="123089596" sldId="268"/>
            <ac:spMk id="2" creationId="{58E70961-6DDA-1937-3A5B-3FA48FF04F77}"/>
          </ac:spMkLst>
        </pc:spChg>
        <pc:spChg chg="add del mod">
          <ac:chgData name="Murali" userId="eb7df925a6a60e9e" providerId="LiveId" clId="{C13D8410-D3EA-4E6C-BECA-BEBDDB1108FF}" dt="2022-11-17T06:32:38.709" v="367" actId="478"/>
          <ac:spMkLst>
            <pc:docMk/>
            <pc:sldMk cId="123089596" sldId="268"/>
            <ac:spMk id="3" creationId="{F9B76D70-C8FB-9C9B-C6A6-BDA126BF722F}"/>
          </ac:spMkLst>
        </pc:spChg>
        <pc:spChg chg="del mod">
          <ac:chgData name="Murali" userId="eb7df925a6a60e9e" providerId="LiveId" clId="{C13D8410-D3EA-4E6C-BECA-BEBDDB1108FF}" dt="2022-11-17T06:32:34.863" v="366" actId="478"/>
          <ac:spMkLst>
            <pc:docMk/>
            <pc:sldMk cId="123089596" sldId="268"/>
            <ac:spMk id="4" creationId="{AB357F0F-A585-D6DC-BFCD-5C273C62E7B4}"/>
          </ac:spMkLst>
        </pc:spChg>
        <pc:spChg chg="add del mod">
          <ac:chgData name="Murali" userId="eb7df925a6a60e9e" providerId="LiveId" clId="{C13D8410-D3EA-4E6C-BECA-BEBDDB1108FF}" dt="2022-11-17T06:30:04.846" v="15"/>
          <ac:spMkLst>
            <pc:docMk/>
            <pc:sldMk cId="123089596" sldId="268"/>
            <ac:spMk id="5" creationId="{B9924FEF-D168-9E9B-B241-FF0AF7B12AD6}"/>
          </ac:spMkLst>
        </pc:spChg>
        <pc:spChg chg="add del mod">
          <ac:chgData name="Murali" userId="eb7df925a6a60e9e" providerId="LiveId" clId="{C13D8410-D3EA-4E6C-BECA-BEBDDB1108FF}" dt="2022-11-17T06:34:35.386" v="381" actId="478"/>
          <ac:spMkLst>
            <pc:docMk/>
            <pc:sldMk cId="123089596" sldId="268"/>
            <ac:spMk id="6" creationId="{82C6B2BA-43AB-7F69-6D13-2AACDEACBD7C}"/>
          </ac:spMkLst>
        </pc:spChg>
        <pc:spChg chg="add del mod">
          <ac:chgData name="Murali" userId="eb7df925a6a60e9e" providerId="LiveId" clId="{C13D8410-D3EA-4E6C-BECA-BEBDDB1108FF}" dt="2022-11-17T06:35:01.877" v="395"/>
          <ac:spMkLst>
            <pc:docMk/>
            <pc:sldMk cId="123089596" sldId="268"/>
            <ac:spMk id="7" creationId="{EE65B8FA-FBDE-AC41-6301-5F4F0438EE62}"/>
          </ac:spMkLst>
        </pc:spChg>
        <pc:spChg chg="add mod">
          <ac:chgData name="Murali" userId="eb7df925a6a60e9e" providerId="LiveId" clId="{C13D8410-D3EA-4E6C-BECA-BEBDDB1108FF}" dt="2022-11-17T08:16:01.440" v="758" actId="20577"/>
          <ac:spMkLst>
            <pc:docMk/>
            <pc:sldMk cId="123089596" sldId="268"/>
            <ac:spMk id="8" creationId="{584B8D22-864F-2C58-D8E7-2553CC0AF57C}"/>
          </ac:spMkLst>
        </pc:spChg>
        <pc:spChg chg="del">
          <ac:chgData name="Murali" userId="eb7df925a6a60e9e" providerId="LiveId" clId="{C13D8410-D3EA-4E6C-BECA-BEBDDB1108FF}" dt="2022-11-17T06:32:38.709" v="367" actId="478"/>
          <ac:spMkLst>
            <pc:docMk/>
            <pc:sldMk cId="123089596" sldId="268"/>
            <ac:spMk id="23" creationId="{560B0986-17E0-6E4B-4127-4B69B2EB9881}"/>
          </ac:spMkLst>
        </pc:spChg>
        <pc:spChg chg="del">
          <ac:chgData name="Murali" userId="eb7df925a6a60e9e" providerId="LiveId" clId="{C13D8410-D3EA-4E6C-BECA-BEBDDB1108FF}" dt="2022-11-17T06:32:38.709" v="367" actId="478"/>
          <ac:spMkLst>
            <pc:docMk/>
            <pc:sldMk cId="123089596" sldId="268"/>
            <ac:spMk id="24" creationId="{CCCB85A1-EE2F-9C88-F405-B53250B5A24B}"/>
          </ac:spMkLst>
        </pc:spChg>
        <pc:picChg chg="add mod">
          <ac:chgData name="Murali" userId="eb7df925a6a60e9e" providerId="LiveId" clId="{C13D8410-D3EA-4E6C-BECA-BEBDDB1108FF}" dt="2022-11-17T08:17:30.599" v="762" actId="1076"/>
          <ac:picMkLst>
            <pc:docMk/>
            <pc:sldMk cId="123089596" sldId="268"/>
            <ac:picMk id="3" creationId="{0051C1F9-9006-9758-C35A-4D6573914D6A}"/>
          </ac:picMkLst>
        </pc:picChg>
        <pc:picChg chg="add mod">
          <ac:chgData name="Murali" userId="eb7df925a6a60e9e" providerId="LiveId" clId="{C13D8410-D3EA-4E6C-BECA-BEBDDB1108FF}" dt="2022-11-17T08:12:24.936" v="628" actId="14100"/>
          <ac:picMkLst>
            <pc:docMk/>
            <pc:sldMk cId="123089596" sldId="268"/>
            <ac:picMk id="17" creationId="{8CE1B4E5-C75B-1F30-D5C3-796061075458}"/>
          </ac:picMkLst>
        </pc:picChg>
      </pc:sldChg>
      <pc:sldChg chg="new del">
        <pc:chgData name="Murali" userId="eb7df925a6a60e9e" providerId="LiveId" clId="{C13D8410-D3EA-4E6C-BECA-BEBDDB1108FF}" dt="2022-11-17T06:30:14.548" v="17" actId="47"/>
        <pc:sldMkLst>
          <pc:docMk/>
          <pc:sldMk cId="1674139596" sldId="269"/>
        </pc:sldMkLst>
      </pc:sldChg>
      <pc:sldChg chg="modSp add mod">
        <pc:chgData name="Murali" userId="eb7df925a6a60e9e" providerId="LiveId" clId="{C13D8410-D3EA-4E6C-BECA-BEBDDB1108FF}" dt="2022-11-17T06:30:54.036" v="74" actId="20577"/>
        <pc:sldMkLst>
          <pc:docMk/>
          <pc:sldMk cId="1141635135" sldId="270"/>
        </pc:sldMkLst>
        <pc:spChg chg="mod">
          <ac:chgData name="Murali" userId="eb7df925a6a60e9e" providerId="LiveId" clId="{C13D8410-D3EA-4E6C-BECA-BEBDDB1108FF}" dt="2022-11-17T06:30:27.559" v="22" actId="14100"/>
          <ac:spMkLst>
            <pc:docMk/>
            <pc:sldMk cId="1141635135" sldId="270"/>
            <ac:spMk id="2" creationId="{58E70961-6DDA-1937-3A5B-3FA48FF04F77}"/>
          </ac:spMkLst>
        </pc:spChg>
        <pc:spChg chg="mod">
          <ac:chgData name="Murali" userId="eb7df925a6a60e9e" providerId="LiveId" clId="{C13D8410-D3EA-4E6C-BECA-BEBDDB1108FF}" dt="2022-11-17T06:30:54.036" v="74" actId="20577"/>
          <ac:spMkLst>
            <pc:docMk/>
            <pc:sldMk cId="1141635135" sldId="270"/>
            <ac:spMk id="4" creationId="{AB357F0F-A585-D6DC-BFCD-5C273C62E7B4}"/>
          </ac:spMkLst>
        </pc:spChg>
      </pc:sldChg>
      <pc:sldChg chg="addSp delSp modSp new mod">
        <pc:chgData name="Murali" userId="eb7df925a6a60e9e" providerId="LiveId" clId="{C13D8410-D3EA-4E6C-BECA-BEBDDB1108FF}" dt="2022-11-17T09:08:38.220" v="1060" actId="1076"/>
        <pc:sldMkLst>
          <pc:docMk/>
          <pc:sldMk cId="1482110594" sldId="271"/>
        </pc:sldMkLst>
        <pc:spChg chg="add mod">
          <ac:chgData name="Murali" userId="eb7df925a6a60e9e" providerId="LiveId" clId="{C13D8410-D3EA-4E6C-BECA-BEBDDB1108FF}" dt="2022-11-17T09:02:05.843" v="1054" actId="20577"/>
          <ac:spMkLst>
            <pc:docMk/>
            <pc:sldMk cId="1482110594" sldId="271"/>
            <ac:spMk id="2" creationId="{3EEC907B-16EC-96B6-06B8-B108E5F5F453}"/>
          </ac:spMkLst>
        </pc:spChg>
        <pc:spChg chg="add del mod">
          <ac:chgData name="Murali" userId="eb7df925a6a60e9e" providerId="LiveId" clId="{C13D8410-D3EA-4E6C-BECA-BEBDDB1108FF}" dt="2022-11-17T08:40:39.434" v="768" actId="478"/>
          <ac:spMkLst>
            <pc:docMk/>
            <pc:sldMk cId="1482110594" sldId="271"/>
            <ac:spMk id="3" creationId="{2479BD01-5B41-CB07-1CE0-4F40278185C3}"/>
          </ac:spMkLst>
        </pc:spChg>
        <pc:spChg chg="add mod">
          <ac:chgData name="Murali" userId="eb7df925a6a60e9e" providerId="LiveId" clId="{C13D8410-D3EA-4E6C-BECA-BEBDDB1108FF}" dt="2022-11-17T08:59:53.365" v="1039" actId="1076"/>
          <ac:spMkLst>
            <pc:docMk/>
            <pc:sldMk cId="1482110594" sldId="271"/>
            <ac:spMk id="5" creationId="{73BF8E6F-4F21-D332-1D08-4C64FC0CBC6D}"/>
          </ac:spMkLst>
        </pc:spChg>
        <pc:spChg chg="add mod">
          <ac:chgData name="Murali" userId="eb7df925a6a60e9e" providerId="LiveId" clId="{C13D8410-D3EA-4E6C-BECA-BEBDDB1108FF}" dt="2022-11-17T09:00:00.920" v="1040" actId="1076"/>
          <ac:spMkLst>
            <pc:docMk/>
            <pc:sldMk cId="1482110594" sldId="271"/>
            <ac:spMk id="6" creationId="{75EDEC26-1934-D063-4E90-04F02B0EBB36}"/>
          </ac:spMkLst>
        </pc:spChg>
        <pc:spChg chg="add mod">
          <ac:chgData name="Murali" userId="eb7df925a6a60e9e" providerId="LiveId" clId="{C13D8410-D3EA-4E6C-BECA-BEBDDB1108FF}" dt="2022-11-17T09:01:09.331" v="1045" actId="1076"/>
          <ac:spMkLst>
            <pc:docMk/>
            <pc:sldMk cId="1482110594" sldId="271"/>
            <ac:spMk id="11" creationId="{C678A30A-0637-2A7F-97BA-5D26FDC011FD}"/>
          </ac:spMkLst>
        </pc:spChg>
        <pc:spChg chg="add del mod">
          <ac:chgData name="Murali" userId="eb7df925a6a60e9e" providerId="LiveId" clId="{C13D8410-D3EA-4E6C-BECA-BEBDDB1108FF}" dt="2022-11-17T08:57:25.613" v="996" actId="478"/>
          <ac:spMkLst>
            <pc:docMk/>
            <pc:sldMk cId="1482110594" sldId="271"/>
            <ac:spMk id="12" creationId="{EFB5524C-2A3B-91DA-4807-B030ADD0FF24}"/>
          </ac:spMkLst>
        </pc:spChg>
        <pc:picChg chg="add mod">
          <ac:chgData name="Murali" userId="eb7df925a6a60e9e" providerId="LiveId" clId="{C13D8410-D3EA-4E6C-BECA-BEBDDB1108FF}" dt="2022-11-17T09:08:38.220" v="1060" actId="1076"/>
          <ac:picMkLst>
            <pc:docMk/>
            <pc:sldMk cId="1482110594" sldId="271"/>
            <ac:picMk id="14" creationId="{C574AE7A-1745-DB06-A30B-761B3708376C}"/>
          </ac:picMkLst>
        </pc:picChg>
        <pc:inkChg chg="add mod">
          <ac:chgData name="Murali" userId="eb7df925a6a60e9e" providerId="LiveId" clId="{C13D8410-D3EA-4E6C-BECA-BEBDDB1108FF}" dt="2022-11-17T09:01:00.268" v="1044" actId="1076"/>
          <ac:inkMkLst>
            <pc:docMk/>
            <pc:sldMk cId="1482110594" sldId="271"/>
            <ac:inkMk id="3" creationId="{4974E4B0-4EC1-6A7F-55F9-316120EB9BAF}"/>
          </ac:inkMkLst>
        </pc:inkChg>
        <pc:inkChg chg="add del">
          <ac:chgData name="Murali" userId="eb7df925a6a60e9e" providerId="LiveId" clId="{C13D8410-D3EA-4E6C-BECA-BEBDDB1108FF}" dt="2022-11-17T08:50:34.049" v="952" actId="9405"/>
          <ac:inkMkLst>
            <pc:docMk/>
            <pc:sldMk cId="1482110594" sldId="271"/>
            <ac:inkMk id="4" creationId="{E57567DB-9EA1-E274-B204-06FBC0B03F8D}"/>
          </ac:inkMkLst>
        </pc:inkChg>
        <pc:inkChg chg="add del">
          <ac:chgData name="Murali" userId="eb7df925a6a60e9e" providerId="LiveId" clId="{C13D8410-D3EA-4E6C-BECA-BEBDDB1108FF}" dt="2022-11-17T08:50:31.895" v="951" actId="9405"/>
          <ac:inkMkLst>
            <pc:docMk/>
            <pc:sldMk cId="1482110594" sldId="271"/>
            <ac:inkMk id="7" creationId="{BD8CE772-4598-EFB7-43D7-2360DC951E1E}"/>
          </ac:inkMkLst>
        </pc:inkChg>
        <pc:inkChg chg="add del">
          <ac:chgData name="Murali" userId="eb7df925a6a60e9e" providerId="LiveId" clId="{C13D8410-D3EA-4E6C-BECA-BEBDDB1108FF}" dt="2022-11-17T08:50:31.039" v="950" actId="9405"/>
          <ac:inkMkLst>
            <pc:docMk/>
            <pc:sldMk cId="1482110594" sldId="271"/>
            <ac:inkMk id="8" creationId="{EEB9C1B2-AB15-56B5-0C44-3736821B28B0}"/>
          </ac:inkMkLst>
        </pc:inkChg>
        <pc:cxnChg chg="add mod">
          <ac:chgData name="Murali" userId="eb7df925a6a60e9e" providerId="LiveId" clId="{C13D8410-D3EA-4E6C-BECA-BEBDDB1108FF}" dt="2022-11-17T09:01:16.569" v="1046" actId="1076"/>
          <ac:cxnSpMkLst>
            <pc:docMk/>
            <pc:sldMk cId="1482110594" sldId="271"/>
            <ac:cxnSpMk id="10" creationId="{C7E3C556-FB06-9B92-D36A-CF153D76D600}"/>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8:55.969"/>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58.630"/>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59.72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2:02.613"/>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2:02.928"/>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7T08:49:33.557"/>
    </inkml:context>
    <inkml:brush xml:id="br0">
      <inkml:brushProperty name="width" value="0.05" units="cm"/>
      <inkml:brushProperty name="height" value="0.05" units="cm"/>
      <inkml:brushProperty name="ignorePressure" value="1"/>
    </inkml:brush>
  </inkml:definitions>
  <inkml:trace contextRef="#ctx0" brushRef="#br0">1 0,'0'1064,"0"-1042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27.413"/>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7:34.52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7:31.29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7:32.02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1:36.832"/>
    </inkml:context>
    <inkml:brush xml:id="br0">
      <inkml:brushProperty name="width" value="0.05" units="cm"/>
      <inkml:brushProperty name="height" value="0.05" units="cm"/>
      <inkml:brushProperty name="color" value="#FFFFFF"/>
    </inkml:brush>
  </inkml:definitions>
  <inkml:trace contextRef="#ctx0" brushRef="#br0">0 52 24575,'1073'0'0,"-1045"1"0,51 10 0,-49-5 0,42 1 0,286-6 0,-168-2 0,-157-1 0,54-9 0,-52 5 0,49-1 0,-56 7 0,-12 1 0,1-1 0,0-1 0,0-1 0,0 0 0,-1-1 0,30-9 0,-27 5-195,1 1 0,0 1 0,0 1 0,0 0 0,0 1 0,35 1 0,-34 2-6631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39.294"/>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1:41.746"/>
    </inkml:context>
    <inkml:brush xml:id="br0">
      <inkml:brushProperty name="width" value="0.05" units="cm"/>
      <inkml:brushProperty name="height" value="0.05" units="cm"/>
      <inkml:brushProperty name="color" value="#FFFFFF"/>
    </inkml:brush>
  </inkml:definitions>
  <inkml:trace contextRef="#ctx0" brushRef="#br0">1635 153 24575,'0'1'0,"0"0"0,-1 0 0,1 0 0,-1 0 0,0 0 0,1 0 0,-1 0 0,0 0 0,1 0 0,-1 0 0,0 0 0,0 0 0,0-1 0,0 1 0,0 0 0,0-1 0,0 1 0,0-1 0,0 1 0,0-1 0,0 1 0,0-1 0,0 0 0,0 1 0,-1-1 0,1 0 0,-2 0 0,-38 5 0,37-5 0,-368 3 0,191-5 0,143 1 0,-1-1 0,0-2 0,0-2 0,-55-15 0,-65-11 0,120 26 0,0 2 0,0 1 0,-73 5 0,28 0 0,58 0 0,1 0 0,-28 7 0,26-4 0,-42 3 0,-20-8 0,104-11 0,13-4 0,-1 8 0,0 0 0,1 2 0,0 0 0,51 0 0,17-2 0,187-27 0,-160 26 0,-72 6 0,51-8 0,-69 5 0,0 1 0,0 2 0,0 1 0,35 3 0,-67-2 0,0 1 0,0-1 0,0 0 0,0 0 0,1 0 0,-1 1 0,0-1 0,0 0 0,0 1 0,0-1 0,0 1 0,0-1 0,0 1 0,0 0 0,-1-1 0,2 2 0,-1-1 0,-1-1 0,0 1 0,0-1 0,1 1 0,-1-1 0,0 1 0,0-1 0,0 1 0,0-1 0,0 1 0,0-1 0,0 1 0,0 0 0,0-1 0,0 1 0,0-1 0,0 1 0,0-1 0,0 1 0,-1-1 0,1 1 0,0-1 0,-1 1 0,0 2 0,-1 0 0,0 0 0,0-1 0,0 1 0,-1-1 0,1 0 0,-1 1 0,1-1 0,-5 3 0,-16 8 0,-1-1 0,0-1 0,-41 13 0,-82 14 0,38-11 0,-53 16 0,158-42 0,0-1 0,1 0 0,-1 0 0,0 0 0,0 0 0,0 0 0,1-1 0,-1 0 0,0 0 0,1 0 0,-1 0 0,0 0 0,1-1 0,0 0 0,-1 1 0,1-1 0,-4-3 0,1 1 0,1 1 0,-1 0 0,1 0 0,-1 1 0,0 0 0,-10-3 0,-13 2 0,0 1 0,-47 4 0,42-1 0,-39-3 0,73 2 0,-1 0 0,1 0 0,-1 0 0,1 0 0,0 0 0,-1 0 0,1 0 0,-1 0 0,1 0 0,-1 0 0,1 0 0,0 0 0,-1 0 0,1 0 0,-1 0 0,1-1 0,0 1 0,-1 0 0,1 0 0,0 0 0,-1-1 0,1 1 0,0 0 0,-1 0 0,1-1 0,0 1 0,-1 0 0,1-1 0,0 1 0,0 0 0,-1-1 0,1 1 0,0 0 0,0-1 0,0 1 0,0 0 0,-1-1 0,1 1 0,0-1 0,0 0 0,14-13 0,26-8 0,-9 9 0,0 2 0,1 1 0,60-10 0,-66 17 0,46-8 0,109-1 0,-145 12 0,1-2 0,63-10 0,-48 5 0,1 2 0,-1 3 0,56 4 0,-14 0 0,-88-2 0,-1-1 0,1 1 0,0 1 0,0-1 0,-1 1 0,1 0 0,-1 0 0,1 0 0,0 1 0,-1 0 0,0 0 0,0 1 0,1-1 0,-1 1 0,-1 0 0,1 1 0,0-1 0,-1 1 0,0 0 0,5 5 0,-2-3 8,0 0 1,0-1-1,0 0 0,1 0 0,0 0 0,10 4 0,13 7-1430,-18-8-5404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1:45.844"/>
    </inkml:context>
    <inkml:brush xml:id="br0">
      <inkml:brushProperty name="width" value="0.05" units="cm"/>
      <inkml:brushProperty name="height" value="0.05" units="cm"/>
      <inkml:brushProperty name="color" value="#FFFFFF"/>
    </inkml:brush>
  </inkml:definitions>
  <inkml:trace contextRef="#ctx0" brushRef="#br0">1122 130 24575,'0'1'0,"0"0"0,0-1 0,-1 1 0,1 0 0,-1 0 0,1-1 0,-1 1 0,1 0 0,-1 0 0,1-1 0,-1 1 0,0 0 0,1-1 0,-1 1 0,0-1 0,1 1 0,-1-1 0,0 1 0,0-1 0,0 0 0,1 1 0,-1-1 0,-2 1 0,-27 7 0,16-4 0,-13 3 0,0-1 0,-1-1 0,1-1 0,-1-1 0,0-1 0,0-2 0,-44-5 0,-9-7 0,50 7 0,-56-4 0,60 8 0,-48-10 0,46 6 0,-39-2 0,21 6 0,-81-12 0,101 9 0,-1 2 0,-36 0 0,-29-1 0,82-1 0,14-2 0,22-8 0,-14 8 0,6-4 0,-1 0 0,1 2 0,0 0 0,1 1 0,0 0 0,0 2 0,1 0 0,-1 1 0,28-2 0,18 2 0,94 6 0,-47 1 0,-48-5 0,-39 0 0,1 2 0,0 0 0,0 1 0,32 7 0,-46-5 0,1 2 0,-1-1 0,0 2 0,14 7 0,-14-6 0,1-1 0,0 0 0,20 6 0,-12-5 0,0 1 0,28 15 0,-35-16 0,1 0 0,0-1 0,0 0 0,0-1 0,1-1 0,27 5 0,7-7-1365,-27-2-5461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23.81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24.161"/>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22.46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22.82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29.90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30.26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41.127"/>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41.503"/>
    </inkml:context>
    <inkml:brush xml:id="br0">
      <inkml:brushProperty name="width" value="0.05" units="cm"/>
      <inkml:brushProperty name="height" value="0.05" units="cm"/>
      <inkml:brushProperty name="color" value="#FFFFFF"/>
    </inkml:brush>
  </inkml:definitions>
  <inkml:trace contextRef="#ctx0" brushRef="#br0">0 1 24575</inkml:trace>
  <inkml:trace contextRef="#ctx0" brushRef="#br0" timeOffset="1">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44.731"/>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41.834"/>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45.237"/>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45.583"/>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4:25.67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4:27.006"/>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5:37.62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5:37.97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6:07.66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13.36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14.295"/>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58.630"/>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3:14.640"/>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6:09.10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6:09.85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6:10.18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59.72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2:02.613"/>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2:02.928"/>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39.294"/>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5:11:44.731"/>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92D0-C07A-AD00-0392-AF63635F2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349882-E18C-240A-1610-0011D0636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92D05D-D77D-4145-7891-581E0CE08C9A}"/>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5" name="Footer Placeholder 4">
            <a:extLst>
              <a:ext uri="{FF2B5EF4-FFF2-40B4-BE49-F238E27FC236}">
                <a16:creationId xmlns:a16="http://schemas.microsoft.com/office/drawing/2014/main" id="{58297A79-2379-2228-476E-23B7D1E82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F35EF-3CA7-1EA4-3AAA-B295F47B1957}"/>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424733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1F2D-9BF9-1194-B9DA-EEBB0F817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29ACBF-AB4E-0861-C3D5-EFA204539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8774D-9F77-3236-F7F3-F9E00CE3F2EE}"/>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5" name="Footer Placeholder 4">
            <a:extLst>
              <a:ext uri="{FF2B5EF4-FFF2-40B4-BE49-F238E27FC236}">
                <a16:creationId xmlns:a16="http://schemas.microsoft.com/office/drawing/2014/main" id="{4BDE62FA-37EF-32FD-28FC-30FF98557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F944A-4F33-39C3-5286-4433442EF485}"/>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175750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14D8B1-6433-8417-5C41-89FB117F2B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7F0CE-936A-3F2A-FFB6-6302A774B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5F8D2-BFFE-AA66-522F-21BF4DE5E984}"/>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5" name="Footer Placeholder 4">
            <a:extLst>
              <a:ext uri="{FF2B5EF4-FFF2-40B4-BE49-F238E27FC236}">
                <a16:creationId xmlns:a16="http://schemas.microsoft.com/office/drawing/2014/main" id="{E58246FE-5DAD-7103-7DD0-168855647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A90B7-E7E9-47B5-7A95-988713F19044}"/>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86431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5596-36F8-4795-FC16-9F3062FAD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5699B-5B9D-EA63-255E-A1ECE17C7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8B31C-4C84-7A01-A21E-3AC8E58F88B2}"/>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5" name="Footer Placeholder 4">
            <a:extLst>
              <a:ext uri="{FF2B5EF4-FFF2-40B4-BE49-F238E27FC236}">
                <a16:creationId xmlns:a16="http://schemas.microsoft.com/office/drawing/2014/main" id="{C05869C0-27AD-6549-D24B-E286BCA75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BA8DF-4412-A4A2-57A5-9D03E0FC27F4}"/>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361348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0C9-D00B-9E97-0E59-DD4DCF70E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00B243-D178-ED68-601B-05CEBBBFF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75835-69AA-9D33-F04D-2EBBA865D6D8}"/>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5" name="Footer Placeholder 4">
            <a:extLst>
              <a:ext uri="{FF2B5EF4-FFF2-40B4-BE49-F238E27FC236}">
                <a16:creationId xmlns:a16="http://schemas.microsoft.com/office/drawing/2014/main" id="{D057D6AF-2022-74E2-9A2C-A5A045892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FCE07-1265-6F5B-13DB-26EFA4AE11E5}"/>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38769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D28F-B2EE-44D5-953F-DBE741A554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0E7D5A-6C35-75BB-0798-84A17DCA5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36E219-0D5A-1554-1896-D445819B01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837129-852F-29A0-D9F5-594CB4B2EC73}"/>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6" name="Footer Placeholder 5">
            <a:extLst>
              <a:ext uri="{FF2B5EF4-FFF2-40B4-BE49-F238E27FC236}">
                <a16:creationId xmlns:a16="http://schemas.microsoft.com/office/drawing/2014/main" id="{F6E29AF4-E2D7-9AF1-1995-1757D6D561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89F63-A7FE-3BC8-E6F3-3C0BBE7242FF}"/>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73851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61B0-54C9-25D7-A778-2732F4E60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C6E775-1F65-8815-BD53-72255EB72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F1F88-F10C-5106-218C-B790A0896E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9C886F-2D7D-A0B7-FADC-3ABDA9AB8D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3BAFD-F45C-E2D7-8A8C-95D91250BC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1CD5BF-474A-11D2-A2C8-7AC21199D4E4}"/>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8" name="Footer Placeholder 7">
            <a:extLst>
              <a:ext uri="{FF2B5EF4-FFF2-40B4-BE49-F238E27FC236}">
                <a16:creationId xmlns:a16="http://schemas.microsoft.com/office/drawing/2014/main" id="{18FBCF33-CC49-3725-9830-319A0D077D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99C21E-690F-2567-4B9B-06E833FF4AD7}"/>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183531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4AB4-8940-7F7A-1B0F-C37BF9D5F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EE8490-8E09-AA3C-C2D7-935FA96D6102}"/>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4" name="Footer Placeholder 3">
            <a:extLst>
              <a:ext uri="{FF2B5EF4-FFF2-40B4-BE49-F238E27FC236}">
                <a16:creationId xmlns:a16="http://schemas.microsoft.com/office/drawing/2014/main" id="{CCDEAC2E-3635-6B9C-FE60-6EC865DEA6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76A953-D96E-8EE3-9624-205C65D7E5B5}"/>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37270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C23C8-6A95-AA58-9F28-2E00A22FAF3A}"/>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3" name="Footer Placeholder 2">
            <a:extLst>
              <a:ext uri="{FF2B5EF4-FFF2-40B4-BE49-F238E27FC236}">
                <a16:creationId xmlns:a16="http://schemas.microsoft.com/office/drawing/2014/main" id="{6DD487C6-7863-DA92-237A-AACC80E78D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C6C37E-681C-9A43-B12B-1373A3836222}"/>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307380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382E-AFDC-0A1E-E813-BC5CBD2CF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2B54D1-B314-534D-07FA-BFFD2B5F5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5CFBE1-DE67-573B-4E43-7A1BD33FB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9C25A-B109-0915-45C6-9B39CFA2D0E9}"/>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6" name="Footer Placeholder 5">
            <a:extLst>
              <a:ext uri="{FF2B5EF4-FFF2-40B4-BE49-F238E27FC236}">
                <a16:creationId xmlns:a16="http://schemas.microsoft.com/office/drawing/2014/main" id="{11E1729C-6104-1631-0CBC-F70A285A77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1BA0E0-9C9B-AA94-9890-61745EF83597}"/>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30269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C109-EAF5-741E-F036-F57ABEE2D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385E88-08CF-7B2A-E3D8-5FA4B7FD6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E277ED-7F98-086B-7960-804B4F0EC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C3A49-D654-C047-2BAE-653639829E65}"/>
              </a:ext>
            </a:extLst>
          </p:cNvPr>
          <p:cNvSpPr>
            <a:spLocks noGrp="1"/>
          </p:cNvSpPr>
          <p:nvPr>
            <p:ph type="dt" sz="half" idx="10"/>
          </p:nvPr>
        </p:nvSpPr>
        <p:spPr/>
        <p:txBody>
          <a:bodyPr/>
          <a:lstStyle/>
          <a:p>
            <a:fld id="{A9FD8120-1751-4F26-A867-972E46EF1E8E}" type="datetimeFigureOut">
              <a:rPr lang="en-IN" smtClean="0"/>
              <a:t>17-11-2022</a:t>
            </a:fld>
            <a:endParaRPr lang="en-IN"/>
          </a:p>
        </p:txBody>
      </p:sp>
      <p:sp>
        <p:nvSpPr>
          <p:cNvPr id="6" name="Footer Placeholder 5">
            <a:extLst>
              <a:ext uri="{FF2B5EF4-FFF2-40B4-BE49-F238E27FC236}">
                <a16:creationId xmlns:a16="http://schemas.microsoft.com/office/drawing/2014/main" id="{E6847185-D8C6-69A3-8E2A-0D1C4C1A6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999043-D16E-631B-E5E0-6207729294AB}"/>
              </a:ext>
            </a:extLst>
          </p:cNvPr>
          <p:cNvSpPr>
            <a:spLocks noGrp="1"/>
          </p:cNvSpPr>
          <p:nvPr>
            <p:ph type="sldNum" sz="quarter" idx="12"/>
          </p:nvPr>
        </p:nvSpPr>
        <p:spPr/>
        <p:txBody>
          <a:bodyPr/>
          <a:lstStyle/>
          <a:p>
            <a:fld id="{72FB76D6-0FC1-4F98-AE36-06D18AB55F12}" type="slidenum">
              <a:rPr lang="en-IN" smtClean="0"/>
              <a:t>‹#›</a:t>
            </a:fld>
            <a:endParaRPr lang="en-IN"/>
          </a:p>
        </p:txBody>
      </p:sp>
    </p:spTree>
    <p:extLst>
      <p:ext uri="{BB962C8B-B14F-4D97-AF65-F5344CB8AC3E}">
        <p14:creationId xmlns:p14="http://schemas.microsoft.com/office/powerpoint/2010/main" val="375841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13F7D-8EA2-0E24-28E8-85A3CB01F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D4E11B-9F14-4F28-CA23-52FA20DDF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250B9-0C24-C986-0BAF-C3CCE6886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D8120-1751-4F26-A867-972E46EF1E8E}" type="datetimeFigureOut">
              <a:rPr lang="en-IN" smtClean="0"/>
              <a:t>17-11-2022</a:t>
            </a:fld>
            <a:endParaRPr lang="en-IN"/>
          </a:p>
        </p:txBody>
      </p:sp>
      <p:sp>
        <p:nvSpPr>
          <p:cNvPr id="5" name="Footer Placeholder 4">
            <a:extLst>
              <a:ext uri="{FF2B5EF4-FFF2-40B4-BE49-F238E27FC236}">
                <a16:creationId xmlns:a16="http://schemas.microsoft.com/office/drawing/2014/main" id="{92E04EDF-6436-45DE-69CC-784F118E2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65913B-8D22-6897-CF07-90463C45A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B76D6-0FC1-4F98-AE36-06D18AB55F12}" type="slidenum">
              <a:rPr lang="en-IN" smtClean="0"/>
              <a:t>‹#›</a:t>
            </a:fld>
            <a:endParaRPr lang="en-IN"/>
          </a:p>
        </p:txBody>
      </p:sp>
    </p:spTree>
    <p:extLst>
      <p:ext uri="{BB962C8B-B14F-4D97-AF65-F5344CB8AC3E}">
        <p14:creationId xmlns:p14="http://schemas.microsoft.com/office/powerpoint/2010/main" val="344086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9.png"/><Relationship Id="rId7" Type="http://schemas.openxmlformats.org/officeDocument/2006/relationships/customXml" Target="../ink/ink6.xml"/><Relationship Id="rId2" Type="http://schemas.openxmlformats.org/officeDocument/2006/relationships/customXml" Target="../ink/ink2.xml"/><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customXml" Target="../ink/ink4.xml"/><Relationship Id="rId10" Type="http://schemas.openxmlformats.org/officeDocument/2006/relationships/image" Target="../media/image21.png"/><Relationship Id="rId4" Type="http://schemas.openxmlformats.org/officeDocument/2006/relationships/customXml" Target="../ink/ink3.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22.png"/><Relationship Id="rId7" Type="http://schemas.openxmlformats.org/officeDocument/2006/relationships/customXml" Target="../ink/ink12.xml"/><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customXml" Target="../ink/ink11.xml"/><Relationship Id="rId5" Type="http://schemas.openxmlformats.org/officeDocument/2006/relationships/customXml" Target="../ink/ink10.xml"/><Relationship Id="rId4" Type="http://schemas.openxmlformats.org/officeDocument/2006/relationships/customXml" Target="../ink/ink9.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customXml" Target="../ink/ink1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5.xml"/><Relationship Id="rId18" Type="http://schemas.openxmlformats.org/officeDocument/2006/relationships/customXml" Target="../ink/ink30.xml"/><Relationship Id="rId26" Type="http://schemas.openxmlformats.org/officeDocument/2006/relationships/customXml" Target="../ink/ink38.xml"/><Relationship Id="rId3" Type="http://schemas.openxmlformats.org/officeDocument/2006/relationships/customXml" Target="../ink/ink19.xml"/><Relationship Id="rId21" Type="http://schemas.openxmlformats.org/officeDocument/2006/relationships/customXml" Target="../ink/ink33.xml"/><Relationship Id="rId7" Type="http://schemas.openxmlformats.org/officeDocument/2006/relationships/customXml" Target="../ink/ink21.xml"/><Relationship Id="rId12" Type="http://schemas.openxmlformats.org/officeDocument/2006/relationships/customXml" Target="../ink/ink24.xml"/><Relationship Id="rId17" Type="http://schemas.openxmlformats.org/officeDocument/2006/relationships/customXml" Target="../ink/ink29.xml"/><Relationship Id="rId25" Type="http://schemas.openxmlformats.org/officeDocument/2006/relationships/customXml" Target="../ink/ink37.xml"/><Relationship Id="rId2" Type="http://schemas.openxmlformats.org/officeDocument/2006/relationships/image" Target="../media/image24.png"/><Relationship Id="rId16" Type="http://schemas.openxmlformats.org/officeDocument/2006/relationships/customXml" Target="../ink/ink28.xml"/><Relationship Id="rId20" Type="http://schemas.openxmlformats.org/officeDocument/2006/relationships/customXml" Target="../ink/ink32.xml"/><Relationship Id="rId29" Type="http://schemas.openxmlformats.org/officeDocument/2006/relationships/customXml" Target="../ink/ink41.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customXml" Target="../ink/ink23.xml"/><Relationship Id="rId24" Type="http://schemas.openxmlformats.org/officeDocument/2006/relationships/customXml" Target="../ink/ink36.xml"/><Relationship Id="rId5" Type="http://schemas.openxmlformats.org/officeDocument/2006/relationships/customXml" Target="../ink/ink20.xml"/><Relationship Id="rId15" Type="http://schemas.openxmlformats.org/officeDocument/2006/relationships/customXml" Target="../ink/ink27.xml"/><Relationship Id="rId23" Type="http://schemas.openxmlformats.org/officeDocument/2006/relationships/customXml" Target="../ink/ink35.xml"/><Relationship Id="rId28" Type="http://schemas.openxmlformats.org/officeDocument/2006/relationships/customXml" Target="../ink/ink40.xml"/><Relationship Id="rId10" Type="http://schemas.openxmlformats.org/officeDocument/2006/relationships/image" Target="../media/image25.png"/><Relationship Id="rId19" Type="http://schemas.openxmlformats.org/officeDocument/2006/relationships/customXml" Target="../ink/ink31.xml"/><Relationship Id="rId31" Type="http://schemas.openxmlformats.org/officeDocument/2006/relationships/customXml" Target="../ink/ink43.xml"/><Relationship Id="rId4" Type="http://schemas.openxmlformats.org/officeDocument/2006/relationships/image" Target="../media/image27.png"/><Relationship Id="rId9" Type="http://schemas.openxmlformats.org/officeDocument/2006/relationships/customXml" Target="../ink/ink22.xml"/><Relationship Id="rId14" Type="http://schemas.openxmlformats.org/officeDocument/2006/relationships/customXml" Target="../ink/ink26.xml"/><Relationship Id="rId22" Type="http://schemas.openxmlformats.org/officeDocument/2006/relationships/customXml" Target="../ink/ink34.xml"/><Relationship Id="rId27" Type="http://schemas.openxmlformats.org/officeDocument/2006/relationships/customXml" Target="../ink/ink39.xml"/><Relationship Id="rId30" Type="http://schemas.openxmlformats.org/officeDocument/2006/relationships/customXml" Target="../ink/ink4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C6B9D0-DD7A-6BBE-7306-BF509DC02200}"/>
              </a:ext>
            </a:extLst>
          </p:cNvPr>
          <p:cNvSpPr txBox="1"/>
          <p:nvPr/>
        </p:nvSpPr>
        <p:spPr>
          <a:xfrm>
            <a:off x="112766" y="50632"/>
            <a:ext cx="3589657" cy="769441"/>
          </a:xfrm>
          <a:prstGeom prst="rect">
            <a:avLst/>
          </a:prstGeom>
          <a:noFill/>
        </p:spPr>
        <p:txBody>
          <a:bodyPr wrap="square" rtlCol="0">
            <a:spAutoFit/>
          </a:bodyPr>
          <a:lstStyle/>
          <a:p>
            <a:r>
              <a:rPr lang="en-US" sz="4400" dirty="0">
                <a:solidFill>
                  <a:schemeClr val="tx1">
                    <a:lumMod val="75000"/>
                    <a:lumOff val="25000"/>
                  </a:schemeClr>
                </a:solidFill>
              </a:rPr>
              <a:t>What is Linux?</a:t>
            </a:r>
            <a:endParaRPr lang="en-IN" sz="4400" dirty="0">
              <a:solidFill>
                <a:schemeClr val="tx1">
                  <a:lumMod val="75000"/>
                  <a:lumOff val="25000"/>
                </a:schemeClr>
              </a:solidFill>
            </a:endParaRPr>
          </a:p>
        </p:txBody>
      </p:sp>
      <p:sp>
        <p:nvSpPr>
          <p:cNvPr id="7" name="TextBox 6">
            <a:extLst>
              <a:ext uri="{FF2B5EF4-FFF2-40B4-BE49-F238E27FC236}">
                <a16:creationId xmlns:a16="http://schemas.microsoft.com/office/drawing/2014/main" id="{3900B637-A11C-98A5-D23D-5151BF2E30A6}"/>
              </a:ext>
            </a:extLst>
          </p:cNvPr>
          <p:cNvSpPr txBox="1"/>
          <p:nvPr/>
        </p:nvSpPr>
        <p:spPr>
          <a:xfrm>
            <a:off x="623111" y="908515"/>
            <a:ext cx="7846360" cy="923330"/>
          </a:xfrm>
          <a:prstGeom prst="rect">
            <a:avLst/>
          </a:prstGeom>
          <a:noFill/>
        </p:spPr>
        <p:txBody>
          <a:bodyPr wrap="square">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Just like Windows, iOS, and Mac OS, Linux is an operating system. In fact, one of the most popular platforms on the planet, Android, is powered by the Linux operating system.</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6CD7638-622F-8D94-6BD5-5C0EE2516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070" y="387358"/>
            <a:ext cx="977153" cy="1444487"/>
          </a:xfrm>
          <a:prstGeom prst="rect">
            <a:avLst/>
          </a:prstGeom>
        </p:spPr>
      </p:pic>
      <p:sp>
        <p:nvSpPr>
          <p:cNvPr id="24" name="TextBox 23">
            <a:extLst>
              <a:ext uri="{FF2B5EF4-FFF2-40B4-BE49-F238E27FC236}">
                <a16:creationId xmlns:a16="http://schemas.microsoft.com/office/drawing/2014/main" id="{5857CCB6-BBF8-556F-EEFF-0CDD2ED38515}"/>
              </a:ext>
            </a:extLst>
          </p:cNvPr>
          <p:cNvSpPr txBox="1"/>
          <p:nvPr/>
        </p:nvSpPr>
        <p:spPr>
          <a:xfrm>
            <a:off x="112766" y="2211554"/>
            <a:ext cx="4289547" cy="677108"/>
          </a:xfrm>
          <a:prstGeom prst="rect">
            <a:avLst/>
          </a:prstGeom>
          <a:noFill/>
        </p:spPr>
        <p:txBody>
          <a:bodyPr wrap="square" rtlCol="0">
            <a:spAutoFit/>
          </a:bodyPr>
          <a:lstStyle/>
          <a:p>
            <a:r>
              <a:rPr lang="en-US" sz="3800" dirty="0">
                <a:solidFill>
                  <a:schemeClr val="tx1">
                    <a:lumMod val="75000"/>
                    <a:lumOff val="25000"/>
                  </a:schemeClr>
                </a:solidFill>
              </a:rPr>
              <a:t>Operating System ?</a:t>
            </a:r>
            <a:endParaRPr lang="en-IN" sz="38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3D11291C-CFBD-5135-4C96-05842AE55E45}"/>
                  </a:ext>
                </a:extLst>
              </p14:cNvPr>
              <p14:cNvContentPartPr/>
              <p14:nvPr/>
            </p14:nvContentPartPr>
            <p14:xfrm>
              <a:off x="2196021" y="3523165"/>
              <a:ext cx="360" cy="360"/>
            </p14:xfrm>
          </p:contentPart>
        </mc:Choice>
        <mc:Fallback xmlns="">
          <p:pic>
            <p:nvPicPr>
              <p:cNvPr id="25" name="Ink 24">
                <a:extLst>
                  <a:ext uri="{FF2B5EF4-FFF2-40B4-BE49-F238E27FC236}">
                    <a16:creationId xmlns:a16="http://schemas.microsoft.com/office/drawing/2014/main" id="{3D11291C-CFBD-5135-4C96-05842AE55E45}"/>
                  </a:ext>
                </a:extLst>
              </p:cNvPr>
              <p:cNvPicPr/>
              <p:nvPr/>
            </p:nvPicPr>
            <p:blipFill>
              <a:blip r:embed="rId4"/>
              <a:stretch>
                <a:fillRect/>
              </a:stretch>
            </p:blipFill>
            <p:spPr>
              <a:xfrm>
                <a:off x="2187381" y="3514165"/>
                <a:ext cx="18000" cy="18000"/>
              </a:xfrm>
              <a:prstGeom prst="rect">
                <a:avLst/>
              </a:prstGeom>
            </p:spPr>
          </p:pic>
        </mc:Fallback>
      </mc:AlternateContent>
      <p:sp>
        <p:nvSpPr>
          <p:cNvPr id="39" name="TextBox 38">
            <a:extLst>
              <a:ext uri="{FF2B5EF4-FFF2-40B4-BE49-F238E27FC236}">
                <a16:creationId xmlns:a16="http://schemas.microsoft.com/office/drawing/2014/main" id="{45709787-0B0D-BED0-6226-95AC484D5CDA}"/>
              </a:ext>
            </a:extLst>
          </p:cNvPr>
          <p:cNvSpPr txBox="1"/>
          <p:nvPr/>
        </p:nvSpPr>
        <p:spPr>
          <a:xfrm>
            <a:off x="360958" y="3272349"/>
            <a:ext cx="8072654"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An operating system is software that manages all of the hardware resources associated with your desktop or laptop. </a:t>
            </a: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To put it simply, the operating system manages the communication between your software and your hardware. </a:t>
            </a: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Without the operating system (OS), the software wouldn’t function.</a:t>
            </a:r>
            <a:endParaRPr lang="en-IN" dirty="0">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952428EA-5115-C591-BCF0-54C9BDFE03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9471" y="3121000"/>
            <a:ext cx="2759771" cy="2946085"/>
          </a:xfrm>
          <a:prstGeom prst="rect">
            <a:avLst/>
          </a:prstGeom>
        </p:spPr>
      </p:pic>
    </p:spTree>
    <p:extLst>
      <p:ext uri="{BB962C8B-B14F-4D97-AF65-F5344CB8AC3E}">
        <p14:creationId xmlns:p14="http://schemas.microsoft.com/office/powerpoint/2010/main" val="51480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88EAB1-D8FB-382E-A35E-3A6679539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142416"/>
            <a:ext cx="10202699" cy="6573167"/>
          </a:xfrm>
          <a:prstGeom prst="rect">
            <a:avLst/>
          </a:prstGeom>
        </p:spPr>
      </p:pic>
    </p:spTree>
    <p:extLst>
      <p:ext uri="{BB962C8B-B14F-4D97-AF65-F5344CB8AC3E}">
        <p14:creationId xmlns:p14="http://schemas.microsoft.com/office/powerpoint/2010/main" val="32404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98DB6-D079-0C49-9DE6-4CB101EF4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35" y="90021"/>
            <a:ext cx="10250330" cy="6677957"/>
          </a:xfrm>
          <a:prstGeom prst="rect">
            <a:avLst/>
          </a:prstGeom>
        </p:spPr>
      </p:pic>
    </p:spTree>
    <p:extLst>
      <p:ext uri="{BB962C8B-B14F-4D97-AF65-F5344CB8AC3E}">
        <p14:creationId xmlns:p14="http://schemas.microsoft.com/office/powerpoint/2010/main" val="368351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70961-6DDA-1937-3A5B-3FA48FF04F77}"/>
              </a:ext>
            </a:extLst>
          </p:cNvPr>
          <p:cNvSpPr txBox="1"/>
          <p:nvPr/>
        </p:nvSpPr>
        <p:spPr>
          <a:xfrm>
            <a:off x="718456" y="212095"/>
            <a:ext cx="2118049" cy="769441"/>
          </a:xfrm>
          <a:prstGeom prst="rect">
            <a:avLst/>
          </a:prstGeom>
          <a:noFill/>
        </p:spPr>
        <p:txBody>
          <a:bodyPr wrap="square" rtlCol="0">
            <a:spAutoFit/>
          </a:bodyPr>
          <a:lstStyle/>
          <a:p>
            <a:r>
              <a:rPr lang="en-IN" sz="4400" dirty="0">
                <a:solidFill>
                  <a:schemeClr val="tx2">
                    <a:lumMod val="75000"/>
                  </a:schemeClr>
                </a:solidFill>
              </a:rPr>
              <a:t>CAT &gt;</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59A58C7-A6B3-3FAE-A086-CCD8DEF194AF}"/>
                  </a:ext>
                </a:extLst>
              </p14:cNvPr>
              <p14:cNvContentPartPr/>
              <p14:nvPr/>
            </p14:nvContentPartPr>
            <p14:xfrm>
              <a:off x="4217128" y="1679481"/>
              <a:ext cx="360" cy="360"/>
            </p14:xfrm>
          </p:contentPart>
        </mc:Choice>
        <mc:Fallback xmlns="">
          <p:pic>
            <p:nvPicPr>
              <p:cNvPr id="10" name="Ink 9">
                <a:extLst>
                  <a:ext uri="{FF2B5EF4-FFF2-40B4-BE49-F238E27FC236}">
                    <a16:creationId xmlns:a16="http://schemas.microsoft.com/office/drawing/2014/main" id="{C59A58C7-A6B3-3FAE-A086-CCD8DEF194AF}"/>
                  </a:ext>
                </a:extLst>
              </p:cNvPr>
              <p:cNvPicPr/>
              <p:nvPr/>
            </p:nvPicPr>
            <p:blipFill>
              <a:blip r:embed="rId3"/>
              <a:stretch>
                <a:fillRect/>
              </a:stretch>
            </p:blipFill>
            <p:spPr>
              <a:xfrm>
                <a:off x="4208488" y="16708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B307970-FE91-A998-0225-DF3E1CCE806F}"/>
                  </a:ext>
                </a:extLst>
              </p14:cNvPr>
              <p14:cNvContentPartPr/>
              <p14:nvPr/>
            </p14:nvContentPartPr>
            <p14:xfrm>
              <a:off x="10459528" y="811521"/>
              <a:ext cx="360" cy="360"/>
            </p14:xfrm>
          </p:contentPart>
        </mc:Choice>
        <mc:Fallback xmlns="">
          <p:pic>
            <p:nvPicPr>
              <p:cNvPr id="11" name="Ink 10">
                <a:extLst>
                  <a:ext uri="{FF2B5EF4-FFF2-40B4-BE49-F238E27FC236}">
                    <a16:creationId xmlns:a16="http://schemas.microsoft.com/office/drawing/2014/main" id="{DB307970-FE91-A998-0225-DF3E1CCE806F}"/>
                  </a:ext>
                </a:extLst>
              </p:cNvPr>
              <p:cNvPicPr/>
              <p:nvPr/>
            </p:nvPicPr>
            <p:blipFill>
              <a:blip r:embed="rId3"/>
              <a:stretch>
                <a:fillRect/>
              </a:stretch>
            </p:blipFill>
            <p:spPr>
              <a:xfrm>
                <a:off x="10450888" y="8028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CB0330E1-BF4A-DA83-475D-E5972D369EDB}"/>
                  </a:ext>
                </a:extLst>
              </p14:cNvPr>
              <p14:cNvContentPartPr/>
              <p14:nvPr/>
            </p14:nvContentPartPr>
            <p14:xfrm>
              <a:off x="13426648" y="2323190"/>
              <a:ext cx="360" cy="360"/>
            </p14:xfrm>
          </p:contentPart>
        </mc:Choice>
        <mc:Fallback xmlns="">
          <p:pic>
            <p:nvPicPr>
              <p:cNvPr id="12" name="Ink 11">
                <a:extLst>
                  <a:ext uri="{FF2B5EF4-FFF2-40B4-BE49-F238E27FC236}">
                    <a16:creationId xmlns:a16="http://schemas.microsoft.com/office/drawing/2014/main" id="{CB0330E1-BF4A-DA83-475D-E5972D369EDB}"/>
                  </a:ext>
                </a:extLst>
              </p:cNvPr>
              <p:cNvPicPr/>
              <p:nvPr/>
            </p:nvPicPr>
            <p:blipFill>
              <a:blip r:embed="rId3"/>
              <a:stretch>
                <a:fillRect/>
              </a:stretch>
            </p:blipFill>
            <p:spPr>
              <a:xfrm>
                <a:off x="13418008" y="2314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20D4CB14-B947-346B-F58F-AAB388F45E18}"/>
                  </a:ext>
                </a:extLst>
              </p14:cNvPr>
              <p14:cNvContentPartPr/>
              <p14:nvPr/>
            </p14:nvContentPartPr>
            <p14:xfrm>
              <a:off x="10580848" y="2071550"/>
              <a:ext cx="360" cy="360"/>
            </p14:xfrm>
          </p:contentPart>
        </mc:Choice>
        <mc:Fallback xmlns="">
          <p:pic>
            <p:nvPicPr>
              <p:cNvPr id="13" name="Ink 12">
                <a:extLst>
                  <a:ext uri="{FF2B5EF4-FFF2-40B4-BE49-F238E27FC236}">
                    <a16:creationId xmlns:a16="http://schemas.microsoft.com/office/drawing/2014/main" id="{20D4CB14-B947-346B-F58F-AAB388F45E18}"/>
                  </a:ext>
                </a:extLst>
              </p:cNvPr>
              <p:cNvPicPr/>
              <p:nvPr/>
            </p:nvPicPr>
            <p:blipFill>
              <a:blip r:embed="rId3"/>
              <a:stretch>
                <a:fillRect/>
              </a:stretch>
            </p:blipFill>
            <p:spPr>
              <a:xfrm>
                <a:off x="10571848" y="2062550"/>
                <a:ext cx="18000" cy="18000"/>
              </a:xfrm>
              <a:prstGeom prst="rect">
                <a:avLst/>
              </a:prstGeom>
            </p:spPr>
          </p:pic>
        </mc:Fallback>
      </mc:AlternateContent>
      <p:grpSp>
        <p:nvGrpSpPr>
          <p:cNvPr id="16" name="Group 15">
            <a:extLst>
              <a:ext uri="{FF2B5EF4-FFF2-40B4-BE49-F238E27FC236}">
                <a16:creationId xmlns:a16="http://schemas.microsoft.com/office/drawing/2014/main" id="{A63C302A-E3DC-7115-34BC-7017F9C2AE56}"/>
              </a:ext>
            </a:extLst>
          </p:cNvPr>
          <p:cNvGrpSpPr/>
          <p:nvPr/>
        </p:nvGrpSpPr>
        <p:grpSpPr>
          <a:xfrm>
            <a:off x="2780728" y="1763390"/>
            <a:ext cx="360" cy="360"/>
            <a:chOff x="2780728" y="1763390"/>
            <a:chExt cx="360" cy="360"/>
          </a:xfrm>
        </p:grpSpPr>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98F8B7D-E984-A5DA-DA36-FBD2835FD520}"/>
                    </a:ext>
                  </a:extLst>
                </p14:cNvPr>
                <p14:cNvContentPartPr/>
                <p14:nvPr/>
              </p14:nvContentPartPr>
              <p14:xfrm>
                <a:off x="2780728" y="1763390"/>
                <a:ext cx="360" cy="360"/>
              </p14:xfrm>
            </p:contentPart>
          </mc:Choice>
          <mc:Fallback xmlns="">
            <p:pic>
              <p:nvPicPr>
                <p:cNvPr id="14" name="Ink 13">
                  <a:extLst>
                    <a:ext uri="{FF2B5EF4-FFF2-40B4-BE49-F238E27FC236}">
                      <a16:creationId xmlns:a16="http://schemas.microsoft.com/office/drawing/2014/main" id="{998F8B7D-E984-A5DA-DA36-FBD2835FD520}"/>
                    </a:ext>
                  </a:extLst>
                </p:cNvPr>
                <p:cNvPicPr/>
                <p:nvPr/>
              </p:nvPicPr>
              <p:blipFill>
                <a:blip r:embed="rId3"/>
                <a:stretch>
                  <a:fillRect/>
                </a:stretch>
              </p:blipFill>
              <p:spPr>
                <a:xfrm>
                  <a:off x="2771728" y="17543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EA59EAB-369A-BD2A-800D-F6F54F2BE259}"/>
                    </a:ext>
                  </a:extLst>
                </p14:cNvPr>
                <p14:cNvContentPartPr/>
                <p14:nvPr/>
              </p14:nvContentPartPr>
              <p14:xfrm>
                <a:off x="2780728" y="1763390"/>
                <a:ext cx="360" cy="360"/>
              </p14:xfrm>
            </p:contentPart>
          </mc:Choice>
          <mc:Fallback xmlns="">
            <p:pic>
              <p:nvPicPr>
                <p:cNvPr id="15" name="Ink 14">
                  <a:extLst>
                    <a:ext uri="{FF2B5EF4-FFF2-40B4-BE49-F238E27FC236}">
                      <a16:creationId xmlns:a16="http://schemas.microsoft.com/office/drawing/2014/main" id="{CEA59EAB-369A-BD2A-800D-F6F54F2BE259}"/>
                    </a:ext>
                  </a:extLst>
                </p:cNvPr>
                <p:cNvPicPr/>
                <p:nvPr/>
              </p:nvPicPr>
              <p:blipFill>
                <a:blip r:embed="rId3"/>
                <a:stretch>
                  <a:fillRect/>
                </a:stretch>
              </p:blipFill>
              <p:spPr>
                <a:xfrm>
                  <a:off x="2771728" y="1754390"/>
                  <a:ext cx="18000" cy="18000"/>
                </a:xfrm>
                <a:prstGeom prst="rect">
                  <a:avLst/>
                </a:prstGeom>
              </p:spPr>
            </p:pic>
          </mc:Fallback>
        </mc:AlternateContent>
      </p:grpSp>
      <p:pic>
        <p:nvPicPr>
          <p:cNvPr id="19" name="Picture 18">
            <a:extLst>
              <a:ext uri="{FF2B5EF4-FFF2-40B4-BE49-F238E27FC236}">
                <a16:creationId xmlns:a16="http://schemas.microsoft.com/office/drawing/2014/main" id="{962A87E3-3577-3FD3-740B-9ACDB7F711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43405" y="4140303"/>
            <a:ext cx="2748595" cy="2236434"/>
          </a:xfrm>
          <a:prstGeom prst="rect">
            <a:avLst/>
          </a:prstGeom>
        </p:spPr>
      </p:pic>
      <p:sp>
        <p:nvSpPr>
          <p:cNvPr id="8" name="TextBox 7">
            <a:extLst>
              <a:ext uri="{FF2B5EF4-FFF2-40B4-BE49-F238E27FC236}">
                <a16:creationId xmlns:a16="http://schemas.microsoft.com/office/drawing/2014/main" id="{584B8D22-864F-2C58-D8E7-2553CC0AF57C}"/>
              </a:ext>
            </a:extLst>
          </p:cNvPr>
          <p:cNvSpPr txBox="1"/>
          <p:nvPr/>
        </p:nvSpPr>
        <p:spPr>
          <a:xfrm>
            <a:off x="972766" y="1614791"/>
            <a:ext cx="8209843" cy="6217087"/>
          </a:xfrm>
          <a:prstGeom prst="rect">
            <a:avLst/>
          </a:prstGeom>
          <a:noFill/>
        </p:spPr>
        <p:txBody>
          <a:bodyPr wrap="square" rtlCol="0">
            <a:spAutoFit/>
          </a:bodyPr>
          <a:lstStyle/>
          <a:p>
            <a:pPr marL="285750" indent="-285750">
              <a:buClr>
                <a:schemeClr val="accent2">
                  <a:lumMod val="60000"/>
                  <a:lumOff val="40000"/>
                </a:schemeClr>
              </a:buClr>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Add contents to the file</a:t>
            </a:r>
          </a:p>
          <a:p>
            <a:pPr marL="285750" indent="-285750">
              <a:buClr>
                <a:schemeClr val="accent2">
                  <a:lumMod val="60000"/>
                  <a:lumOff val="40000"/>
                </a:schemeClr>
              </a:buClr>
              <a:buFont typeface="Arial" panose="020B0604020202020204" pitchFamily="34" charset="0"/>
              <a:buChar char="•"/>
            </a:pPr>
            <a:endParaRPr lang="en-IN" sz="3800" dirty="0">
              <a:latin typeface="Times New Roman" panose="02020603050405020304" pitchFamily="18" charset="0"/>
              <a:cs typeface="Times New Roman" panose="02020603050405020304" pitchFamily="18" charset="0"/>
            </a:endParaRPr>
          </a:p>
          <a:p>
            <a:pPr marL="285750" indent="-285750">
              <a:buClr>
                <a:schemeClr val="accent2">
                  <a:lumMod val="60000"/>
                  <a:lumOff val="40000"/>
                </a:schemeClr>
              </a:buClr>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Syntax: cat &gt; filename</a:t>
            </a:r>
          </a:p>
          <a:p>
            <a:pPr>
              <a:buClr>
                <a:schemeClr val="accent2">
                  <a:lumMod val="60000"/>
                  <a:lumOff val="40000"/>
                </a:schemeClr>
              </a:buClr>
            </a:pPr>
            <a:r>
              <a:rPr lang="en-IN" sz="3800" dirty="0">
                <a:latin typeface="Times New Roman" panose="02020603050405020304" pitchFamily="18" charset="0"/>
                <a:cs typeface="Times New Roman" panose="02020603050405020304" pitchFamily="18" charset="0"/>
              </a:rPr>
              <a:t>               write something</a:t>
            </a:r>
          </a:p>
          <a:p>
            <a:pPr>
              <a:buClr>
                <a:schemeClr val="accent2">
                  <a:lumMod val="60000"/>
                  <a:lumOff val="40000"/>
                </a:schemeClr>
              </a:buClr>
            </a:pPr>
            <a:r>
              <a:rPr lang="en-IN" sz="3800" dirty="0">
                <a:latin typeface="Times New Roman" panose="02020603050405020304" pitchFamily="18" charset="0"/>
                <a:cs typeface="Times New Roman" panose="02020603050405020304" pitchFamily="18" charset="0"/>
              </a:rPr>
              <a:t>                          To save</a:t>
            </a:r>
          </a:p>
          <a:p>
            <a:pPr>
              <a:buClr>
                <a:schemeClr val="accent2">
                  <a:lumMod val="60000"/>
                  <a:lumOff val="40000"/>
                </a:schemeClr>
              </a:buClr>
            </a:pPr>
            <a:endParaRPr lang="en-IN" sz="3800" dirty="0">
              <a:latin typeface="Times New Roman" panose="02020603050405020304" pitchFamily="18" charset="0"/>
              <a:cs typeface="Times New Roman" panose="02020603050405020304" pitchFamily="18" charset="0"/>
            </a:endParaRPr>
          </a:p>
          <a:p>
            <a:pPr marL="571500" indent="-571500">
              <a:buClr>
                <a:schemeClr val="accent2">
                  <a:lumMod val="60000"/>
                  <a:lumOff val="40000"/>
                </a:schemeClr>
              </a:buClr>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Example: cat &gt; file1.txt</a:t>
            </a:r>
          </a:p>
          <a:p>
            <a:pPr>
              <a:buClr>
                <a:schemeClr val="accent2">
                  <a:lumMod val="60000"/>
                  <a:lumOff val="40000"/>
                </a:schemeClr>
              </a:buClr>
            </a:pPr>
            <a:r>
              <a:rPr lang="en-IN" sz="3800" dirty="0">
                <a:latin typeface="Times New Roman" panose="02020603050405020304" pitchFamily="18" charset="0"/>
                <a:cs typeface="Times New Roman" panose="02020603050405020304" pitchFamily="18" charset="0"/>
              </a:rPr>
              <a:t>                     Hello World</a:t>
            </a:r>
          </a:p>
          <a:p>
            <a:pPr>
              <a:buClr>
                <a:schemeClr val="accent2">
                  <a:lumMod val="60000"/>
                  <a:lumOff val="40000"/>
                </a:schemeClr>
              </a:buClr>
            </a:pPr>
            <a:r>
              <a:rPr lang="en-IN" sz="3800" dirty="0">
                <a:latin typeface="Times New Roman" panose="02020603050405020304" pitchFamily="18" charset="0"/>
                <a:cs typeface="Times New Roman" panose="02020603050405020304" pitchFamily="18" charset="0"/>
              </a:rPr>
              <a:t>                     </a:t>
            </a:r>
          </a:p>
          <a:p>
            <a:pPr>
              <a:buClr>
                <a:schemeClr val="accent2">
                  <a:lumMod val="60000"/>
                  <a:lumOff val="40000"/>
                </a:schemeClr>
              </a:buClr>
            </a:pPr>
            <a:endParaRPr lang="en-IN" sz="3800" dirty="0">
              <a:latin typeface="Times New Roman" panose="02020603050405020304" pitchFamily="18" charset="0"/>
              <a:cs typeface="Times New Roman" panose="02020603050405020304" pitchFamily="18" charset="0"/>
            </a:endParaRPr>
          </a:p>
          <a:p>
            <a:r>
              <a:rPr lang="en-IN" dirty="0"/>
              <a:t> </a:t>
            </a:r>
          </a:p>
        </p:txBody>
      </p:sp>
      <p:pic>
        <p:nvPicPr>
          <p:cNvPr id="17" name="Picture 16">
            <a:extLst>
              <a:ext uri="{FF2B5EF4-FFF2-40B4-BE49-F238E27FC236}">
                <a16:creationId xmlns:a16="http://schemas.microsoft.com/office/drawing/2014/main" id="{8CE1B4E5-C75B-1F30-D5C3-7960610754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42930" y="4082232"/>
            <a:ext cx="1158634" cy="440607"/>
          </a:xfrm>
          <a:prstGeom prst="rect">
            <a:avLst/>
          </a:prstGeom>
        </p:spPr>
      </p:pic>
      <p:pic>
        <p:nvPicPr>
          <p:cNvPr id="3" name="Picture 2">
            <a:extLst>
              <a:ext uri="{FF2B5EF4-FFF2-40B4-BE49-F238E27FC236}">
                <a16:creationId xmlns:a16="http://schemas.microsoft.com/office/drawing/2014/main" id="{0051C1F9-9006-9758-C35A-4D6573914D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7811" y="6302092"/>
            <a:ext cx="1158634" cy="440607"/>
          </a:xfrm>
          <a:prstGeom prst="rect">
            <a:avLst/>
          </a:prstGeom>
        </p:spPr>
      </p:pic>
    </p:spTree>
    <p:extLst>
      <p:ext uri="{BB962C8B-B14F-4D97-AF65-F5344CB8AC3E}">
        <p14:creationId xmlns:p14="http://schemas.microsoft.com/office/powerpoint/2010/main" val="12308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70961-6DDA-1937-3A5B-3FA48FF04F77}"/>
              </a:ext>
            </a:extLst>
          </p:cNvPr>
          <p:cNvSpPr txBox="1"/>
          <p:nvPr/>
        </p:nvSpPr>
        <p:spPr>
          <a:xfrm>
            <a:off x="718456" y="212095"/>
            <a:ext cx="1175733" cy="769441"/>
          </a:xfrm>
          <a:prstGeom prst="rect">
            <a:avLst/>
          </a:prstGeom>
          <a:noFill/>
        </p:spPr>
        <p:txBody>
          <a:bodyPr wrap="square" rtlCol="0">
            <a:spAutoFit/>
          </a:bodyPr>
          <a:lstStyle/>
          <a:p>
            <a:r>
              <a:rPr lang="en-IN" sz="4400" dirty="0">
                <a:solidFill>
                  <a:schemeClr val="tx2">
                    <a:lumMod val="75000"/>
                  </a:schemeClr>
                </a:solidFill>
              </a:rPr>
              <a:t>CAT </a:t>
            </a:r>
          </a:p>
        </p:txBody>
      </p:sp>
      <p:sp>
        <p:nvSpPr>
          <p:cNvPr id="4" name="TextBox 3">
            <a:extLst>
              <a:ext uri="{FF2B5EF4-FFF2-40B4-BE49-F238E27FC236}">
                <a16:creationId xmlns:a16="http://schemas.microsoft.com/office/drawing/2014/main" id="{AB357F0F-A585-D6DC-BFCD-5C273C62E7B4}"/>
              </a:ext>
            </a:extLst>
          </p:cNvPr>
          <p:cNvSpPr txBox="1"/>
          <p:nvPr/>
        </p:nvSpPr>
        <p:spPr>
          <a:xfrm>
            <a:off x="1610792" y="1567542"/>
            <a:ext cx="6919288" cy="3170099"/>
          </a:xfrm>
          <a:prstGeom prst="rect">
            <a:avLst/>
          </a:prstGeom>
          <a:noFill/>
        </p:spPr>
        <p:txBody>
          <a:bodyPr wrap="square" rtlCol="0">
            <a:spAutoFit/>
          </a:bodyPr>
          <a:lstStyle/>
          <a:p>
            <a:pPr marL="285750" indent="-28575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Used to view file contents</a:t>
            </a:r>
          </a:p>
          <a:p>
            <a:pPr marL="285750" indent="-285750">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4000" b="1" dirty="0">
                <a:latin typeface="Times New Roman" panose="02020603050405020304" pitchFamily="18" charset="0"/>
                <a:cs typeface="Times New Roman" panose="02020603050405020304" pitchFamily="18" charset="0"/>
              </a:rPr>
              <a:t>Syntax: </a:t>
            </a:r>
            <a:r>
              <a:rPr lang="en-IN" sz="4000" dirty="0">
                <a:latin typeface="Times New Roman" panose="02020603050405020304" pitchFamily="18" charset="0"/>
                <a:cs typeface="Times New Roman" panose="02020603050405020304" pitchFamily="18" charset="0"/>
              </a:rPr>
              <a:t>cat  filename</a:t>
            </a:r>
          </a:p>
          <a:p>
            <a:pPr marL="285750" indent="-285750">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4000" b="1" dirty="0">
                <a:latin typeface="Times New Roman" panose="02020603050405020304" pitchFamily="18" charset="0"/>
                <a:cs typeface="Times New Roman" panose="02020603050405020304" pitchFamily="18" charset="0"/>
              </a:rPr>
              <a:t>Example: </a:t>
            </a:r>
            <a:r>
              <a:rPr lang="en-IN" sz="4000" dirty="0">
                <a:latin typeface="Times New Roman" panose="02020603050405020304" pitchFamily="18" charset="0"/>
                <a:cs typeface="Times New Roman" panose="02020603050405020304" pitchFamily="18" charset="0"/>
              </a:rPr>
              <a:t>cat  file1.txt </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59A58C7-A6B3-3FAE-A086-CCD8DEF194AF}"/>
                  </a:ext>
                </a:extLst>
              </p14:cNvPr>
              <p14:cNvContentPartPr/>
              <p14:nvPr/>
            </p14:nvContentPartPr>
            <p14:xfrm>
              <a:off x="4217128" y="1679481"/>
              <a:ext cx="360" cy="360"/>
            </p14:xfrm>
          </p:contentPart>
        </mc:Choice>
        <mc:Fallback xmlns="">
          <p:pic>
            <p:nvPicPr>
              <p:cNvPr id="10" name="Ink 9">
                <a:extLst>
                  <a:ext uri="{FF2B5EF4-FFF2-40B4-BE49-F238E27FC236}">
                    <a16:creationId xmlns:a16="http://schemas.microsoft.com/office/drawing/2014/main" id="{C59A58C7-A6B3-3FAE-A086-CCD8DEF194AF}"/>
                  </a:ext>
                </a:extLst>
              </p:cNvPr>
              <p:cNvPicPr/>
              <p:nvPr/>
            </p:nvPicPr>
            <p:blipFill>
              <a:blip r:embed="rId3"/>
              <a:stretch>
                <a:fillRect/>
              </a:stretch>
            </p:blipFill>
            <p:spPr>
              <a:xfrm>
                <a:off x="4208128" y="16704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B307970-FE91-A998-0225-DF3E1CCE806F}"/>
                  </a:ext>
                </a:extLst>
              </p14:cNvPr>
              <p14:cNvContentPartPr/>
              <p14:nvPr/>
            </p14:nvContentPartPr>
            <p14:xfrm>
              <a:off x="10459528" y="811521"/>
              <a:ext cx="360" cy="360"/>
            </p14:xfrm>
          </p:contentPart>
        </mc:Choice>
        <mc:Fallback xmlns="">
          <p:pic>
            <p:nvPicPr>
              <p:cNvPr id="11" name="Ink 10">
                <a:extLst>
                  <a:ext uri="{FF2B5EF4-FFF2-40B4-BE49-F238E27FC236}">
                    <a16:creationId xmlns:a16="http://schemas.microsoft.com/office/drawing/2014/main" id="{DB307970-FE91-A998-0225-DF3E1CCE806F}"/>
                  </a:ext>
                </a:extLst>
              </p:cNvPr>
              <p:cNvPicPr/>
              <p:nvPr/>
            </p:nvPicPr>
            <p:blipFill>
              <a:blip r:embed="rId3"/>
              <a:stretch>
                <a:fillRect/>
              </a:stretch>
            </p:blipFill>
            <p:spPr>
              <a:xfrm>
                <a:off x="10450528" y="80252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CB0330E1-BF4A-DA83-475D-E5972D369EDB}"/>
                  </a:ext>
                </a:extLst>
              </p14:cNvPr>
              <p14:cNvContentPartPr/>
              <p14:nvPr/>
            </p14:nvContentPartPr>
            <p14:xfrm>
              <a:off x="13426648" y="2323190"/>
              <a:ext cx="360" cy="360"/>
            </p14:xfrm>
          </p:contentPart>
        </mc:Choice>
        <mc:Fallback xmlns="">
          <p:pic>
            <p:nvPicPr>
              <p:cNvPr id="12" name="Ink 11">
                <a:extLst>
                  <a:ext uri="{FF2B5EF4-FFF2-40B4-BE49-F238E27FC236}">
                    <a16:creationId xmlns:a16="http://schemas.microsoft.com/office/drawing/2014/main" id="{CB0330E1-BF4A-DA83-475D-E5972D369EDB}"/>
                  </a:ext>
                </a:extLst>
              </p:cNvPr>
              <p:cNvPicPr/>
              <p:nvPr/>
            </p:nvPicPr>
            <p:blipFill>
              <a:blip r:embed="rId3"/>
              <a:stretch>
                <a:fillRect/>
              </a:stretch>
            </p:blipFill>
            <p:spPr>
              <a:xfrm>
                <a:off x="13417648" y="2314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20D4CB14-B947-346B-F58F-AAB388F45E18}"/>
                  </a:ext>
                </a:extLst>
              </p14:cNvPr>
              <p14:cNvContentPartPr/>
              <p14:nvPr/>
            </p14:nvContentPartPr>
            <p14:xfrm>
              <a:off x="10580848" y="2071550"/>
              <a:ext cx="360" cy="360"/>
            </p14:xfrm>
          </p:contentPart>
        </mc:Choice>
        <mc:Fallback xmlns="">
          <p:pic>
            <p:nvPicPr>
              <p:cNvPr id="13" name="Ink 12">
                <a:extLst>
                  <a:ext uri="{FF2B5EF4-FFF2-40B4-BE49-F238E27FC236}">
                    <a16:creationId xmlns:a16="http://schemas.microsoft.com/office/drawing/2014/main" id="{20D4CB14-B947-346B-F58F-AAB388F45E18}"/>
                  </a:ext>
                </a:extLst>
              </p:cNvPr>
              <p:cNvPicPr/>
              <p:nvPr/>
            </p:nvPicPr>
            <p:blipFill>
              <a:blip r:embed="rId3"/>
              <a:stretch>
                <a:fillRect/>
              </a:stretch>
            </p:blipFill>
            <p:spPr>
              <a:xfrm>
                <a:off x="10571848" y="2062550"/>
                <a:ext cx="18000" cy="18000"/>
              </a:xfrm>
              <a:prstGeom prst="rect">
                <a:avLst/>
              </a:prstGeom>
            </p:spPr>
          </p:pic>
        </mc:Fallback>
      </mc:AlternateContent>
      <p:grpSp>
        <p:nvGrpSpPr>
          <p:cNvPr id="16" name="Group 15">
            <a:extLst>
              <a:ext uri="{FF2B5EF4-FFF2-40B4-BE49-F238E27FC236}">
                <a16:creationId xmlns:a16="http://schemas.microsoft.com/office/drawing/2014/main" id="{A63C302A-E3DC-7115-34BC-7017F9C2AE56}"/>
              </a:ext>
            </a:extLst>
          </p:cNvPr>
          <p:cNvGrpSpPr/>
          <p:nvPr/>
        </p:nvGrpSpPr>
        <p:grpSpPr>
          <a:xfrm>
            <a:off x="2780728" y="1763390"/>
            <a:ext cx="360" cy="360"/>
            <a:chOff x="2780728" y="1763390"/>
            <a:chExt cx="360" cy="360"/>
          </a:xfrm>
        </p:grpSpPr>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98F8B7D-E984-A5DA-DA36-FBD2835FD520}"/>
                    </a:ext>
                  </a:extLst>
                </p14:cNvPr>
                <p14:cNvContentPartPr/>
                <p14:nvPr/>
              </p14:nvContentPartPr>
              <p14:xfrm>
                <a:off x="2780728" y="1763390"/>
                <a:ext cx="360" cy="360"/>
              </p14:xfrm>
            </p:contentPart>
          </mc:Choice>
          <mc:Fallback xmlns="">
            <p:pic>
              <p:nvPicPr>
                <p:cNvPr id="14" name="Ink 13">
                  <a:extLst>
                    <a:ext uri="{FF2B5EF4-FFF2-40B4-BE49-F238E27FC236}">
                      <a16:creationId xmlns:a16="http://schemas.microsoft.com/office/drawing/2014/main" id="{998F8B7D-E984-A5DA-DA36-FBD2835FD520}"/>
                    </a:ext>
                  </a:extLst>
                </p:cNvPr>
                <p:cNvPicPr/>
                <p:nvPr/>
              </p:nvPicPr>
              <p:blipFill>
                <a:blip r:embed="rId3"/>
                <a:stretch>
                  <a:fillRect/>
                </a:stretch>
              </p:blipFill>
              <p:spPr>
                <a:xfrm>
                  <a:off x="2771728" y="17543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EA59EAB-369A-BD2A-800D-F6F54F2BE259}"/>
                    </a:ext>
                  </a:extLst>
                </p14:cNvPr>
                <p14:cNvContentPartPr/>
                <p14:nvPr/>
              </p14:nvContentPartPr>
              <p14:xfrm>
                <a:off x="2780728" y="1763390"/>
                <a:ext cx="360" cy="360"/>
              </p14:xfrm>
            </p:contentPart>
          </mc:Choice>
          <mc:Fallback xmlns="">
            <p:pic>
              <p:nvPicPr>
                <p:cNvPr id="15" name="Ink 14">
                  <a:extLst>
                    <a:ext uri="{FF2B5EF4-FFF2-40B4-BE49-F238E27FC236}">
                      <a16:creationId xmlns:a16="http://schemas.microsoft.com/office/drawing/2014/main" id="{CEA59EAB-369A-BD2A-800D-F6F54F2BE259}"/>
                    </a:ext>
                  </a:extLst>
                </p:cNvPr>
                <p:cNvPicPr/>
                <p:nvPr/>
              </p:nvPicPr>
              <p:blipFill>
                <a:blip r:embed="rId3"/>
                <a:stretch>
                  <a:fillRect/>
                </a:stretch>
              </p:blipFill>
              <p:spPr>
                <a:xfrm>
                  <a:off x="2771728" y="1754390"/>
                  <a:ext cx="18000" cy="18000"/>
                </a:xfrm>
                <a:prstGeom prst="rect">
                  <a:avLst/>
                </a:prstGeom>
              </p:spPr>
            </p:pic>
          </mc:Fallback>
        </mc:AlternateContent>
      </p:grpSp>
      <p:pic>
        <p:nvPicPr>
          <p:cNvPr id="19" name="Picture 18">
            <a:extLst>
              <a:ext uri="{FF2B5EF4-FFF2-40B4-BE49-F238E27FC236}">
                <a16:creationId xmlns:a16="http://schemas.microsoft.com/office/drawing/2014/main" id="{962A87E3-3577-3FD3-740B-9ACDB7F711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43405" y="4140303"/>
            <a:ext cx="2748595" cy="2236434"/>
          </a:xfrm>
          <a:prstGeom prst="rect">
            <a:avLst/>
          </a:prstGeom>
        </p:spPr>
      </p:pic>
      <p:sp>
        <p:nvSpPr>
          <p:cNvPr id="23" name="Oval 22">
            <a:extLst>
              <a:ext uri="{FF2B5EF4-FFF2-40B4-BE49-F238E27FC236}">
                <a16:creationId xmlns:a16="http://schemas.microsoft.com/office/drawing/2014/main" id="{560B0986-17E0-6E4B-4127-4B69B2EB9881}"/>
              </a:ext>
            </a:extLst>
          </p:cNvPr>
          <p:cNvSpPr/>
          <p:nvPr/>
        </p:nvSpPr>
        <p:spPr>
          <a:xfrm>
            <a:off x="1685871" y="3077947"/>
            <a:ext cx="208677" cy="149290"/>
          </a:xfrm>
          <a:prstGeom prst="ellips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CCB85A1-EE2F-9C88-F405-B53250B5A24B}"/>
              </a:ext>
            </a:extLst>
          </p:cNvPr>
          <p:cNvSpPr/>
          <p:nvPr/>
        </p:nvSpPr>
        <p:spPr>
          <a:xfrm>
            <a:off x="1685871" y="1849416"/>
            <a:ext cx="208677" cy="149290"/>
          </a:xfrm>
          <a:prstGeom prst="ellips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F9B76D70-C8FB-9C9B-C6A6-BDA126BF722F}"/>
              </a:ext>
            </a:extLst>
          </p:cNvPr>
          <p:cNvSpPr/>
          <p:nvPr/>
        </p:nvSpPr>
        <p:spPr>
          <a:xfrm>
            <a:off x="1685871" y="4306478"/>
            <a:ext cx="208677" cy="149290"/>
          </a:xfrm>
          <a:prstGeom prst="ellips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1635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F8E6F-4F21-D332-1D08-4C64FC0CBC6D}"/>
              </a:ext>
            </a:extLst>
          </p:cNvPr>
          <p:cNvSpPr txBox="1"/>
          <p:nvPr/>
        </p:nvSpPr>
        <p:spPr>
          <a:xfrm>
            <a:off x="712220" y="355711"/>
            <a:ext cx="884903" cy="769441"/>
          </a:xfrm>
          <a:prstGeom prst="rect">
            <a:avLst/>
          </a:prstGeom>
          <a:noFill/>
        </p:spPr>
        <p:txBody>
          <a:bodyPr wrap="square">
            <a:spAutoFit/>
          </a:bodyPr>
          <a:lstStyle/>
          <a:p>
            <a:r>
              <a:rPr lang="en-IN" sz="4400" dirty="0">
                <a:solidFill>
                  <a:srgbClr val="44546A">
                    <a:lumMod val="75000"/>
                  </a:srgbClr>
                </a:solidFill>
                <a:latin typeface="Calibri" panose="020F0502020204030204"/>
              </a:rPr>
              <a:t>CP</a:t>
            </a:r>
            <a:endParaRPr lang="en-IN" dirty="0"/>
          </a:p>
        </p:txBody>
      </p:sp>
      <p:sp>
        <p:nvSpPr>
          <p:cNvPr id="6" name="TextBox 5">
            <a:extLst>
              <a:ext uri="{FF2B5EF4-FFF2-40B4-BE49-F238E27FC236}">
                <a16:creationId xmlns:a16="http://schemas.microsoft.com/office/drawing/2014/main" id="{75EDEC26-1934-D063-4E90-04F02B0EBB36}"/>
              </a:ext>
            </a:extLst>
          </p:cNvPr>
          <p:cNvSpPr txBox="1"/>
          <p:nvPr/>
        </p:nvSpPr>
        <p:spPr>
          <a:xfrm flipH="1">
            <a:off x="1458811" y="1413459"/>
            <a:ext cx="3407496" cy="36933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3EEC907B-16EC-96B6-06B8-B108E5F5F453}"/>
              </a:ext>
            </a:extLst>
          </p:cNvPr>
          <p:cNvSpPr txBox="1"/>
          <p:nvPr/>
        </p:nvSpPr>
        <p:spPr>
          <a:xfrm flipH="1">
            <a:off x="1597123" y="1536173"/>
            <a:ext cx="7871342" cy="3785652"/>
          </a:xfrm>
          <a:prstGeom prst="rect">
            <a:avLst/>
          </a:prstGeom>
          <a:noFill/>
        </p:spPr>
        <p:txBody>
          <a:bodyPr wrap="square" rtlCol="0">
            <a:spAutoFit/>
          </a:bodyPr>
          <a:lstStyle/>
          <a:p>
            <a:pPr marL="571500" indent="-571500">
              <a:buClr>
                <a:srgbClr val="F9AC45"/>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Copies file content to other files</a:t>
            </a:r>
          </a:p>
          <a:p>
            <a:pPr marL="571500" indent="-571500">
              <a:buClr>
                <a:srgbClr val="F9AC45"/>
              </a:buClr>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a:p>
            <a:pPr marL="571500" indent="-571500">
              <a:buClr>
                <a:srgbClr val="F9AC45"/>
              </a:buClr>
              <a:buFont typeface="Arial" panose="020B0604020202020204" pitchFamily="34" charset="0"/>
              <a:buChar char="•"/>
            </a:pPr>
            <a:r>
              <a:rPr lang="en-IN" sz="4000" b="1" dirty="0">
                <a:latin typeface="Times New Roman" panose="02020603050405020304" pitchFamily="18" charset="0"/>
                <a:cs typeface="Times New Roman" panose="02020603050405020304" pitchFamily="18" charset="0"/>
              </a:rPr>
              <a:t>Syntax: </a:t>
            </a:r>
            <a:r>
              <a:rPr lang="en-IN" sz="4000" dirty="0">
                <a:latin typeface="Times New Roman" panose="02020603050405020304" pitchFamily="18" charset="0"/>
                <a:cs typeface="Times New Roman" panose="02020603050405020304" pitchFamily="18" charset="0"/>
              </a:rPr>
              <a:t>cp file1 file2</a:t>
            </a:r>
          </a:p>
          <a:p>
            <a:pPr>
              <a:buClr>
                <a:srgbClr val="F9AC45"/>
              </a:buClr>
            </a:pPr>
            <a:r>
              <a:rPr lang="en-IN" sz="4000" b="1" dirty="0">
                <a:latin typeface="Times New Roman" panose="02020603050405020304" pitchFamily="18" charset="0"/>
                <a:cs typeface="Times New Roman" panose="02020603050405020304" pitchFamily="18" charset="0"/>
              </a:rPr>
              <a:t>                            </a:t>
            </a:r>
          </a:p>
          <a:p>
            <a:pPr marL="571500" indent="-571500">
              <a:buClr>
                <a:srgbClr val="F9AC45"/>
              </a:buClr>
              <a:buFont typeface="Arial" panose="020B0604020202020204" pitchFamily="34" charset="0"/>
              <a:buChar char="•"/>
            </a:pPr>
            <a:endParaRPr lang="en-IN" sz="4000" b="1" dirty="0">
              <a:latin typeface="Times New Roman" panose="02020603050405020304" pitchFamily="18" charset="0"/>
              <a:cs typeface="Times New Roman" panose="02020603050405020304" pitchFamily="18" charset="0"/>
            </a:endParaRPr>
          </a:p>
          <a:p>
            <a:pPr marL="571500" indent="-571500">
              <a:buClr>
                <a:srgbClr val="F9AC45"/>
              </a:buClr>
              <a:buFont typeface="Arial" panose="020B0604020202020204" pitchFamily="34" charset="0"/>
              <a:buChar char="•"/>
            </a:pPr>
            <a:r>
              <a:rPr lang="en-IN" sz="4000" b="1" dirty="0">
                <a:latin typeface="Times New Roman" panose="02020603050405020304" pitchFamily="18" charset="0"/>
                <a:cs typeface="Times New Roman" panose="02020603050405020304" pitchFamily="18" charset="0"/>
              </a:rPr>
              <a:t>Example: </a:t>
            </a:r>
            <a:r>
              <a:rPr lang="en-IN" sz="4000" dirty="0">
                <a:latin typeface="Times New Roman" panose="02020603050405020304" pitchFamily="18" charset="0"/>
                <a:cs typeface="Times New Roman" panose="02020603050405020304" pitchFamily="18" charset="0"/>
              </a:rPr>
              <a:t>cp file1.txt file2.txt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974E4B0-4EC1-6A7F-55F9-316120EB9BAF}"/>
                  </a:ext>
                </a:extLst>
              </p14:cNvPr>
              <p14:cNvContentPartPr/>
              <p14:nvPr/>
            </p14:nvContentPartPr>
            <p14:xfrm>
              <a:off x="5026876" y="3368747"/>
              <a:ext cx="360" cy="391320"/>
            </p14:xfrm>
          </p:contentPart>
        </mc:Choice>
        <mc:Fallback xmlns="">
          <p:pic>
            <p:nvPicPr>
              <p:cNvPr id="3" name="Ink 2">
                <a:extLst>
                  <a:ext uri="{FF2B5EF4-FFF2-40B4-BE49-F238E27FC236}">
                    <a16:creationId xmlns:a16="http://schemas.microsoft.com/office/drawing/2014/main" id="{4974E4B0-4EC1-6A7F-55F9-316120EB9BAF}"/>
                  </a:ext>
                </a:extLst>
              </p:cNvPr>
              <p:cNvPicPr/>
              <p:nvPr/>
            </p:nvPicPr>
            <p:blipFill>
              <a:blip r:embed="rId3"/>
              <a:stretch>
                <a:fillRect/>
              </a:stretch>
            </p:blipFill>
            <p:spPr>
              <a:xfrm>
                <a:off x="5018236" y="3359747"/>
                <a:ext cx="18000" cy="408960"/>
              </a:xfrm>
              <a:prstGeom prst="rect">
                <a:avLst/>
              </a:prstGeom>
            </p:spPr>
          </p:pic>
        </mc:Fallback>
      </mc:AlternateContent>
      <p:cxnSp>
        <p:nvCxnSpPr>
          <p:cNvPr id="10" name="Straight Arrow Connector 9">
            <a:extLst>
              <a:ext uri="{FF2B5EF4-FFF2-40B4-BE49-F238E27FC236}">
                <a16:creationId xmlns:a16="http://schemas.microsoft.com/office/drawing/2014/main" id="{C7E3C556-FB06-9B92-D36A-CF153D76D600}"/>
              </a:ext>
            </a:extLst>
          </p:cNvPr>
          <p:cNvCxnSpPr/>
          <p:nvPr/>
        </p:nvCxnSpPr>
        <p:spPr>
          <a:xfrm flipV="1">
            <a:off x="5026876" y="3364044"/>
            <a:ext cx="774323" cy="391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678A30A-0637-2A7F-97BA-5D26FDC011FD}"/>
              </a:ext>
            </a:extLst>
          </p:cNvPr>
          <p:cNvSpPr txBox="1"/>
          <p:nvPr/>
        </p:nvSpPr>
        <p:spPr>
          <a:xfrm>
            <a:off x="3876873" y="3679171"/>
            <a:ext cx="3115344" cy="369332"/>
          </a:xfrm>
          <a:prstGeom prst="rect">
            <a:avLst/>
          </a:prstGeom>
          <a:noFill/>
        </p:spPr>
        <p:txBody>
          <a:bodyPr wrap="square" rtlCol="0">
            <a:spAutoFit/>
          </a:bodyPr>
          <a:lstStyle/>
          <a:p>
            <a:r>
              <a:rPr lang="en-IN" dirty="0"/>
              <a:t>Copies contents of file1 to file2</a:t>
            </a:r>
          </a:p>
        </p:txBody>
      </p:sp>
      <p:pic>
        <p:nvPicPr>
          <p:cNvPr id="14" name="Picture 13">
            <a:extLst>
              <a:ext uri="{FF2B5EF4-FFF2-40B4-BE49-F238E27FC236}">
                <a16:creationId xmlns:a16="http://schemas.microsoft.com/office/drawing/2014/main" id="{C574AE7A-1745-DB06-A30B-761B37083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4722" y="4048503"/>
            <a:ext cx="2897278" cy="2357412"/>
          </a:xfrm>
          <a:prstGeom prst="rect">
            <a:avLst/>
          </a:prstGeom>
        </p:spPr>
      </p:pic>
    </p:spTree>
    <p:extLst>
      <p:ext uri="{BB962C8B-B14F-4D97-AF65-F5344CB8AC3E}">
        <p14:creationId xmlns:p14="http://schemas.microsoft.com/office/powerpoint/2010/main" val="148211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DFBFA-A2BF-4170-F05A-5E426D3CF39C}"/>
              </a:ext>
            </a:extLst>
          </p:cNvPr>
          <p:cNvSpPr txBox="1"/>
          <p:nvPr/>
        </p:nvSpPr>
        <p:spPr>
          <a:xfrm>
            <a:off x="371117" y="282106"/>
            <a:ext cx="1251051" cy="769441"/>
          </a:xfrm>
          <a:prstGeom prst="rect">
            <a:avLst/>
          </a:prstGeom>
          <a:noFill/>
        </p:spPr>
        <p:txBody>
          <a:bodyPr wrap="square">
            <a:spAutoFit/>
          </a:bodyPr>
          <a:lstStyle/>
          <a:p>
            <a:r>
              <a:rPr lang="en-US" sz="4400" dirty="0">
                <a:solidFill>
                  <a:srgbClr val="44546A">
                    <a:lumMod val="75000"/>
                  </a:srgbClr>
                </a:solidFill>
                <a:latin typeface="Calibri" panose="020F0502020204030204"/>
              </a:rPr>
              <a:t>M</a:t>
            </a:r>
            <a:r>
              <a:rPr lang="en-IN" sz="4400" dirty="0">
                <a:solidFill>
                  <a:srgbClr val="44546A">
                    <a:lumMod val="75000"/>
                  </a:srgbClr>
                </a:solidFill>
                <a:latin typeface="Calibri" panose="020F0502020204030204"/>
              </a:rPr>
              <a:t>V</a:t>
            </a:r>
            <a:endParaRPr lang="en-IN" dirty="0"/>
          </a:p>
        </p:txBody>
      </p:sp>
      <p:sp>
        <p:nvSpPr>
          <p:cNvPr id="3" name="TextBox 2">
            <a:extLst>
              <a:ext uri="{FF2B5EF4-FFF2-40B4-BE49-F238E27FC236}">
                <a16:creationId xmlns:a16="http://schemas.microsoft.com/office/drawing/2014/main" id="{C962B88C-6CD1-3BF9-3128-5DCD5A15A73E}"/>
              </a:ext>
            </a:extLst>
          </p:cNvPr>
          <p:cNvSpPr txBox="1"/>
          <p:nvPr/>
        </p:nvSpPr>
        <p:spPr>
          <a:xfrm>
            <a:off x="1622168" y="1673294"/>
            <a:ext cx="8005483" cy="3046988"/>
          </a:xfrm>
          <a:prstGeom prst="rect">
            <a:avLst/>
          </a:prstGeom>
          <a:noFill/>
        </p:spPr>
        <p:txBody>
          <a:bodyPr wrap="square" rtlCol="0">
            <a:spAutoFit/>
          </a:bodyPr>
          <a:lstStyle/>
          <a:p>
            <a:pPr marL="457200" indent="-457200">
              <a:buClr>
                <a:schemeClr val="accent4"/>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t>
            </a:r>
            <a:r>
              <a:rPr lang="en-US" sz="3200" b="0" i="0" dirty="0">
                <a:effectLst/>
                <a:latin typeface="Times New Roman" panose="02020603050405020304" pitchFamily="18" charset="0"/>
                <a:cs typeface="Times New Roman" panose="02020603050405020304" pitchFamily="18" charset="0"/>
              </a:rPr>
              <a:t>ove files and directories from one location to another</a:t>
            </a:r>
          </a:p>
          <a:p>
            <a:pPr marL="457200" indent="-457200">
              <a:buClr>
                <a:schemeClr val="accent4"/>
              </a:buCl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Clr>
                <a:schemeClr val="accent4"/>
              </a:buCl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Syntax: </a:t>
            </a:r>
            <a:r>
              <a:rPr lang="en-US" sz="3200" dirty="0">
                <a:latin typeface="Times New Roman" panose="02020603050405020304" pitchFamily="18" charset="0"/>
                <a:cs typeface="Times New Roman" panose="02020603050405020304" pitchFamily="18" charset="0"/>
              </a:rPr>
              <a:t>mv file/directory destination</a:t>
            </a:r>
          </a:p>
          <a:p>
            <a:pPr marL="457200" indent="-457200">
              <a:buClr>
                <a:schemeClr val="accent4"/>
              </a:buClr>
              <a:buFont typeface="Arial" panose="020B0604020202020204" pitchFamily="34" charset="0"/>
              <a:buChar char="•"/>
            </a:pPr>
            <a:endParaRPr lang="en-US" sz="3200" b="1" dirty="0">
              <a:latin typeface="Times New Roman" panose="02020603050405020304" pitchFamily="18" charset="0"/>
              <a:cs typeface="Times New Roman" panose="02020603050405020304" pitchFamily="18" charset="0"/>
            </a:endParaRPr>
          </a:p>
          <a:p>
            <a:pPr marL="457200" indent="-457200">
              <a:buClr>
                <a:schemeClr val="accent4"/>
              </a:buCl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Example: </a:t>
            </a:r>
            <a:r>
              <a:rPr lang="en-US" sz="3200" dirty="0">
                <a:latin typeface="Times New Roman" panose="02020603050405020304" pitchFamily="18" charset="0"/>
                <a:cs typeface="Times New Roman" panose="02020603050405020304" pitchFamily="18" charset="0"/>
              </a:rPr>
              <a:t>mv file.txt home</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8A8658-434B-6A22-D19E-E050019E2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7651" y="4720282"/>
            <a:ext cx="1695687" cy="152421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05AE759-B387-3E57-5772-FF3F8EF2264E}"/>
                  </a:ext>
                </a:extLst>
              </p14:cNvPr>
              <p14:cNvContentPartPr/>
              <p14:nvPr/>
            </p14:nvContentPartPr>
            <p14:xfrm>
              <a:off x="3021141" y="1962819"/>
              <a:ext cx="360" cy="360"/>
            </p14:xfrm>
          </p:contentPart>
        </mc:Choice>
        <mc:Fallback>
          <p:pic>
            <p:nvPicPr>
              <p:cNvPr id="6" name="Ink 5">
                <a:extLst>
                  <a:ext uri="{FF2B5EF4-FFF2-40B4-BE49-F238E27FC236}">
                    <a16:creationId xmlns:a16="http://schemas.microsoft.com/office/drawing/2014/main" id="{605AE759-B387-3E57-5772-FF3F8EF2264E}"/>
                  </a:ext>
                </a:extLst>
              </p:cNvPr>
              <p:cNvPicPr/>
              <p:nvPr/>
            </p:nvPicPr>
            <p:blipFill>
              <a:blip r:embed="rId4"/>
              <a:stretch>
                <a:fillRect/>
              </a:stretch>
            </p:blipFill>
            <p:spPr>
              <a:xfrm>
                <a:off x="3012141" y="1954179"/>
                <a:ext cx="18000" cy="18000"/>
              </a:xfrm>
              <a:prstGeom prst="rect">
                <a:avLst/>
              </a:prstGeom>
            </p:spPr>
          </p:pic>
        </mc:Fallback>
      </mc:AlternateContent>
    </p:spTree>
    <p:extLst>
      <p:ext uri="{BB962C8B-B14F-4D97-AF65-F5344CB8AC3E}">
        <p14:creationId xmlns:p14="http://schemas.microsoft.com/office/powerpoint/2010/main" val="17411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53ED6-0F9E-4752-F05C-D2D18FB3EDCF}"/>
              </a:ext>
            </a:extLst>
          </p:cNvPr>
          <p:cNvSpPr txBox="1"/>
          <p:nvPr/>
        </p:nvSpPr>
        <p:spPr>
          <a:xfrm>
            <a:off x="362152" y="273141"/>
            <a:ext cx="1502507" cy="769441"/>
          </a:xfrm>
          <a:prstGeom prst="rect">
            <a:avLst/>
          </a:prstGeom>
          <a:noFill/>
        </p:spPr>
        <p:txBody>
          <a:bodyPr wrap="square">
            <a:spAutoFit/>
          </a:bodyPr>
          <a:lstStyle/>
          <a:p>
            <a:r>
              <a:rPr lang="en-US" sz="4400" dirty="0">
                <a:solidFill>
                  <a:srgbClr val="44546A">
                    <a:lumMod val="75000"/>
                  </a:srgbClr>
                </a:solidFill>
                <a:latin typeface="Calibri" panose="020F0502020204030204"/>
              </a:rPr>
              <a:t>HEAD</a:t>
            </a:r>
            <a:endParaRPr lang="en-IN" dirty="0"/>
          </a:p>
        </p:txBody>
      </p:sp>
      <p:sp>
        <p:nvSpPr>
          <p:cNvPr id="3" name="TextBox 2">
            <a:extLst>
              <a:ext uri="{FF2B5EF4-FFF2-40B4-BE49-F238E27FC236}">
                <a16:creationId xmlns:a16="http://schemas.microsoft.com/office/drawing/2014/main" id="{B320DDE3-0F0E-4BB5-C34C-EB71688AC52B}"/>
              </a:ext>
            </a:extLst>
          </p:cNvPr>
          <p:cNvSpPr txBox="1"/>
          <p:nvPr/>
        </p:nvSpPr>
        <p:spPr>
          <a:xfrm flipH="1">
            <a:off x="825200" y="1245028"/>
            <a:ext cx="10541599" cy="3416320"/>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3600" dirty="0"/>
              <a:t>Used to view the first 10 lines of files by default</a:t>
            </a:r>
          </a:p>
          <a:p>
            <a:pPr marL="285750" indent="-285750">
              <a:buClr>
                <a:schemeClr val="accent4"/>
              </a:buClr>
              <a:buFont typeface="Arial" panose="020B0604020202020204" pitchFamily="34" charset="0"/>
              <a:buChar char="•"/>
            </a:pPr>
            <a:endParaRPr lang="en-US" sz="3600" dirty="0"/>
          </a:p>
          <a:p>
            <a:pPr marL="285750" indent="-285750">
              <a:buClr>
                <a:schemeClr val="accent4"/>
              </a:buClr>
              <a:buFont typeface="Arial" panose="020B0604020202020204" pitchFamily="34" charset="0"/>
              <a:buChar char="•"/>
            </a:pPr>
            <a:r>
              <a:rPr lang="en-US" sz="3600" dirty="0"/>
              <a:t>No of lines displayed can be changed  </a:t>
            </a:r>
          </a:p>
          <a:p>
            <a:pPr marL="285750" indent="-285750">
              <a:buClr>
                <a:schemeClr val="accent4"/>
              </a:buClr>
              <a:buFont typeface="Arial" panose="020B0604020202020204" pitchFamily="34" charset="0"/>
              <a:buChar char="•"/>
            </a:pPr>
            <a:endParaRPr lang="en-IN" sz="3600" dirty="0"/>
          </a:p>
          <a:p>
            <a:pPr marL="285750" indent="-285750">
              <a:buClr>
                <a:schemeClr val="accent4"/>
              </a:buClr>
              <a:buFont typeface="Arial" panose="020B0604020202020204" pitchFamily="34" charset="0"/>
              <a:buChar char="•"/>
            </a:pPr>
            <a:r>
              <a:rPr lang="en-IN" sz="3600" b="1" dirty="0"/>
              <a:t>Syntax: </a:t>
            </a:r>
            <a:r>
              <a:rPr lang="en-IN" sz="3600" dirty="0"/>
              <a:t>head filename</a:t>
            </a:r>
          </a:p>
          <a:p>
            <a:pPr>
              <a:buClr>
                <a:schemeClr val="accent4"/>
              </a:buClr>
            </a:pPr>
            <a:r>
              <a:rPr lang="en-IN" sz="3600" b="1" dirty="0"/>
              <a:t>                 </a:t>
            </a:r>
            <a:r>
              <a:rPr lang="en-IN" sz="3600" dirty="0"/>
              <a:t>head –n    filename</a:t>
            </a:r>
            <a:endParaRPr lang="en-US" sz="3600" b="1" dirty="0"/>
          </a:p>
        </p:txBody>
      </p:sp>
      <p:cxnSp>
        <p:nvCxnSpPr>
          <p:cNvPr id="5" name="Straight Connector 4">
            <a:extLst>
              <a:ext uri="{FF2B5EF4-FFF2-40B4-BE49-F238E27FC236}">
                <a16:creationId xmlns:a16="http://schemas.microsoft.com/office/drawing/2014/main" id="{01A0B8CE-D6D2-86A0-8510-AD4E7F877274}"/>
              </a:ext>
            </a:extLst>
          </p:cNvPr>
          <p:cNvCxnSpPr/>
          <p:nvPr/>
        </p:nvCxnSpPr>
        <p:spPr>
          <a:xfrm>
            <a:off x="4276164" y="4455459"/>
            <a:ext cx="224117" cy="0"/>
          </a:xfrm>
          <a:prstGeom prst="line">
            <a:avLst/>
          </a:prstGeom>
        </p:spPr>
        <p:style>
          <a:lnRef idx="3">
            <a:schemeClr val="dk1"/>
          </a:lnRef>
          <a:fillRef idx="0">
            <a:schemeClr val="dk1"/>
          </a:fillRef>
          <a:effectRef idx="2">
            <a:schemeClr val="dk1"/>
          </a:effectRef>
          <a:fontRef idx="minor">
            <a:schemeClr val="tx1"/>
          </a:fontRef>
        </p:style>
      </p:cxnSp>
      <p:cxnSp>
        <p:nvCxnSpPr>
          <p:cNvPr id="7" name="Connector: Curved 6">
            <a:extLst>
              <a:ext uri="{FF2B5EF4-FFF2-40B4-BE49-F238E27FC236}">
                <a16:creationId xmlns:a16="http://schemas.microsoft.com/office/drawing/2014/main" id="{33C89D26-DB12-53AE-EE68-105DAAA2FBB0}"/>
              </a:ext>
            </a:extLst>
          </p:cNvPr>
          <p:cNvCxnSpPr>
            <a:cxnSpLocks/>
          </p:cNvCxnSpPr>
          <p:nvPr/>
        </p:nvCxnSpPr>
        <p:spPr>
          <a:xfrm>
            <a:off x="4388222" y="4455459"/>
            <a:ext cx="372036" cy="197990"/>
          </a:xfrm>
          <a:prstGeom prst="curvedConnector3">
            <a:avLst>
              <a:gd name="adj1" fmla="val -602"/>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560C75C-6255-2419-990C-51D769BC14EB}"/>
              </a:ext>
            </a:extLst>
          </p:cNvPr>
          <p:cNvSpPr txBox="1"/>
          <p:nvPr/>
        </p:nvSpPr>
        <p:spPr>
          <a:xfrm>
            <a:off x="4688544" y="4459206"/>
            <a:ext cx="2743200" cy="369332"/>
          </a:xfrm>
          <a:prstGeom prst="rect">
            <a:avLst/>
          </a:prstGeom>
          <a:noFill/>
        </p:spPr>
        <p:txBody>
          <a:bodyPr wrap="square" rtlCol="0">
            <a:spAutoFit/>
          </a:bodyPr>
          <a:lstStyle/>
          <a:p>
            <a:r>
              <a:rPr lang="en-US" dirty="0"/>
              <a:t>No of lines to be displayed</a:t>
            </a:r>
            <a:endParaRPr lang="en-IN" dirty="0"/>
          </a:p>
        </p:txBody>
      </p:sp>
      <p:sp>
        <p:nvSpPr>
          <p:cNvPr id="14" name="TextBox 13">
            <a:extLst>
              <a:ext uri="{FF2B5EF4-FFF2-40B4-BE49-F238E27FC236}">
                <a16:creationId xmlns:a16="http://schemas.microsoft.com/office/drawing/2014/main" id="{8D7365E8-5DD6-20B6-6095-DB45CA080E35}"/>
              </a:ext>
            </a:extLst>
          </p:cNvPr>
          <p:cNvSpPr txBox="1"/>
          <p:nvPr/>
        </p:nvSpPr>
        <p:spPr>
          <a:xfrm>
            <a:off x="1113405" y="5136340"/>
            <a:ext cx="686518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Example: </a:t>
            </a:r>
            <a:r>
              <a:rPr lang="en-US" sz="3600" dirty="0">
                <a:latin typeface="Times New Roman" panose="02020603050405020304" pitchFamily="18" charset="0"/>
                <a:cs typeface="Times New Roman" panose="02020603050405020304" pitchFamily="18" charset="0"/>
              </a:rPr>
              <a:t>head –n 4 file1.txt</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cxnSp>
        <p:nvCxnSpPr>
          <p:cNvPr id="15" name="Connector: Curved 14">
            <a:extLst>
              <a:ext uri="{FF2B5EF4-FFF2-40B4-BE49-F238E27FC236}">
                <a16:creationId xmlns:a16="http://schemas.microsoft.com/office/drawing/2014/main" id="{11697C3C-769E-7C34-CD10-246FD518199B}"/>
              </a:ext>
            </a:extLst>
          </p:cNvPr>
          <p:cNvCxnSpPr>
            <a:cxnSpLocks/>
          </p:cNvCxnSpPr>
          <p:nvPr/>
        </p:nvCxnSpPr>
        <p:spPr>
          <a:xfrm>
            <a:off x="4872318" y="5683676"/>
            <a:ext cx="372036" cy="197990"/>
          </a:xfrm>
          <a:prstGeom prst="curvedConnector3">
            <a:avLst>
              <a:gd name="adj1" fmla="val -602"/>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A44C2CF6-EFED-58F8-91FB-7C693209D12D}"/>
              </a:ext>
            </a:extLst>
          </p:cNvPr>
          <p:cNvCxnSpPr/>
          <p:nvPr/>
        </p:nvCxnSpPr>
        <p:spPr>
          <a:xfrm>
            <a:off x="4760259" y="5656782"/>
            <a:ext cx="224117"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94BD1CC-AF66-E59A-B10A-DAD9FFFDE738}"/>
              </a:ext>
            </a:extLst>
          </p:cNvPr>
          <p:cNvSpPr txBox="1"/>
          <p:nvPr/>
        </p:nvSpPr>
        <p:spPr>
          <a:xfrm>
            <a:off x="5163672" y="5683676"/>
            <a:ext cx="3442446" cy="369332"/>
          </a:xfrm>
          <a:prstGeom prst="rect">
            <a:avLst/>
          </a:prstGeom>
          <a:noFill/>
        </p:spPr>
        <p:txBody>
          <a:bodyPr wrap="square" rtlCol="0">
            <a:spAutoFit/>
          </a:bodyPr>
          <a:lstStyle/>
          <a:p>
            <a:r>
              <a:rPr lang="en-US" dirty="0"/>
              <a:t>First four lines will be displayed</a:t>
            </a:r>
            <a:endParaRPr lang="en-IN" dirty="0"/>
          </a:p>
        </p:txBody>
      </p:sp>
      <p:pic>
        <p:nvPicPr>
          <p:cNvPr id="19" name="Picture 18">
            <a:extLst>
              <a:ext uri="{FF2B5EF4-FFF2-40B4-BE49-F238E27FC236}">
                <a16:creationId xmlns:a16="http://schemas.microsoft.com/office/drawing/2014/main" id="{4740056E-63B6-A55C-1989-17F314EC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814" y="4921569"/>
            <a:ext cx="1695687" cy="1524213"/>
          </a:xfrm>
          <a:prstGeom prst="rect">
            <a:avLst/>
          </a:prstGeom>
        </p:spPr>
      </p:pic>
    </p:spTree>
    <p:extLst>
      <p:ext uri="{BB962C8B-B14F-4D97-AF65-F5344CB8AC3E}">
        <p14:creationId xmlns:p14="http://schemas.microsoft.com/office/powerpoint/2010/main" val="331098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53ED6-0F9E-4752-F05C-D2D18FB3EDCF}"/>
              </a:ext>
            </a:extLst>
          </p:cNvPr>
          <p:cNvSpPr txBox="1"/>
          <p:nvPr/>
        </p:nvSpPr>
        <p:spPr>
          <a:xfrm>
            <a:off x="362152" y="273141"/>
            <a:ext cx="1502507" cy="769441"/>
          </a:xfrm>
          <a:prstGeom prst="rect">
            <a:avLst/>
          </a:prstGeom>
          <a:noFill/>
        </p:spPr>
        <p:txBody>
          <a:bodyPr wrap="square">
            <a:spAutoFit/>
          </a:bodyPr>
          <a:lstStyle/>
          <a:p>
            <a:r>
              <a:rPr lang="en-US" sz="4400" dirty="0">
                <a:solidFill>
                  <a:srgbClr val="44546A">
                    <a:lumMod val="75000"/>
                  </a:srgbClr>
                </a:solidFill>
                <a:latin typeface="Calibri" panose="020F0502020204030204"/>
              </a:rPr>
              <a:t>TAIL</a:t>
            </a:r>
            <a:endParaRPr lang="en-IN" dirty="0"/>
          </a:p>
        </p:txBody>
      </p:sp>
      <p:sp>
        <p:nvSpPr>
          <p:cNvPr id="3" name="TextBox 2">
            <a:extLst>
              <a:ext uri="{FF2B5EF4-FFF2-40B4-BE49-F238E27FC236}">
                <a16:creationId xmlns:a16="http://schemas.microsoft.com/office/drawing/2014/main" id="{B320DDE3-0F0E-4BB5-C34C-EB71688AC52B}"/>
              </a:ext>
            </a:extLst>
          </p:cNvPr>
          <p:cNvSpPr txBox="1"/>
          <p:nvPr/>
        </p:nvSpPr>
        <p:spPr>
          <a:xfrm flipH="1">
            <a:off x="825200" y="1245028"/>
            <a:ext cx="10541599" cy="3416320"/>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3600" dirty="0"/>
              <a:t>Used to view the last 10 lines of files by default</a:t>
            </a:r>
          </a:p>
          <a:p>
            <a:pPr marL="285750" indent="-285750">
              <a:buClr>
                <a:schemeClr val="accent4"/>
              </a:buClr>
              <a:buFont typeface="Arial" panose="020B0604020202020204" pitchFamily="34" charset="0"/>
              <a:buChar char="•"/>
            </a:pPr>
            <a:endParaRPr lang="en-US" sz="3600" dirty="0"/>
          </a:p>
          <a:p>
            <a:pPr marL="285750" indent="-285750">
              <a:buClr>
                <a:schemeClr val="accent4"/>
              </a:buClr>
              <a:buFont typeface="Arial" panose="020B0604020202020204" pitchFamily="34" charset="0"/>
              <a:buChar char="•"/>
            </a:pPr>
            <a:r>
              <a:rPr lang="en-US" sz="3600" dirty="0"/>
              <a:t>No of lines displayed can be changed  </a:t>
            </a:r>
          </a:p>
          <a:p>
            <a:pPr marL="285750" indent="-285750">
              <a:buClr>
                <a:schemeClr val="accent4"/>
              </a:buClr>
              <a:buFont typeface="Arial" panose="020B0604020202020204" pitchFamily="34" charset="0"/>
              <a:buChar char="•"/>
            </a:pPr>
            <a:endParaRPr lang="en-IN" sz="3600" dirty="0"/>
          </a:p>
          <a:p>
            <a:pPr marL="285750" indent="-285750">
              <a:buClr>
                <a:schemeClr val="accent4"/>
              </a:buClr>
              <a:buFont typeface="Arial" panose="020B0604020202020204" pitchFamily="34" charset="0"/>
              <a:buChar char="•"/>
            </a:pPr>
            <a:r>
              <a:rPr lang="en-IN" sz="3600" b="1" dirty="0"/>
              <a:t>Syntax: </a:t>
            </a:r>
            <a:r>
              <a:rPr lang="en-IN" sz="3600" dirty="0"/>
              <a:t>tail filename</a:t>
            </a:r>
          </a:p>
          <a:p>
            <a:pPr>
              <a:buClr>
                <a:schemeClr val="accent4"/>
              </a:buClr>
            </a:pPr>
            <a:r>
              <a:rPr lang="en-IN" sz="3600" b="1" dirty="0"/>
              <a:t>                 </a:t>
            </a:r>
            <a:r>
              <a:rPr lang="en-IN" sz="3600" dirty="0"/>
              <a:t>tail –n    filename</a:t>
            </a:r>
            <a:endParaRPr lang="en-US" sz="3600" b="1" dirty="0"/>
          </a:p>
        </p:txBody>
      </p:sp>
      <p:cxnSp>
        <p:nvCxnSpPr>
          <p:cNvPr id="5" name="Straight Connector 4">
            <a:extLst>
              <a:ext uri="{FF2B5EF4-FFF2-40B4-BE49-F238E27FC236}">
                <a16:creationId xmlns:a16="http://schemas.microsoft.com/office/drawing/2014/main" id="{01A0B8CE-D6D2-86A0-8510-AD4E7F877274}"/>
              </a:ext>
            </a:extLst>
          </p:cNvPr>
          <p:cNvCxnSpPr/>
          <p:nvPr/>
        </p:nvCxnSpPr>
        <p:spPr>
          <a:xfrm>
            <a:off x="4276164" y="4455459"/>
            <a:ext cx="224117" cy="0"/>
          </a:xfrm>
          <a:prstGeom prst="line">
            <a:avLst/>
          </a:prstGeom>
        </p:spPr>
        <p:style>
          <a:lnRef idx="3">
            <a:schemeClr val="dk1"/>
          </a:lnRef>
          <a:fillRef idx="0">
            <a:schemeClr val="dk1"/>
          </a:fillRef>
          <a:effectRef idx="2">
            <a:schemeClr val="dk1"/>
          </a:effectRef>
          <a:fontRef idx="minor">
            <a:schemeClr val="tx1"/>
          </a:fontRef>
        </p:style>
      </p:cxnSp>
      <p:cxnSp>
        <p:nvCxnSpPr>
          <p:cNvPr id="7" name="Connector: Curved 6">
            <a:extLst>
              <a:ext uri="{FF2B5EF4-FFF2-40B4-BE49-F238E27FC236}">
                <a16:creationId xmlns:a16="http://schemas.microsoft.com/office/drawing/2014/main" id="{33C89D26-DB12-53AE-EE68-105DAAA2FBB0}"/>
              </a:ext>
            </a:extLst>
          </p:cNvPr>
          <p:cNvCxnSpPr>
            <a:cxnSpLocks/>
          </p:cNvCxnSpPr>
          <p:nvPr/>
        </p:nvCxnSpPr>
        <p:spPr>
          <a:xfrm>
            <a:off x="4388222" y="4455459"/>
            <a:ext cx="372036" cy="197990"/>
          </a:xfrm>
          <a:prstGeom prst="curvedConnector3">
            <a:avLst>
              <a:gd name="adj1" fmla="val -602"/>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560C75C-6255-2419-990C-51D769BC14EB}"/>
              </a:ext>
            </a:extLst>
          </p:cNvPr>
          <p:cNvSpPr txBox="1"/>
          <p:nvPr/>
        </p:nvSpPr>
        <p:spPr>
          <a:xfrm>
            <a:off x="4688544" y="4459206"/>
            <a:ext cx="2743200" cy="369332"/>
          </a:xfrm>
          <a:prstGeom prst="rect">
            <a:avLst/>
          </a:prstGeom>
          <a:noFill/>
        </p:spPr>
        <p:txBody>
          <a:bodyPr wrap="square" rtlCol="0">
            <a:spAutoFit/>
          </a:bodyPr>
          <a:lstStyle/>
          <a:p>
            <a:r>
              <a:rPr lang="en-US" dirty="0"/>
              <a:t>No of lines to be displayed</a:t>
            </a:r>
            <a:endParaRPr lang="en-IN" dirty="0"/>
          </a:p>
        </p:txBody>
      </p:sp>
      <p:sp>
        <p:nvSpPr>
          <p:cNvPr id="14" name="TextBox 13">
            <a:extLst>
              <a:ext uri="{FF2B5EF4-FFF2-40B4-BE49-F238E27FC236}">
                <a16:creationId xmlns:a16="http://schemas.microsoft.com/office/drawing/2014/main" id="{8D7365E8-5DD6-20B6-6095-DB45CA080E35}"/>
              </a:ext>
            </a:extLst>
          </p:cNvPr>
          <p:cNvSpPr txBox="1"/>
          <p:nvPr/>
        </p:nvSpPr>
        <p:spPr>
          <a:xfrm>
            <a:off x="1113405" y="5136340"/>
            <a:ext cx="686518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Example: </a:t>
            </a:r>
            <a:r>
              <a:rPr lang="en-US" sz="3600" dirty="0">
                <a:latin typeface="Times New Roman" panose="02020603050405020304" pitchFamily="18" charset="0"/>
                <a:cs typeface="Times New Roman" panose="02020603050405020304" pitchFamily="18" charset="0"/>
              </a:rPr>
              <a:t>tail –n 4 file1.txt</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cxnSp>
        <p:nvCxnSpPr>
          <p:cNvPr id="15" name="Connector: Curved 14">
            <a:extLst>
              <a:ext uri="{FF2B5EF4-FFF2-40B4-BE49-F238E27FC236}">
                <a16:creationId xmlns:a16="http://schemas.microsoft.com/office/drawing/2014/main" id="{11697C3C-769E-7C34-CD10-246FD518199B}"/>
              </a:ext>
            </a:extLst>
          </p:cNvPr>
          <p:cNvCxnSpPr>
            <a:cxnSpLocks/>
          </p:cNvCxnSpPr>
          <p:nvPr/>
        </p:nvCxnSpPr>
        <p:spPr>
          <a:xfrm>
            <a:off x="4872318" y="5683676"/>
            <a:ext cx="372036" cy="197990"/>
          </a:xfrm>
          <a:prstGeom prst="curvedConnector3">
            <a:avLst>
              <a:gd name="adj1" fmla="val -602"/>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A44C2CF6-EFED-58F8-91FB-7C693209D12D}"/>
              </a:ext>
            </a:extLst>
          </p:cNvPr>
          <p:cNvCxnSpPr/>
          <p:nvPr/>
        </p:nvCxnSpPr>
        <p:spPr>
          <a:xfrm>
            <a:off x="4760259" y="5656782"/>
            <a:ext cx="224117"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94BD1CC-AF66-E59A-B10A-DAD9FFFDE738}"/>
              </a:ext>
            </a:extLst>
          </p:cNvPr>
          <p:cNvSpPr txBox="1"/>
          <p:nvPr/>
        </p:nvSpPr>
        <p:spPr>
          <a:xfrm>
            <a:off x="5163672" y="5683676"/>
            <a:ext cx="3442446" cy="369332"/>
          </a:xfrm>
          <a:prstGeom prst="rect">
            <a:avLst/>
          </a:prstGeom>
          <a:noFill/>
        </p:spPr>
        <p:txBody>
          <a:bodyPr wrap="square" rtlCol="0">
            <a:spAutoFit/>
          </a:bodyPr>
          <a:lstStyle/>
          <a:p>
            <a:r>
              <a:rPr lang="en-US" dirty="0"/>
              <a:t>First four lines will be displayed</a:t>
            </a:r>
            <a:endParaRPr lang="en-IN" dirty="0"/>
          </a:p>
        </p:txBody>
      </p:sp>
      <p:pic>
        <p:nvPicPr>
          <p:cNvPr id="19" name="Picture 18">
            <a:extLst>
              <a:ext uri="{FF2B5EF4-FFF2-40B4-BE49-F238E27FC236}">
                <a16:creationId xmlns:a16="http://schemas.microsoft.com/office/drawing/2014/main" id="{4740056E-63B6-A55C-1989-17F314EC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814" y="4921569"/>
            <a:ext cx="1695687" cy="152421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D961982-4FD9-1CC3-F035-59083DBE9548}"/>
                  </a:ext>
                </a:extLst>
              </p14:cNvPr>
              <p14:cNvContentPartPr/>
              <p14:nvPr/>
            </p14:nvContentPartPr>
            <p14:xfrm>
              <a:off x="779781" y="546579"/>
              <a:ext cx="360" cy="360"/>
            </p14:xfrm>
          </p:contentPart>
        </mc:Choice>
        <mc:Fallback>
          <p:pic>
            <p:nvPicPr>
              <p:cNvPr id="4" name="Ink 3">
                <a:extLst>
                  <a:ext uri="{FF2B5EF4-FFF2-40B4-BE49-F238E27FC236}">
                    <a16:creationId xmlns:a16="http://schemas.microsoft.com/office/drawing/2014/main" id="{9D961982-4FD9-1CC3-F035-59083DBE9548}"/>
                  </a:ext>
                </a:extLst>
              </p:cNvPr>
              <p:cNvPicPr/>
              <p:nvPr/>
            </p:nvPicPr>
            <p:blipFill>
              <a:blip r:embed="rId4"/>
              <a:stretch>
                <a:fillRect/>
              </a:stretch>
            </p:blipFill>
            <p:spPr>
              <a:xfrm>
                <a:off x="771141" y="537939"/>
                <a:ext cx="18000" cy="18000"/>
              </a:xfrm>
              <a:prstGeom prst="rect">
                <a:avLst/>
              </a:prstGeom>
            </p:spPr>
          </p:pic>
        </mc:Fallback>
      </mc:AlternateContent>
    </p:spTree>
    <p:extLst>
      <p:ext uri="{BB962C8B-B14F-4D97-AF65-F5344CB8AC3E}">
        <p14:creationId xmlns:p14="http://schemas.microsoft.com/office/powerpoint/2010/main" val="226553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13755-2B3B-185B-003B-5F42755A0D4D}"/>
              </a:ext>
            </a:extLst>
          </p:cNvPr>
          <p:cNvSpPr txBox="1"/>
          <p:nvPr/>
        </p:nvSpPr>
        <p:spPr>
          <a:xfrm>
            <a:off x="362152" y="237282"/>
            <a:ext cx="1502507" cy="769441"/>
          </a:xfrm>
          <a:prstGeom prst="rect">
            <a:avLst/>
          </a:prstGeom>
          <a:noFill/>
        </p:spPr>
        <p:txBody>
          <a:bodyPr wrap="square">
            <a:spAutoFit/>
          </a:bodyPr>
          <a:lstStyle/>
          <a:p>
            <a:r>
              <a:rPr lang="en-US" sz="4400" dirty="0">
                <a:solidFill>
                  <a:srgbClr val="44546A">
                    <a:lumMod val="75000"/>
                  </a:srgbClr>
                </a:solidFill>
                <a:latin typeface="Calibri" panose="020F0502020204030204"/>
              </a:rPr>
              <a:t>FIND</a:t>
            </a:r>
            <a:endParaRPr lang="en-IN" dirty="0"/>
          </a:p>
        </p:txBody>
      </p:sp>
      <p:sp>
        <p:nvSpPr>
          <p:cNvPr id="3" name="TextBox 2">
            <a:extLst>
              <a:ext uri="{FF2B5EF4-FFF2-40B4-BE49-F238E27FC236}">
                <a16:creationId xmlns:a16="http://schemas.microsoft.com/office/drawing/2014/main" id="{F977569E-5ADC-C6DF-BBBA-74FF6761DAB3}"/>
              </a:ext>
            </a:extLst>
          </p:cNvPr>
          <p:cNvSpPr txBox="1"/>
          <p:nvPr/>
        </p:nvSpPr>
        <p:spPr>
          <a:xfrm>
            <a:off x="1039906" y="1362635"/>
            <a:ext cx="10336306" cy="2246769"/>
          </a:xfrm>
          <a:prstGeom prst="rect">
            <a:avLst/>
          </a:prstGeom>
          <a:noFill/>
        </p:spPr>
        <p:txBody>
          <a:bodyPr wrap="square" rtlCol="0">
            <a:spAutoFit/>
          </a:bodyPr>
          <a:lstStyle/>
          <a:p>
            <a:pPr marL="457200" indent="-457200">
              <a:buClr>
                <a:schemeClr val="accent4"/>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a:t>
            </a:r>
            <a:r>
              <a:rPr lang="en-US" sz="2800" b="0" i="0" dirty="0">
                <a:effectLst/>
                <a:latin typeface="Times New Roman" panose="02020603050405020304" pitchFamily="18" charset="0"/>
                <a:cs typeface="Times New Roman" panose="02020603050405020304" pitchFamily="18" charset="0"/>
              </a:rPr>
              <a:t>sed to find files and directories and perform subsequent operations on them. It supports searching by file, folder, name, creation date, modification date, owner and permissions</a:t>
            </a:r>
          </a:p>
          <a:p>
            <a:pPr marL="457200" indent="-457200">
              <a:buClr>
                <a:schemeClr val="accent4"/>
              </a:buCl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Clr>
                <a:schemeClr val="accent4"/>
              </a:buCl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Syntax: </a:t>
            </a:r>
            <a:r>
              <a:rPr lang="en-US" sz="2800" dirty="0">
                <a:latin typeface="Times New Roman" panose="02020603050405020304" pitchFamily="18" charset="0"/>
                <a:cs typeface="Times New Roman" panose="02020603050405020304" pitchFamily="18" charset="0"/>
              </a:rPr>
              <a:t>find . –type  </a:t>
            </a:r>
            <a:endParaRPr lang="en-IN" sz="2800" b="1"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C0FC0C4-5274-8F10-C091-F3C108C075EF}"/>
              </a:ext>
            </a:extLst>
          </p:cNvPr>
          <p:cNvCxnSpPr>
            <a:cxnSpLocks/>
          </p:cNvCxnSpPr>
          <p:nvPr/>
        </p:nvCxnSpPr>
        <p:spPr>
          <a:xfrm>
            <a:off x="3460377" y="3532094"/>
            <a:ext cx="197224" cy="0"/>
          </a:xfrm>
          <a:prstGeom prst="line">
            <a:avLst/>
          </a:prstGeom>
          <a:ln/>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EF42C7DF-7087-8DF8-7B3E-FCF59004FEED}"/>
              </a:ext>
            </a:extLst>
          </p:cNvPr>
          <p:cNvCxnSpPr>
            <a:cxnSpLocks/>
          </p:cNvCxnSpPr>
          <p:nvPr/>
        </p:nvCxnSpPr>
        <p:spPr>
          <a:xfrm rot="10800000" flipV="1">
            <a:off x="2921374" y="3532094"/>
            <a:ext cx="674593" cy="366098"/>
          </a:xfrm>
          <a:prstGeom prst="curvedConnector3">
            <a:avLst>
              <a:gd name="adj1" fmla="val 44684"/>
            </a:avLst>
          </a:prstGeom>
          <a:ln>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CF32EDC0-40CB-0964-BD9E-FB9F6420F7A4}"/>
              </a:ext>
            </a:extLst>
          </p:cNvPr>
          <p:cNvSpPr txBox="1"/>
          <p:nvPr/>
        </p:nvSpPr>
        <p:spPr>
          <a:xfrm>
            <a:off x="1211355" y="3749855"/>
            <a:ext cx="3361765" cy="646331"/>
          </a:xfrm>
          <a:prstGeom prst="rect">
            <a:avLst/>
          </a:prstGeom>
          <a:noFill/>
        </p:spPr>
        <p:txBody>
          <a:bodyPr wrap="square" rtlCol="0">
            <a:spAutoFit/>
          </a:bodyPr>
          <a:lstStyle/>
          <a:p>
            <a:r>
              <a:rPr lang="en-US" dirty="0"/>
              <a:t>Where to search </a:t>
            </a:r>
          </a:p>
          <a:p>
            <a:r>
              <a:rPr lang="en-US" dirty="0"/>
              <a:t>   - represents current directory</a:t>
            </a:r>
            <a:endParaRPr lang="en-IN" dirty="0"/>
          </a:p>
        </p:txBody>
      </p:sp>
      <p:sp>
        <p:nvSpPr>
          <p:cNvPr id="17" name="Oval 16">
            <a:extLst>
              <a:ext uri="{FF2B5EF4-FFF2-40B4-BE49-F238E27FC236}">
                <a16:creationId xmlns:a16="http://schemas.microsoft.com/office/drawing/2014/main" id="{29751736-FF55-8B13-A137-8B8FEE86A503}"/>
              </a:ext>
            </a:extLst>
          </p:cNvPr>
          <p:cNvSpPr/>
          <p:nvPr/>
        </p:nvSpPr>
        <p:spPr>
          <a:xfrm>
            <a:off x="1317810" y="4135773"/>
            <a:ext cx="89647" cy="990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2B931C28-B49C-36B7-66C9-2F26CDF5EC59}"/>
              </a:ext>
            </a:extLst>
          </p:cNvPr>
          <p:cNvCxnSpPr>
            <a:cxnSpLocks/>
          </p:cNvCxnSpPr>
          <p:nvPr/>
        </p:nvCxnSpPr>
        <p:spPr>
          <a:xfrm>
            <a:off x="3756212" y="3564580"/>
            <a:ext cx="726141" cy="0"/>
          </a:xfrm>
          <a:prstGeom prst="line">
            <a:avLst/>
          </a:prstGeom>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BE38B932-DF98-BD17-704E-785C48BA8B60}"/>
              </a:ext>
            </a:extLst>
          </p:cNvPr>
          <p:cNvCxnSpPr>
            <a:cxnSpLocks/>
          </p:cNvCxnSpPr>
          <p:nvPr/>
        </p:nvCxnSpPr>
        <p:spPr>
          <a:xfrm>
            <a:off x="4111436" y="3574849"/>
            <a:ext cx="603438" cy="399748"/>
          </a:xfrm>
          <a:prstGeom prst="curvedConnector3">
            <a:avLst>
              <a:gd name="adj1" fmla="val 50000"/>
            </a:avLst>
          </a:prstGeom>
          <a:ln>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F0024C2A-B01E-DC84-9D47-10E6338592BD}"/>
              </a:ext>
            </a:extLst>
          </p:cNvPr>
          <p:cNvSpPr txBox="1"/>
          <p:nvPr/>
        </p:nvSpPr>
        <p:spPr>
          <a:xfrm>
            <a:off x="4621303" y="3812607"/>
            <a:ext cx="2034988" cy="646331"/>
          </a:xfrm>
          <a:prstGeom prst="rect">
            <a:avLst/>
          </a:prstGeom>
          <a:noFill/>
        </p:spPr>
        <p:txBody>
          <a:bodyPr wrap="square" rtlCol="0">
            <a:spAutoFit/>
          </a:bodyPr>
          <a:lstStyle/>
          <a:p>
            <a:r>
              <a:rPr lang="en-US" dirty="0"/>
              <a:t>To search for files based on types</a:t>
            </a:r>
            <a:endParaRPr lang="en-IN" dirty="0"/>
          </a:p>
        </p:txBody>
      </p:sp>
      <p:cxnSp>
        <p:nvCxnSpPr>
          <p:cNvPr id="27" name="Straight Connector 26">
            <a:extLst>
              <a:ext uri="{FF2B5EF4-FFF2-40B4-BE49-F238E27FC236}">
                <a16:creationId xmlns:a16="http://schemas.microsoft.com/office/drawing/2014/main" id="{253C28E0-AE3B-A10F-EAB5-BF7A5ECDAAB0}"/>
              </a:ext>
            </a:extLst>
          </p:cNvPr>
          <p:cNvCxnSpPr>
            <a:cxnSpLocks/>
          </p:cNvCxnSpPr>
          <p:nvPr/>
        </p:nvCxnSpPr>
        <p:spPr>
          <a:xfrm>
            <a:off x="4762499" y="3532094"/>
            <a:ext cx="329454" cy="0"/>
          </a:xfrm>
          <a:prstGeom prst="line">
            <a:avLst/>
          </a:prstGeom>
          <a:ln/>
        </p:spPr>
        <p:style>
          <a:lnRef idx="3">
            <a:schemeClr val="dk1"/>
          </a:lnRef>
          <a:fillRef idx="0">
            <a:schemeClr val="dk1"/>
          </a:fillRef>
          <a:effectRef idx="2">
            <a:schemeClr val="dk1"/>
          </a:effectRef>
          <a:fontRef idx="minor">
            <a:schemeClr val="tx1"/>
          </a:fontRef>
        </p:style>
      </p:cxnSp>
      <p:cxnSp>
        <p:nvCxnSpPr>
          <p:cNvPr id="41" name="Connector: Curved 40">
            <a:extLst>
              <a:ext uri="{FF2B5EF4-FFF2-40B4-BE49-F238E27FC236}">
                <a16:creationId xmlns:a16="http://schemas.microsoft.com/office/drawing/2014/main" id="{EB16C9A0-D475-4E0C-D845-6CB00C01FE48}"/>
              </a:ext>
            </a:extLst>
          </p:cNvPr>
          <p:cNvCxnSpPr>
            <a:cxnSpLocks/>
          </p:cNvCxnSpPr>
          <p:nvPr/>
        </p:nvCxnSpPr>
        <p:spPr>
          <a:xfrm>
            <a:off x="4928907" y="3607335"/>
            <a:ext cx="2334186" cy="508440"/>
          </a:xfrm>
          <a:prstGeom prst="curvedConnector3">
            <a:avLst>
              <a:gd name="adj1" fmla="val 61522"/>
            </a:avLst>
          </a:prstGeom>
          <a:ln>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F2557C44-836E-CA5E-74F8-3F09B353CD46}"/>
              </a:ext>
            </a:extLst>
          </p:cNvPr>
          <p:cNvCxnSpPr/>
          <p:nvPr/>
        </p:nvCxnSpPr>
        <p:spPr>
          <a:xfrm flipV="1">
            <a:off x="4927226" y="3532094"/>
            <a:ext cx="0" cy="77310"/>
          </a:xfrm>
          <a:prstGeom prst="line">
            <a:avLst/>
          </a:prstGeom>
          <a:ln>
            <a:solidFill>
              <a:schemeClr val="accent1">
                <a:lumMod val="75000"/>
              </a:schemeClr>
            </a:solidFill>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5532D8CD-2FBB-819D-8045-4A74D778FDFB}"/>
              </a:ext>
            </a:extLst>
          </p:cNvPr>
          <p:cNvSpPr txBox="1"/>
          <p:nvPr/>
        </p:nvSpPr>
        <p:spPr>
          <a:xfrm>
            <a:off x="7187733" y="3792609"/>
            <a:ext cx="2131919" cy="646331"/>
          </a:xfrm>
          <a:prstGeom prst="rect">
            <a:avLst/>
          </a:prstGeom>
          <a:noFill/>
        </p:spPr>
        <p:txBody>
          <a:bodyPr wrap="square" rtlCol="0">
            <a:spAutoFit/>
          </a:bodyPr>
          <a:lstStyle/>
          <a:p>
            <a:r>
              <a:rPr lang="en-US" dirty="0"/>
              <a:t>f : regular file</a:t>
            </a:r>
          </a:p>
          <a:p>
            <a:r>
              <a:rPr lang="en-US" dirty="0"/>
              <a:t>d : directory </a:t>
            </a:r>
            <a:endParaRPr lang="en-IN" dirty="0"/>
          </a:p>
        </p:txBody>
      </p:sp>
      <p:sp>
        <p:nvSpPr>
          <p:cNvPr id="48" name="TextBox 47">
            <a:extLst>
              <a:ext uri="{FF2B5EF4-FFF2-40B4-BE49-F238E27FC236}">
                <a16:creationId xmlns:a16="http://schemas.microsoft.com/office/drawing/2014/main" id="{8FA300CE-9682-F2D3-9DF5-45BEE8771839}"/>
              </a:ext>
            </a:extLst>
          </p:cNvPr>
          <p:cNvSpPr txBox="1"/>
          <p:nvPr/>
        </p:nvSpPr>
        <p:spPr>
          <a:xfrm>
            <a:off x="1407457" y="5082988"/>
            <a:ext cx="867783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Example: </a:t>
            </a:r>
            <a:r>
              <a:rPr lang="en-US" sz="2800" dirty="0">
                <a:latin typeface="Times New Roman" panose="02020603050405020304" pitchFamily="18" charset="0"/>
                <a:cs typeface="Times New Roman" panose="02020603050405020304" pitchFamily="18" charset="0"/>
              </a:rPr>
              <a:t>find . –type f</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3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199420-A7AA-9FF6-3372-2777E0701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87" y="161469"/>
            <a:ext cx="10212225" cy="6535062"/>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46186C4-75C8-B579-F96F-E4EF32EB9ACD}"/>
                  </a:ext>
                </a:extLst>
              </p14:cNvPr>
              <p14:cNvContentPartPr/>
              <p14:nvPr/>
            </p14:nvContentPartPr>
            <p14:xfrm>
              <a:off x="1730181" y="340299"/>
              <a:ext cx="360" cy="360"/>
            </p14:xfrm>
          </p:contentPart>
        </mc:Choice>
        <mc:Fallback>
          <p:pic>
            <p:nvPicPr>
              <p:cNvPr id="2" name="Ink 1">
                <a:extLst>
                  <a:ext uri="{FF2B5EF4-FFF2-40B4-BE49-F238E27FC236}">
                    <a16:creationId xmlns:a16="http://schemas.microsoft.com/office/drawing/2014/main" id="{A46186C4-75C8-B579-F96F-E4EF32EB9ACD}"/>
                  </a:ext>
                </a:extLst>
              </p:cNvPr>
              <p:cNvPicPr/>
              <p:nvPr/>
            </p:nvPicPr>
            <p:blipFill>
              <a:blip r:embed="rId4"/>
              <a:stretch>
                <a:fillRect/>
              </a:stretch>
            </p:blipFill>
            <p:spPr>
              <a:xfrm>
                <a:off x="1721541" y="3316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A4378FE-E4F5-647C-CDD8-81172A65E002}"/>
                  </a:ext>
                </a:extLst>
              </p14:cNvPr>
              <p14:cNvContentPartPr/>
              <p14:nvPr/>
            </p14:nvContentPartPr>
            <p14:xfrm>
              <a:off x="1577901" y="707859"/>
              <a:ext cx="360" cy="360"/>
            </p14:xfrm>
          </p:contentPart>
        </mc:Choice>
        <mc:Fallback>
          <p:pic>
            <p:nvPicPr>
              <p:cNvPr id="4" name="Ink 3">
                <a:extLst>
                  <a:ext uri="{FF2B5EF4-FFF2-40B4-BE49-F238E27FC236}">
                    <a16:creationId xmlns:a16="http://schemas.microsoft.com/office/drawing/2014/main" id="{EA4378FE-E4F5-647C-CDD8-81172A65E002}"/>
                  </a:ext>
                </a:extLst>
              </p:cNvPr>
              <p:cNvPicPr/>
              <p:nvPr/>
            </p:nvPicPr>
            <p:blipFill>
              <a:blip r:embed="rId4"/>
              <a:stretch>
                <a:fillRect/>
              </a:stretch>
            </p:blipFill>
            <p:spPr>
              <a:xfrm>
                <a:off x="1568901" y="699219"/>
                <a:ext cx="18000" cy="18000"/>
              </a:xfrm>
              <a:prstGeom prst="rect">
                <a:avLst/>
              </a:prstGeom>
            </p:spPr>
          </p:pic>
        </mc:Fallback>
      </mc:AlternateContent>
    </p:spTree>
    <p:extLst>
      <p:ext uri="{BB962C8B-B14F-4D97-AF65-F5344CB8AC3E}">
        <p14:creationId xmlns:p14="http://schemas.microsoft.com/office/powerpoint/2010/main" val="133400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964BE9-A7EA-3FB8-7FE1-3A0CB6261D39}"/>
              </a:ext>
            </a:extLst>
          </p:cNvPr>
          <p:cNvPicPr>
            <a:picLocks noChangeAspect="1"/>
          </p:cNvPicPr>
          <p:nvPr/>
        </p:nvPicPr>
        <p:blipFill>
          <a:blip r:embed="rId2"/>
          <a:stretch>
            <a:fillRect/>
          </a:stretch>
        </p:blipFill>
        <p:spPr>
          <a:xfrm>
            <a:off x="4169511" y="0"/>
            <a:ext cx="3286029" cy="1176630"/>
          </a:xfrm>
          <a:prstGeom prst="rect">
            <a:avLst/>
          </a:prstGeom>
        </p:spPr>
      </p:pic>
      <p:pic>
        <p:nvPicPr>
          <p:cNvPr id="13" name="Picture 12">
            <a:extLst>
              <a:ext uri="{FF2B5EF4-FFF2-40B4-BE49-F238E27FC236}">
                <a16:creationId xmlns:a16="http://schemas.microsoft.com/office/drawing/2014/main" id="{6AB6259F-5FD5-C602-3A9B-CB7309917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115" y="2374985"/>
            <a:ext cx="5721984" cy="4195795"/>
          </a:xfrm>
          <a:prstGeom prst="rect">
            <a:avLst/>
          </a:prstGeom>
        </p:spPr>
      </p:pic>
      <p:pic>
        <p:nvPicPr>
          <p:cNvPr id="15" name="Picture 14">
            <a:extLst>
              <a:ext uri="{FF2B5EF4-FFF2-40B4-BE49-F238E27FC236}">
                <a16:creationId xmlns:a16="http://schemas.microsoft.com/office/drawing/2014/main" id="{F8E591C2-FC92-6736-A3F5-8F7814F42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08" y="2992622"/>
            <a:ext cx="3913066" cy="3367316"/>
          </a:xfrm>
          <a:prstGeom prst="rect">
            <a:avLst/>
          </a:prstGeom>
        </p:spPr>
      </p:pic>
      <p:pic>
        <p:nvPicPr>
          <p:cNvPr id="17" name="Picture 16">
            <a:extLst>
              <a:ext uri="{FF2B5EF4-FFF2-40B4-BE49-F238E27FC236}">
                <a16:creationId xmlns:a16="http://schemas.microsoft.com/office/drawing/2014/main" id="{F4F97A5C-6D22-9964-2880-C36EAB4F74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908" y="967611"/>
            <a:ext cx="6672308" cy="1407374"/>
          </a:xfrm>
          <a:prstGeom prst="rect">
            <a:avLst/>
          </a:prstGeom>
        </p:spPr>
      </p:pic>
    </p:spTree>
    <p:extLst>
      <p:ext uri="{BB962C8B-B14F-4D97-AF65-F5344CB8AC3E}">
        <p14:creationId xmlns:p14="http://schemas.microsoft.com/office/powerpoint/2010/main" val="192767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CB9737-A8DF-C4D2-9E16-E27A3D59096B}"/>
              </a:ext>
            </a:extLst>
          </p:cNvPr>
          <p:cNvSpPr txBox="1"/>
          <p:nvPr/>
        </p:nvSpPr>
        <p:spPr>
          <a:xfrm>
            <a:off x="206188" y="148680"/>
            <a:ext cx="6096000"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44546A">
                    <a:lumMod val="75000"/>
                  </a:srgbClr>
                </a:solidFill>
                <a:latin typeface="Calibri" panose="020F0502020204030204"/>
              </a:rPr>
              <a:t>File Permissions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3C43A6A-81A8-78BA-60BE-6AEAD72D9F91}"/>
              </a:ext>
            </a:extLst>
          </p:cNvPr>
          <p:cNvSpPr txBox="1"/>
          <p:nvPr/>
        </p:nvSpPr>
        <p:spPr>
          <a:xfrm>
            <a:off x="611841" y="1291170"/>
            <a:ext cx="8478370" cy="523220"/>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Each file or directory has three basic permission types:</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CEC1F6-ADE4-B363-05AB-797162C975AA}"/>
              </a:ext>
            </a:extLst>
          </p:cNvPr>
          <p:cNvSpPr txBox="1"/>
          <p:nvPr/>
        </p:nvSpPr>
        <p:spPr>
          <a:xfrm>
            <a:off x="1229283" y="2187440"/>
            <a:ext cx="10317258" cy="2800767"/>
          </a:xfrm>
          <a:prstGeom prst="rect">
            <a:avLst/>
          </a:prstGeom>
          <a:noFill/>
        </p:spPr>
        <p:txBody>
          <a:bodyPr wrap="square">
            <a:spAutoFit/>
          </a:bodyPr>
          <a:lstStyle/>
          <a:p>
            <a:pPr marL="285750" indent="-285750" algn="l">
              <a:buClr>
                <a:schemeClr val="accent4"/>
              </a:buClr>
              <a:buFont typeface="Arial" panose="020B0604020202020204" pitchFamily="34" charset="0"/>
              <a:buChar char="•"/>
            </a:pPr>
            <a:r>
              <a:rPr lang="en-US" sz="2200" b="1" dirty="0">
                <a:solidFill>
                  <a:srgbClr val="000000"/>
                </a:solidFill>
                <a:latin typeface="Times New Roman" panose="02020603050405020304" pitchFamily="18" charset="0"/>
                <a:cs typeface="Times New Roman" panose="02020603050405020304" pitchFamily="18" charset="0"/>
              </a:rPr>
              <a:t>R</a:t>
            </a:r>
            <a:r>
              <a:rPr lang="en-US" sz="2200" b="1" i="0" dirty="0">
                <a:solidFill>
                  <a:srgbClr val="000000"/>
                </a:solidFill>
                <a:effectLst/>
                <a:latin typeface="Times New Roman" panose="02020603050405020304" pitchFamily="18" charset="0"/>
                <a:cs typeface="Times New Roman" panose="02020603050405020304" pitchFamily="18" charset="0"/>
              </a:rPr>
              <a:t>ead</a:t>
            </a:r>
            <a:r>
              <a:rPr lang="en-US" sz="2200" b="0" i="0" dirty="0">
                <a:solidFill>
                  <a:srgbClr val="000000"/>
                </a:solidFill>
                <a:effectLst/>
                <a:latin typeface="Times New Roman" panose="02020603050405020304" pitchFamily="18" charset="0"/>
                <a:cs typeface="Times New Roman" panose="02020603050405020304" pitchFamily="18" charset="0"/>
              </a:rPr>
              <a:t> – The Read permission refers to a user’s capability to read the contents of the file</a:t>
            </a:r>
          </a:p>
          <a:p>
            <a:pPr marL="285750" indent="-285750" algn="l">
              <a:buClr>
                <a:schemeClr val="accent4"/>
              </a:buClr>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lgn="l">
              <a:buClr>
                <a:schemeClr val="accent4"/>
              </a:buClr>
              <a:buFont typeface="Arial" panose="020B0604020202020204" pitchFamily="34" charset="0"/>
              <a:buChar char="•"/>
            </a:pPr>
            <a:r>
              <a:rPr lang="en-US" sz="2200" b="1" dirty="0">
                <a:solidFill>
                  <a:srgbClr val="000000"/>
                </a:solidFill>
                <a:latin typeface="Times New Roman" panose="02020603050405020304" pitchFamily="18" charset="0"/>
                <a:cs typeface="Times New Roman" panose="02020603050405020304" pitchFamily="18" charset="0"/>
              </a:rPr>
              <a:t>W</a:t>
            </a:r>
            <a:r>
              <a:rPr lang="en-US" sz="2200" b="1" i="0" dirty="0">
                <a:solidFill>
                  <a:srgbClr val="000000"/>
                </a:solidFill>
                <a:effectLst/>
                <a:latin typeface="Times New Roman" panose="02020603050405020304" pitchFamily="18" charset="0"/>
                <a:cs typeface="Times New Roman" panose="02020603050405020304" pitchFamily="18" charset="0"/>
              </a:rPr>
              <a:t>rite</a:t>
            </a:r>
            <a:r>
              <a:rPr lang="en-US" sz="2200" b="0" i="0" dirty="0">
                <a:solidFill>
                  <a:srgbClr val="000000"/>
                </a:solidFill>
                <a:effectLst/>
                <a:latin typeface="Times New Roman" panose="02020603050405020304" pitchFamily="18" charset="0"/>
                <a:cs typeface="Times New Roman" panose="02020603050405020304" pitchFamily="18" charset="0"/>
              </a:rPr>
              <a:t> – The Write permissions refer to a user’s capability to write or    modify a file or         _______directory</a:t>
            </a: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lgn="l">
              <a:buClr>
                <a:schemeClr val="accent4"/>
              </a:buClr>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Clr>
                <a:schemeClr val="accent4"/>
              </a:buClr>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Execute</a:t>
            </a:r>
            <a:r>
              <a:rPr lang="en-US" sz="2200" b="0" i="0" dirty="0">
                <a:solidFill>
                  <a:srgbClr val="000000"/>
                </a:solidFill>
                <a:effectLst/>
                <a:latin typeface="Times New Roman" panose="02020603050405020304" pitchFamily="18" charset="0"/>
                <a:cs typeface="Times New Roman" panose="02020603050405020304" pitchFamily="18" charset="0"/>
              </a:rPr>
              <a:t> – The Execute permission affects a user’s capability to execute a file or view the contents of a directory</a:t>
            </a:r>
          </a:p>
          <a:p>
            <a:pPr marL="285750" indent="-285750" algn="l">
              <a:buClr>
                <a:schemeClr val="accent4"/>
              </a:buClr>
              <a:buFont typeface="Arial" panose="020B0604020202020204" pitchFamily="34" charset="0"/>
              <a:buChar char="•"/>
            </a:pPr>
            <a:endParaRPr lang="en-US" b="0" i="0" dirty="0">
              <a:solidFill>
                <a:srgbClr val="000000"/>
              </a:solidFill>
              <a:effectLst/>
              <a:latin typeface="Open Sans" panose="020B0606030504020204" pitchFamily="34" charset="0"/>
            </a:endParaRPr>
          </a:p>
        </p:txBody>
      </p:sp>
      <p:pic>
        <p:nvPicPr>
          <p:cNvPr id="11" name="Picture 10">
            <a:extLst>
              <a:ext uri="{FF2B5EF4-FFF2-40B4-BE49-F238E27FC236}">
                <a16:creationId xmlns:a16="http://schemas.microsoft.com/office/drawing/2014/main" id="{6C5973A1-3CB0-150E-4159-D63248BDB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744" y="4988207"/>
            <a:ext cx="1695687" cy="1524213"/>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5EACE8BC-7070-1A14-060B-E92C93728894}"/>
                  </a:ext>
                </a:extLst>
              </p14:cNvPr>
              <p14:cNvContentPartPr/>
              <p14:nvPr/>
            </p14:nvContentPartPr>
            <p14:xfrm>
              <a:off x="1604541" y="3540339"/>
              <a:ext cx="878040" cy="28080"/>
            </p14:xfrm>
          </p:contentPart>
        </mc:Choice>
        <mc:Fallback>
          <p:pic>
            <p:nvPicPr>
              <p:cNvPr id="12" name="Ink 11">
                <a:extLst>
                  <a:ext uri="{FF2B5EF4-FFF2-40B4-BE49-F238E27FC236}">
                    <a16:creationId xmlns:a16="http://schemas.microsoft.com/office/drawing/2014/main" id="{5EACE8BC-7070-1A14-060B-E92C93728894}"/>
                  </a:ext>
                </a:extLst>
              </p:cNvPr>
              <p:cNvPicPr/>
              <p:nvPr/>
            </p:nvPicPr>
            <p:blipFill>
              <a:blip r:embed="rId4"/>
              <a:stretch>
                <a:fillRect/>
              </a:stretch>
            </p:blipFill>
            <p:spPr>
              <a:xfrm>
                <a:off x="1595541" y="3531699"/>
                <a:ext cx="8956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C38293F6-47B5-B15F-6DC7-1D0D141B9990}"/>
                  </a:ext>
                </a:extLst>
              </p14:cNvPr>
              <p14:cNvContentPartPr/>
              <p14:nvPr/>
            </p14:nvContentPartPr>
            <p14:xfrm>
              <a:off x="2028981" y="3503979"/>
              <a:ext cx="588960" cy="79920"/>
            </p14:xfrm>
          </p:contentPart>
        </mc:Choice>
        <mc:Fallback>
          <p:pic>
            <p:nvPicPr>
              <p:cNvPr id="13" name="Ink 12">
                <a:extLst>
                  <a:ext uri="{FF2B5EF4-FFF2-40B4-BE49-F238E27FC236}">
                    <a16:creationId xmlns:a16="http://schemas.microsoft.com/office/drawing/2014/main" id="{C38293F6-47B5-B15F-6DC7-1D0D141B9990}"/>
                  </a:ext>
                </a:extLst>
              </p:cNvPr>
              <p:cNvPicPr/>
              <p:nvPr/>
            </p:nvPicPr>
            <p:blipFill>
              <a:blip r:embed="rId6"/>
              <a:stretch>
                <a:fillRect/>
              </a:stretch>
            </p:blipFill>
            <p:spPr>
              <a:xfrm>
                <a:off x="2020341" y="3495339"/>
                <a:ext cx="6066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6A08A633-16E3-A580-37B2-0878E87C17DF}"/>
                  </a:ext>
                </a:extLst>
              </p14:cNvPr>
              <p14:cNvContentPartPr/>
              <p14:nvPr/>
            </p14:nvContentPartPr>
            <p14:xfrm>
              <a:off x="2142021" y="3512259"/>
              <a:ext cx="438480" cy="66600"/>
            </p14:xfrm>
          </p:contentPart>
        </mc:Choice>
        <mc:Fallback>
          <p:pic>
            <p:nvPicPr>
              <p:cNvPr id="14" name="Ink 13">
                <a:extLst>
                  <a:ext uri="{FF2B5EF4-FFF2-40B4-BE49-F238E27FC236}">
                    <a16:creationId xmlns:a16="http://schemas.microsoft.com/office/drawing/2014/main" id="{6A08A633-16E3-A580-37B2-0878E87C17DF}"/>
                  </a:ext>
                </a:extLst>
              </p:cNvPr>
              <p:cNvPicPr/>
              <p:nvPr/>
            </p:nvPicPr>
            <p:blipFill>
              <a:blip r:embed="rId8"/>
              <a:stretch>
                <a:fillRect/>
              </a:stretch>
            </p:blipFill>
            <p:spPr>
              <a:xfrm>
                <a:off x="2133381" y="3503259"/>
                <a:ext cx="456120" cy="84240"/>
              </a:xfrm>
              <a:prstGeom prst="rect">
                <a:avLst/>
              </a:prstGeom>
            </p:spPr>
          </p:pic>
        </mc:Fallback>
      </mc:AlternateContent>
      <p:grpSp>
        <p:nvGrpSpPr>
          <p:cNvPr id="24" name="Group 23">
            <a:extLst>
              <a:ext uri="{FF2B5EF4-FFF2-40B4-BE49-F238E27FC236}">
                <a16:creationId xmlns:a16="http://schemas.microsoft.com/office/drawing/2014/main" id="{E487DAD9-1FBA-85B6-C693-E2DF0AFB302E}"/>
              </a:ext>
            </a:extLst>
          </p:cNvPr>
          <p:cNvGrpSpPr/>
          <p:nvPr/>
        </p:nvGrpSpPr>
        <p:grpSpPr>
          <a:xfrm>
            <a:off x="1541901" y="4473099"/>
            <a:ext cx="360" cy="360"/>
            <a:chOff x="1541901" y="4473099"/>
            <a:chExt cx="360" cy="360"/>
          </a:xfrm>
        </p:grpSpPr>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C9BFB922-F9FA-4984-B632-44D6B1F12C88}"/>
                    </a:ext>
                  </a:extLst>
                </p14:cNvPr>
                <p14:cNvContentPartPr/>
                <p14:nvPr/>
              </p14:nvContentPartPr>
              <p14:xfrm>
                <a:off x="1541901" y="4473099"/>
                <a:ext cx="360" cy="360"/>
              </p14:xfrm>
            </p:contentPart>
          </mc:Choice>
          <mc:Fallback>
            <p:pic>
              <p:nvPicPr>
                <p:cNvPr id="22" name="Ink 21">
                  <a:extLst>
                    <a:ext uri="{FF2B5EF4-FFF2-40B4-BE49-F238E27FC236}">
                      <a16:creationId xmlns:a16="http://schemas.microsoft.com/office/drawing/2014/main" id="{C9BFB922-F9FA-4984-B632-44D6B1F12C88}"/>
                    </a:ext>
                  </a:extLst>
                </p:cNvPr>
                <p:cNvPicPr/>
                <p:nvPr/>
              </p:nvPicPr>
              <p:blipFill>
                <a:blip r:embed="rId10"/>
                <a:stretch>
                  <a:fillRect/>
                </a:stretch>
              </p:blipFill>
              <p:spPr>
                <a:xfrm>
                  <a:off x="1532901" y="4464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862C3181-05DE-8400-19C0-91D1B8CDA34E}"/>
                    </a:ext>
                  </a:extLst>
                </p14:cNvPr>
                <p14:cNvContentPartPr/>
                <p14:nvPr/>
              </p14:nvContentPartPr>
              <p14:xfrm>
                <a:off x="1541901" y="4473099"/>
                <a:ext cx="360" cy="360"/>
              </p14:xfrm>
            </p:contentPart>
          </mc:Choice>
          <mc:Fallback>
            <p:pic>
              <p:nvPicPr>
                <p:cNvPr id="23" name="Ink 22">
                  <a:extLst>
                    <a:ext uri="{FF2B5EF4-FFF2-40B4-BE49-F238E27FC236}">
                      <a16:creationId xmlns:a16="http://schemas.microsoft.com/office/drawing/2014/main" id="{862C3181-05DE-8400-19C0-91D1B8CDA34E}"/>
                    </a:ext>
                  </a:extLst>
                </p:cNvPr>
                <p:cNvPicPr/>
                <p:nvPr/>
              </p:nvPicPr>
              <p:blipFill>
                <a:blip r:embed="rId10"/>
                <a:stretch>
                  <a:fillRect/>
                </a:stretch>
              </p:blipFill>
              <p:spPr>
                <a:xfrm>
                  <a:off x="1532901" y="4464459"/>
                  <a:ext cx="18000" cy="18000"/>
                </a:xfrm>
                <a:prstGeom prst="rect">
                  <a:avLst/>
                </a:prstGeom>
              </p:spPr>
            </p:pic>
          </mc:Fallback>
        </mc:AlternateContent>
      </p:grpSp>
      <p:grpSp>
        <p:nvGrpSpPr>
          <p:cNvPr id="27" name="Group 26">
            <a:extLst>
              <a:ext uri="{FF2B5EF4-FFF2-40B4-BE49-F238E27FC236}">
                <a16:creationId xmlns:a16="http://schemas.microsoft.com/office/drawing/2014/main" id="{3110ECEC-5907-BC00-0B31-88B7A51B7048}"/>
              </a:ext>
            </a:extLst>
          </p:cNvPr>
          <p:cNvGrpSpPr/>
          <p:nvPr/>
        </p:nvGrpSpPr>
        <p:grpSpPr>
          <a:xfrm>
            <a:off x="1909461" y="4240179"/>
            <a:ext cx="27000" cy="9360"/>
            <a:chOff x="1909461" y="4240179"/>
            <a:chExt cx="27000" cy="9360"/>
          </a:xfrm>
        </p:grpSpPr>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484FE4EC-69E8-9076-68F7-3F9F39279119}"/>
                    </a:ext>
                  </a:extLst>
                </p14:cNvPr>
                <p14:cNvContentPartPr/>
                <p14:nvPr/>
              </p14:nvContentPartPr>
              <p14:xfrm>
                <a:off x="1909461" y="4240179"/>
                <a:ext cx="360" cy="360"/>
              </p14:xfrm>
            </p:contentPart>
          </mc:Choice>
          <mc:Fallback>
            <p:pic>
              <p:nvPicPr>
                <p:cNvPr id="19" name="Ink 18">
                  <a:extLst>
                    <a:ext uri="{FF2B5EF4-FFF2-40B4-BE49-F238E27FC236}">
                      <a16:creationId xmlns:a16="http://schemas.microsoft.com/office/drawing/2014/main" id="{484FE4EC-69E8-9076-68F7-3F9F39279119}"/>
                    </a:ext>
                  </a:extLst>
                </p:cNvPr>
                <p:cNvPicPr/>
                <p:nvPr/>
              </p:nvPicPr>
              <p:blipFill>
                <a:blip r:embed="rId10"/>
                <a:stretch>
                  <a:fillRect/>
                </a:stretch>
              </p:blipFill>
              <p:spPr>
                <a:xfrm>
                  <a:off x="1900461" y="423153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55A2A274-3055-1BA0-0BC2-E0332CF39377}"/>
                    </a:ext>
                  </a:extLst>
                </p14:cNvPr>
                <p14:cNvContentPartPr/>
                <p14:nvPr/>
              </p14:nvContentPartPr>
              <p14:xfrm>
                <a:off x="1909461" y="4240179"/>
                <a:ext cx="360" cy="360"/>
              </p14:xfrm>
            </p:contentPart>
          </mc:Choice>
          <mc:Fallback>
            <p:pic>
              <p:nvPicPr>
                <p:cNvPr id="20" name="Ink 19">
                  <a:extLst>
                    <a:ext uri="{FF2B5EF4-FFF2-40B4-BE49-F238E27FC236}">
                      <a16:creationId xmlns:a16="http://schemas.microsoft.com/office/drawing/2014/main" id="{55A2A274-3055-1BA0-0BC2-E0332CF39377}"/>
                    </a:ext>
                  </a:extLst>
                </p:cNvPr>
                <p:cNvPicPr/>
                <p:nvPr/>
              </p:nvPicPr>
              <p:blipFill>
                <a:blip r:embed="rId10"/>
                <a:stretch>
                  <a:fillRect/>
                </a:stretch>
              </p:blipFill>
              <p:spPr>
                <a:xfrm>
                  <a:off x="1900461" y="423153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AF9C8B56-E778-9805-FF10-D230FAF325A0}"/>
                    </a:ext>
                  </a:extLst>
                </p14:cNvPr>
                <p14:cNvContentPartPr/>
                <p14:nvPr/>
              </p14:nvContentPartPr>
              <p14:xfrm>
                <a:off x="1936101" y="4249179"/>
                <a:ext cx="360" cy="360"/>
              </p14:xfrm>
            </p:contentPart>
          </mc:Choice>
          <mc:Fallback>
            <p:pic>
              <p:nvPicPr>
                <p:cNvPr id="25" name="Ink 24">
                  <a:extLst>
                    <a:ext uri="{FF2B5EF4-FFF2-40B4-BE49-F238E27FC236}">
                      <a16:creationId xmlns:a16="http://schemas.microsoft.com/office/drawing/2014/main" id="{AF9C8B56-E778-9805-FF10-D230FAF325A0}"/>
                    </a:ext>
                  </a:extLst>
                </p:cNvPr>
                <p:cNvPicPr/>
                <p:nvPr/>
              </p:nvPicPr>
              <p:blipFill>
                <a:blip r:embed="rId10"/>
                <a:stretch>
                  <a:fillRect/>
                </a:stretch>
              </p:blipFill>
              <p:spPr>
                <a:xfrm>
                  <a:off x="1927101" y="42401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F4C63380-5637-7CC9-F9A6-D0508C80FC31}"/>
                    </a:ext>
                  </a:extLst>
                </p14:cNvPr>
                <p14:cNvContentPartPr/>
                <p14:nvPr/>
              </p14:nvContentPartPr>
              <p14:xfrm>
                <a:off x="1936101" y="4249179"/>
                <a:ext cx="360" cy="360"/>
              </p14:xfrm>
            </p:contentPart>
          </mc:Choice>
          <mc:Fallback>
            <p:pic>
              <p:nvPicPr>
                <p:cNvPr id="26" name="Ink 25">
                  <a:extLst>
                    <a:ext uri="{FF2B5EF4-FFF2-40B4-BE49-F238E27FC236}">
                      <a16:creationId xmlns:a16="http://schemas.microsoft.com/office/drawing/2014/main" id="{F4C63380-5637-7CC9-F9A6-D0508C80FC31}"/>
                    </a:ext>
                  </a:extLst>
                </p:cNvPr>
                <p:cNvPicPr/>
                <p:nvPr/>
              </p:nvPicPr>
              <p:blipFill>
                <a:blip r:embed="rId10"/>
                <a:stretch>
                  <a:fillRect/>
                </a:stretch>
              </p:blipFill>
              <p:spPr>
                <a:xfrm>
                  <a:off x="1927101" y="4240179"/>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5BDF2CEB-34A0-777D-EC80-CB3DD9785CD8}"/>
                  </a:ext>
                </a:extLst>
              </p14:cNvPr>
              <p14:cNvContentPartPr/>
              <p14:nvPr/>
            </p14:nvContentPartPr>
            <p14:xfrm>
              <a:off x="2008101" y="4347819"/>
              <a:ext cx="360" cy="360"/>
            </p14:xfrm>
          </p:contentPart>
        </mc:Choice>
        <mc:Fallback>
          <p:pic>
            <p:nvPicPr>
              <p:cNvPr id="28" name="Ink 27">
                <a:extLst>
                  <a:ext uri="{FF2B5EF4-FFF2-40B4-BE49-F238E27FC236}">
                    <a16:creationId xmlns:a16="http://schemas.microsoft.com/office/drawing/2014/main" id="{5BDF2CEB-34A0-777D-EC80-CB3DD9785CD8}"/>
                  </a:ext>
                </a:extLst>
              </p:cNvPr>
              <p:cNvPicPr/>
              <p:nvPr/>
            </p:nvPicPr>
            <p:blipFill>
              <a:blip r:embed="rId10"/>
              <a:stretch>
                <a:fillRect/>
              </a:stretch>
            </p:blipFill>
            <p:spPr>
              <a:xfrm>
                <a:off x="1999101" y="43391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Ink 28">
                <a:extLst>
                  <a:ext uri="{FF2B5EF4-FFF2-40B4-BE49-F238E27FC236}">
                    <a16:creationId xmlns:a16="http://schemas.microsoft.com/office/drawing/2014/main" id="{809250C7-D89B-642B-EA71-CEDA8B979453}"/>
                  </a:ext>
                </a:extLst>
              </p14:cNvPr>
              <p14:cNvContentPartPr/>
              <p14:nvPr/>
            </p14:nvContentPartPr>
            <p14:xfrm>
              <a:off x="2008101" y="4347819"/>
              <a:ext cx="360" cy="360"/>
            </p14:xfrm>
          </p:contentPart>
        </mc:Choice>
        <mc:Fallback>
          <p:pic>
            <p:nvPicPr>
              <p:cNvPr id="29" name="Ink 28">
                <a:extLst>
                  <a:ext uri="{FF2B5EF4-FFF2-40B4-BE49-F238E27FC236}">
                    <a16:creationId xmlns:a16="http://schemas.microsoft.com/office/drawing/2014/main" id="{809250C7-D89B-642B-EA71-CEDA8B979453}"/>
                  </a:ext>
                </a:extLst>
              </p:cNvPr>
              <p:cNvPicPr/>
              <p:nvPr/>
            </p:nvPicPr>
            <p:blipFill>
              <a:blip r:embed="rId10"/>
              <a:stretch>
                <a:fillRect/>
              </a:stretch>
            </p:blipFill>
            <p:spPr>
              <a:xfrm>
                <a:off x="1999101" y="43391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D343D3D0-0306-0CA0-53F2-E62723C274D4}"/>
                  </a:ext>
                </a:extLst>
              </p14:cNvPr>
              <p14:cNvContentPartPr/>
              <p14:nvPr/>
            </p14:nvContentPartPr>
            <p14:xfrm>
              <a:off x="2008101" y="4347819"/>
              <a:ext cx="360" cy="360"/>
            </p14:xfrm>
          </p:contentPart>
        </mc:Choice>
        <mc:Fallback>
          <p:pic>
            <p:nvPicPr>
              <p:cNvPr id="30" name="Ink 29">
                <a:extLst>
                  <a:ext uri="{FF2B5EF4-FFF2-40B4-BE49-F238E27FC236}">
                    <a16:creationId xmlns:a16="http://schemas.microsoft.com/office/drawing/2014/main" id="{D343D3D0-0306-0CA0-53F2-E62723C274D4}"/>
                  </a:ext>
                </a:extLst>
              </p:cNvPr>
              <p:cNvPicPr/>
              <p:nvPr/>
            </p:nvPicPr>
            <p:blipFill>
              <a:blip r:embed="rId10"/>
              <a:stretch>
                <a:fillRect/>
              </a:stretch>
            </p:blipFill>
            <p:spPr>
              <a:xfrm>
                <a:off x="1999101" y="43391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1" name="Ink 30">
                <a:extLst>
                  <a:ext uri="{FF2B5EF4-FFF2-40B4-BE49-F238E27FC236}">
                    <a16:creationId xmlns:a16="http://schemas.microsoft.com/office/drawing/2014/main" id="{90A4E91B-DB81-DAAB-8EC8-01C9FBB0805A}"/>
                  </a:ext>
                </a:extLst>
              </p14:cNvPr>
              <p14:cNvContentPartPr/>
              <p14:nvPr/>
            </p14:nvContentPartPr>
            <p14:xfrm>
              <a:off x="1927101" y="4428459"/>
              <a:ext cx="360" cy="360"/>
            </p14:xfrm>
          </p:contentPart>
        </mc:Choice>
        <mc:Fallback>
          <p:pic>
            <p:nvPicPr>
              <p:cNvPr id="31" name="Ink 30">
                <a:extLst>
                  <a:ext uri="{FF2B5EF4-FFF2-40B4-BE49-F238E27FC236}">
                    <a16:creationId xmlns:a16="http://schemas.microsoft.com/office/drawing/2014/main" id="{90A4E91B-DB81-DAAB-8EC8-01C9FBB0805A}"/>
                  </a:ext>
                </a:extLst>
              </p:cNvPr>
              <p:cNvPicPr/>
              <p:nvPr/>
            </p:nvPicPr>
            <p:blipFill>
              <a:blip r:embed="rId10"/>
              <a:stretch>
                <a:fillRect/>
              </a:stretch>
            </p:blipFill>
            <p:spPr>
              <a:xfrm>
                <a:off x="1918461" y="4419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C71AEAF3-38B0-E870-AE5B-6E6687B1E188}"/>
                  </a:ext>
                </a:extLst>
              </p14:cNvPr>
              <p14:cNvContentPartPr/>
              <p14:nvPr/>
            </p14:nvContentPartPr>
            <p14:xfrm>
              <a:off x="1927101" y="4428459"/>
              <a:ext cx="360" cy="360"/>
            </p14:xfrm>
          </p:contentPart>
        </mc:Choice>
        <mc:Fallback>
          <p:pic>
            <p:nvPicPr>
              <p:cNvPr id="32" name="Ink 31">
                <a:extLst>
                  <a:ext uri="{FF2B5EF4-FFF2-40B4-BE49-F238E27FC236}">
                    <a16:creationId xmlns:a16="http://schemas.microsoft.com/office/drawing/2014/main" id="{C71AEAF3-38B0-E870-AE5B-6E6687B1E188}"/>
                  </a:ext>
                </a:extLst>
              </p:cNvPr>
              <p:cNvPicPr/>
              <p:nvPr/>
            </p:nvPicPr>
            <p:blipFill>
              <a:blip r:embed="rId10"/>
              <a:stretch>
                <a:fillRect/>
              </a:stretch>
            </p:blipFill>
            <p:spPr>
              <a:xfrm>
                <a:off x="1918461" y="4419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5" name="Ink 34">
                <a:extLst>
                  <a:ext uri="{FF2B5EF4-FFF2-40B4-BE49-F238E27FC236}">
                    <a16:creationId xmlns:a16="http://schemas.microsoft.com/office/drawing/2014/main" id="{401C4781-C291-E41B-D0EB-F40B11AD4447}"/>
                  </a:ext>
                </a:extLst>
              </p14:cNvPr>
              <p14:cNvContentPartPr/>
              <p14:nvPr/>
            </p14:nvContentPartPr>
            <p14:xfrm>
              <a:off x="11008461" y="421299"/>
              <a:ext cx="360" cy="360"/>
            </p14:xfrm>
          </p:contentPart>
        </mc:Choice>
        <mc:Fallback>
          <p:pic>
            <p:nvPicPr>
              <p:cNvPr id="35" name="Ink 34">
                <a:extLst>
                  <a:ext uri="{FF2B5EF4-FFF2-40B4-BE49-F238E27FC236}">
                    <a16:creationId xmlns:a16="http://schemas.microsoft.com/office/drawing/2014/main" id="{401C4781-C291-E41B-D0EB-F40B11AD4447}"/>
                  </a:ext>
                </a:extLst>
              </p:cNvPr>
              <p:cNvPicPr/>
              <p:nvPr/>
            </p:nvPicPr>
            <p:blipFill>
              <a:blip r:embed="rId10"/>
              <a:stretch>
                <a:fillRect/>
              </a:stretch>
            </p:blipFill>
            <p:spPr>
              <a:xfrm>
                <a:off x="10999821" y="4126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95A1CE5B-82AA-BA3E-ACB0-89E41CF8A4B4}"/>
                  </a:ext>
                </a:extLst>
              </p14:cNvPr>
              <p14:cNvContentPartPr/>
              <p14:nvPr/>
            </p14:nvContentPartPr>
            <p14:xfrm>
              <a:off x="3173061" y="4482099"/>
              <a:ext cx="360" cy="360"/>
            </p14:xfrm>
          </p:contentPart>
        </mc:Choice>
        <mc:Fallback>
          <p:pic>
            <p:nvPicPr>
              <p:cNvPr id="36" name="Ink 35">
                <a:extLst>
                  <a:ext uri="{FF2B5EF4-FFF2-40B4-BE49-F238E27FC236}">
                    <a16:creationId xmlns:a16="http://schemas.microsoft.com/office/drawing/2014/main" id="{95A1CE5B-82AA-BA3E-ACB0-89E41CF8A4B4}"/>
                  </a:ext>
                </a:extLst>
              </p:cNvPr>
              <p:cNvPicPr/>
              <p:nvPr/>
            </p:nvPicPr>
            <p:blipFill>
              <a:blip r:embed="rId10"/>
              <a:stretch>
                <a:fillRect/>
              </a:stretch>
            </p:blipFill>
            <p:spPr>
              <a:xfrm>
                <a:off x="3164421" y="4473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7" name="Ink 36">
                <a:extLst>
                  <a:ext uri="{FF2B5EF4-FFF2-40B4-BE49-F238E27FC236}">
                    <a16:creationId xmlns:a16="http://schemas.microsoft.com/office/drawing/2014/main" id="{A6D7C494-FD97-781F-4F07-3A0EA4114807}"/>
                  </a:ext>
                </a:extLst>
              </p14:cNvPr>
              <p14:cNvContentPartPr/>
              <p14:nvPr/>
            </p14:nvContentPartPr>
            <p14:xfrm>
              <a:off x="2106741" y="4491099"/>
              <a:ext cx="360" cy="360"/>
            </p14:xfrm>
          </p:contentPart>
        </mc:Choice>
        <mc:Fallback>
          <p:pic>
            <p:nvPicPr>
              <p:cNvPr id="37" name="Ink 36">
                <a:extLst>
                  <a:ext uri="{FF2B5EF4-FFF2-40B4-BE49-F238E27FC236}">
                    <a16:creationId xmlns:a16="http://schemas.microsoft.com/office/drawing/2014/main" id="{A6D7C494-FD97-781F-4F07-3A0EA4114807}"/>
                  </a:ext>
                </a:extLst>
              </p:cNvPr>
              <p:cNvPicPr/>
              <p:nvPr/>
            </p:nvPicPr>
            <p:blipFill>
              <a:blip r:embed="rId10"/>
              <a:stretch>
                <a:fillRect/>
              </a:stretch>
            </p:blipFill>
            <p:spPr>
              <a:xfrm>
                <a:off x="2097741" y="448209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FBEB0B45-459F-D3B1-6387-C4B263F7F6B3}"/>
                  </a:ext>
                </a:extLst>
              </p14:cNvPr>
              <p14:cNvContentPartPr/>
              <p14:nvPr/>
            </p14:nvContentPartPr>
            <p14:xfrm>
              <a:off x="2106741" y="4491099"/>
              <a:ext cx="360" cy="360"/>
            </p14:xfrm>
          </p:contentPart>
        </mc:Choice>
        <mc:Fallback>
          <p:pic>
            <p:nvPicPr>
              <p:cNvPr id="38" name="Ink 37">
                <a:extLst>
                  <a:ext uri="{FF2B5EF4-FFF2-40B4-BE49-F238E27FC236}">
                    <a16:creationId xmlns:a16="http://schemas.microsoft.com/office/drawing/2014/main" id="{FBEB0B45-459F-D3B1-6387-C4B263F7F6B3}"/>
                  </a:ext>
                </a:extLst>
              </p:cNvPr>
              <p:cNvPicPr/>
              <p:nvPr/>
            </p:nvPicPr>
            <p:blipFill>
              <a:blip r:embed="rId10"/>
              <a:stretch>
                <a:fillRect/>
              </a:stretch>
            </p:blipFill>
            <p:spPr>
              <a:xfrm>
                <a:off x="2097741" y="448209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3" name="Ink 42">
                <a:extLst>
                  <a:ext uri="{FF2B5EF4-FFF2-40B4-BE49-F238E27FC236}">
                    <a16:creationId xmlns:a16="http://schemas.microsoft.com/office/drawing/2014/main" id="{5119876E-D677-87E3-98F9-1A9647687F26}"/>
                  </a:ext>
                </a:extLst>
              </p14:cNvPr>
              <p14:cNvContentPartPr/>
              <p14:nvPr/>
            </p14:nvContentPartPr>
            <p14:xfrm>
              <a:off x="2070741" y="4428459"/>
              <a:ext cx="360" cy="360"/>
            </p14:xfrm>
          </p:contentPart>
        </mc:Choice>
        <mc:Fallback>
          <p:pic>
            <p:nvPicPr>
              <p:cNvPr id="43" name="Ink 42">
                <a:extLst>
                  <a:ext uri="{FF2B5EF4-FFF2-40B4-BE49-F238E27FC236}">
                    <a16:creationId xmlns:a16="http://schemas.microsoft.com/office/drawing/2014/main" id="{5119876E-D677-87E3-98F9-1A9647687F26}"/>
                  </a:ext>
                </a:extLst>
              </p:cNvPr>
              <p:cNvPicPr/>
              <p:nvPr/>
            </p:nvPicPr>
            <p:blipFill>
              <a:blip r:embed="rId10"/>
              <a:stretch>
                <a:fillRect/>
              </a:stretch>
            </p:blipFill>
            <p:spPr>
              <a:xfrm>
                <a:off x="2061741" y="4419459"/>
                <a:ext cx="18000" cy="18000"/>
              </a:xfrm>
              <a:prstGeom prst="rect">
                <a:avLst/>
              </a:prstGeom>
            </p:spPr>
          </p:pic>
        </mc:Fallback>
      </mc:AlternateContent>
      <p:grpSp>
        <p:nvGrpSpPr>
          <p:cNvPr id="47" name="Group 46">
            <a:extLst>
              <a:ext uri="{FF2B5EF4-FFF2-40B4-BE49-F238E27FC236}">
                <a16:creationId xmlns:a16="http://schemas.microsoft.com/office/drawing/2014/main" id="{D0BCB020-842F-320C-4FF2-0AB77E63B5E5}"/>
              </a:ext>
            </a:extLst>
          </p:cNvPr>
          <p:cNvGrpSpPr/>
          <p:nvPr/>
        </p:nvGrpSpPr>
        <p:grpSpPr>
          <a:xfrm>
            <a:off x="1577901" y="4383459"/>
            <a:ext cx="35640" cy="36360"/>
            <a:chOff x="1577901" y="4383459"/>
            <a:chExt cx="35640" cy="36360"/>
          </a:xfrm>
        </p:grpSpPr>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4C5AD274-029E-C6B5-9A3E-452465A669DA}"/>
                    </a:ext>
                  </a:extLst>
                </p14:cNvPr>
                <p14:cNvContentPartPr/>
                <p14:nvPr/>
              </p14:nvContentPartPr>
              <p14:xfrm>
                <a:off x="1595541" y="4383459"/>
                <a:ext cx="360" cy="360"/>
              </p14:xfrm>
            </p:contentPart>
          </mc:Choice>
          <mc:Fallback>
            <p:pic>
              <p:nvPicPr>
                <p:cNvPr id="15" name="Ink 14">
                  <a:extLst>
                    <a:ext uri="{FF2B5EF4-FFF2-40B4-BE49-F238E27FC236}">
                      <a16:creationId xmlns:a16="http://schemas.microsoft.com/office/drawing/2014/main" id="{4C5AD274-029E-C6B5-9A3E-452465A669DA}"/>
                    </a:ext>
                  </a:extLst>
                </p:cNvPr>
                <p:cNvPicPr/>
                <p:nvPr/>
              </p:nvPicPr>
              <p:blipFill>
                <a:blip r:embed="rId10"/>
                <a:stretch>
                  <a:fillRect/>
                </a:stretch>
              </p:blipFill>
              <p:spPr>
                <a:xfrm>
                  <a:off x="1586541" y="4374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4032CF01-DD90-CD7A-F44F-7CA5323173B4}"/>
                    </a:ext>
                  </a:extLst>
                </p14:cNvPr>
                <p14:cNvContentPartPr/>
                <p14:nvPr/>
              </p14:nvContentPartPr>
              <p14:xfrm>
                <a:off x="1613181" y="4392819"/>
                <a:ext cx="360" cy="360"/>
              </p14:xfrm>
            </p:contentPart>
          </mc:Choice>
          <mc:Fallback>
            <p:pic>
              <p:nvPicPr>
                <p:cNvPr id="16" name="Ink 15">
                  <a:extLst>
                    <a:ext uri="{FF2B5EF4-FFF2-40B4-BE49-F238E27FC236}">
                      <a16:creationId xmlns:a16="http://schemas.microsoft.com/office/drawing/2014/main" id="{4032CF01-DD90-CD7A-F44F-7CA5323173B4}"/>
                    </a:ext>
                  </a:extLst>
                </p:cNvPr>
                <p:cNvPicPr/>
                <p:nvPr/>
              </p:nvPicPr>
              <p:blipFill>
                <a:blip r:embed="rId10"/>
                <a:stretch>
                  <a:fillRect/>
                </a:stretch>
              </p:blipFill>
              <p:spPr>
                <a:xfrm>
                  <a:off x="1604541" y="43838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9A510AE4-8692-03D2-D621-2E95C9C6A208}"/>
                    </a:ext>
                  </a:extLst>
                </p14:cNvPr>
                <p14:cNvContentPartPr/>
                <p14:nvPr/>
              </p14:nvContentPartPr>
              <p14:xfrm>
                <a:off x="1613181" y="4392819"/>
                <a:ext cx="360" cy="360"/>
              </p14:xfrm>
            </p:contentPart>
          </mc:Choice>
          <mc:Fallback>
            <p:pic>
              <p:nvPicPr>
                <p:cNvPr id="17" name="Ink 16">
                  <a:extLst>
                    <a:ext uri="{FF2B5EF4-FFF2-40B4-BE49-F238E27FC236}">
                      <a16:creationId xmlns:a16="http://schemas.microsoft.com/office/drawing/2014/main" id="{9A510AE4-8692-03D2-D621-2E95C9C6A208}"/>
                    </a:ext>
                  </a:extLst>
                </p:cNvPr>
                <p:cNvPicPr/>
                <p:nvPr/>
              </p:nvPicPr>
              <p:blipFill>
                <a:blip r:embed="rId10"/>
                <a:stretch>
                  <a:fillRect/>
                </a:stretch>
              </p:blipFill>
              <p:spPr>
                <a:xfrm>
                  <a:off x="1604541" y="43838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4" name="Ink 43">
                  <a:extLst>
                    <a:ext uri="{FF2B5EF4-FFF2-40B4-BE49-F238E27FC236}">
                      <a16:creationId xmlns:a16="http://schemas.microsoft.com/office/drawing/2014/main" id="{340AA12D-2C00-C599-CDA4-3D49E77548B7}"/>
                    </a:ext>
                  </a:extLst>
                </p14:cNvPr>
                <p14:cNvContentPartPr/>
                <p14:nvPr/>
              </p14:nvContentPartPr>
              <p14:xfrm>
                <a:off x="1577901" y="4419459"/>
                <a:ext cx="360" cy="360"/>
              </p14:xfrm>
            </p:contentPart>
          </mc:Choice>
          <mc:Fallback>
            <p:pic>
              <p:nvPicPr>
                <p:cNvPr id="44" name="Ink 43">
                  <a:extLst>
                    <a:ext uri="{FF2B5EF4-FFF2-40B4-BE49-F238E27FC236}">
                      <a16:creationId xmlns:a16="http://schemas.microsoft.com/office/drawing/2014/main" id="{340AA12D-2C00-C599-CDA4-3D49E77548B7}"/>
                    </a:ext>
                  </a:extLst>
                </p:cNvPr>
                <p:cNvPicPr/>
                <p:nvPr/>
              </p:nvPicPr>
              <p:blipFill>
                <a:blip r:embed="rId10"/>
                <a:stretch>
                  <a:fillRect/>
                </a:stretch>
              </p:blipFill>
              <p:spPr>
                <a:xfrm>
                  <a:off x="1568901" y="4410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9B363C01-8FB9-C944-32DC-86BAEE538A6D}"/>
                    </a:ext>
                  </a:extLst>
                </p14:cNvPr>
                <p14:cNvContentPartPr/>
                <p14:nvPr/>
              </p14:nvContentPartPr>
              <p14:xfrm>
                <a:off x="1577901" y="4419459"/>
                <a:ext cx="360" cy="360"/>
              </p14:xfrm>
            </p:contentPart>
          </mc:Choice>
          <mc:Fallback>
            <p:pic>
              <p:nvPicPr>
                <p:cNvPr id="45" name="Ink 44">
                  <a:extLst>
                    <a:ext uri="{FF2B5EF4-FFF2-40B4-BE49-F238E27FC236}">
                      <a16:creationId xmlns:a16="http://schemas.microsoft.com/office/drawing/2014/main" id="{9B363C01-8FB9-C944-32DC-86BAEE538A6D}"/>
                    </a:ext>
                  </a:extLst>
                </p:cNvPr>
                <p:cNvPicPr/>
                <p:nvPr/>
              </p:nvPicPr>
              <p:blipFill>
                <a:blip r:embed="rId10"/>
                <a:stretch>
                  <a:fillRect/>
                </a:stretch>
              </p:blipFill>
              <p:spPr>
                <a:xfrm>
                  <a:off x="1568901" y="44104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6" name="Ink 45">
                  <a:extLst>
                    <a:ext uri="{FF2B5EF4-FFF2-40B4-BE49-F238E27FC236}">
                      <a16:creationId xmlns:a16="http://schemas.microsoft.com/office/drawing/2014/main" id="{FAABBD5D-B941-2D44-0168-172F59B88AE0}"/>
                    </a:ext>
                  </a:extLst>
                </p14:cNvPr>
                <p14:cNvContentPartPr/>
                <p14:nvPr/>
              </p14:nvContentPartPr>
              <p14:xfrm>
                <a:off x="1577901" y="4419459"/>
                <a:ext cx="360" cy="360"/>
              </p14:xfrm>
            </p:contentPart>
          </mc:Choice>
          <mc:Fallback>
            <p:pic>
              <p:nvPicPr>
                <p:cNvPr id="46" name="Ink 45">
                  <a:extLst>
                    <a:ext uri="{FF2B5EF4-FFF2-40B4-BE49-F238E27FC236}">
                      <a16:creationId xmlns:a16="http://schemas.microsoft.com/office/drawing/2014/main" id="{FAABBD5D-B941-2D44-0168-172F59B88AE0}"/>
                    </a:ext>
                  </a:extLst>
                </p:cNvPr>
                <p:cNvPicPr/>
                <p:nvPr/>
              </p:nvPicPr>
              <p:blipFill>
                <a:blip r:embed="rId10"/>
                <a:stretch>
                  <a:fillRect/>
                </a:stretch>
              </p:blipFill>
              <p:spPr>
                <a:xfrm>
                  <a:off x="1568901" y="4410459"/>
                  <a:ext cx="18000" cy="18000"/>
                </a:xfrm>
                <a:prstGeom prst="rect">
                  <a:avLst/>
                </a:prstGeom>
              </p:spPr>
            </p:pic>
          </mc:Fallback>
        </mc:AlternateContent>
      </p:grpSp>
    </p:spTree>
    <p:extLst>
      <p:ext uri="{BB962C8B-B14F-4D97-AF65-F5344CB8AC3E}">
        <p14:creationId xmlns:p14="http://schemas.microsoft.com/office/powerpoint/2010/main" val="6414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48DC7-76F3-5228-5D3A-A80C47AFAE92}"/>
              </a:ext>
            </a:extLst>
          </p:cNvPr>
          <p:cNvSpPr txBox="1"/>
          <p:nvPr/>
        </p:nvSpPr>
        <p:spPr>
          <a:xfrm>
            <a:off x="423121" y="201423"/>
            <a:ext cx="1502507" cy="769441"/>
          </a:xfrm>
          <a:prstGeom prst="rect">
            <a:avLst/>
          </a:prstGeom>
          <a:noFill/>
        </p:spPr>
        <p:txBody>
          <a:bodyPr wrap="square">
            <a:spAutoFit/>
          </a:bodyPr>
          <a:lstStyle/>
          <a:p>
            <a:r>
              <a:rPr lang="en-US" sz="4400" dirty="0">
                <a:solidFill>
                  <a:srgbClr val="44546A">
                    <a:lumMod val="75000"/>
                  </a:srgbClr>
                </a:solidFill>
                <a:latin typeface="Calibri" panose="020F0502020204030204"/>
              </a:rPr>
              <a:t>ls -l</a:t>
            </a:r>
            <a:endParaRPr lang="en-IN" dirty="0"/>
          </a:p>
        </p:txBody>
      </p:sp>
      <p:sp>
        <p:nvSpPr>
          <p:cNvPr id="4" name="TextBox 3">
            <a:extLst>
              <a:ext uri="{FF2B5EF4-FFF2-40B4-BE49-F238E27FC236}">
                <a16:creationId xmlns:a16="http://schemas.microsoft.com/office/drawing/2014/main" id="{769D27CC-EF3E-1665-342C-8B49540FECEA}"/>
              </a:ext>
            </a:extLst>
          </p:cNvPr>
          <p:cNvSpPr txBox="1"/>
          <p:nvPr/>
        </p:nvSpPr>
        <p:spPr>
          <a:xfrm>
            <a:off x="1281950" y="1461248"/>
            <a:ext cx="7386917" cy="2862322"/>
          </a:xfrm>
          <a:prstGeom prst="rect">
            <a:avLst/>
          </a:prstGeom>
          <a:noFill/>
        </p:spPr>
        <p:txBody>
          <a:bodyPr wrap="square" rtlCol="0">
            <a:spAutoFit/>
          </a:bodyPr>
          <a:lstStyle/>
          <a:p>
            <a:pPr marL="571500" indent="-571500">
              <a:buClr>
                <a:schemeClr val="accent4"/>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view permissions for a file</a:t>
            </a:r>
          </a:p>
          <a:p>
            <a:pPr marL="571500" indent="-571500">
              <a:buClr>
                <a:schemeClr val="accent4"/>
              </a:buClr>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Clr>
                <a:schemeClr val="accent4"/>
              </a:buClr>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Syntax: </a:t>
            </a:r>
            <a:r>
              <a:rPr lang="en-US" sz="3600" dirty="0">
                <a:latin typeface="Times New Roman" panose="02020603050405020304" pitchFamily="18" charset="0"/>
                <a:cs typeface="Times New Roman" panose="02020603050405020304" pitchFamily="18" charset="0"/>
              </a:rPr>
              <a:t>ls -l filename</a:t>
            </a:r>
          </a:p>
          <a:p>
            <a:pPr marL="571500" indent="-571500">
              <a:buClr>
                <a:schemeClr val="accent4"/>
              </a:buClr>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Clr>
                <a:schemeClr val="accent4"/>
              </a:buClr>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Example:</a:t>
            </a:r>
            <a:r>
              <a:rPr lang="en-US" sz="3600" dirty="0">
                <a:latin typeface="Times New Roman" panose="02020603050405020304" pitchFamily="18" charset="0"/>
                <a:cs typeface="Times New Roman" panose="02020603050405020304" pitchFamily="18" charset="0"/>
              </a:rPr>
              <a:t> ls -l file1.txt</a:t>
            </a:r>
            <a:endParaRPr lang="en-IN"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EED9A7-A8B0-8D16-85AA-12C9EEAD4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883" y="4971662"/>
            <a:ext cx="1695687" cy="1524213"/>
          </a:xfrm>
          <a:prstGeom prst="rect">
            <a:avLst/>
          </a:prstGeom>
        </p:spPr>
      </p:pic>
    </p:spTree>
    <p:extLst>
      <p:ext uri="{BB962C8B-B14F-4D97-AF65-F5344CB8AC3E}">
        <p14:creationId xmlns:p14="http://schemas.microsoft.com/office/powerpoint/2010/main" val="79257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D38E3D-81A4-CB9B-80E2-968CFEEC1617}"/>
              </a:ext>
            </a:extLst>
          </p:cNvPr>
          <p:cNvSpPr txBox="1"/>
          <p:nvPr/>
        </p:nvSpPr>
        <p:spPr>
          <a:xfrm>
            <a:off x="336884" y="204554"/>
            <a:ext cx="2855495" cy="769441"/>
          </a:xfrm>
          <a:prstGeom prst="rect">
            <a:avLst/>
          </a:prstGeom>
          <a:noFill/>
        </p:spPr>
        <p:txBody>
          <a:bodyPr wrap="square" rtlCol="0">
            <a:spAutoFit/>
          </a:bodyPr>
          <a:lstStyle/>
          <a:p>
            <a:r>
              <a:rPr lang="en-US" sz="4400" dirty="0"/>
              <a:t>Why </a:t>
            </a:r>
            <a:r>
              <a:rPr lang="en-US" sz="4400" dirty="0">
                <a:solidFill>
                  <a:schemeClr val="tx1">
                    <a:lumMod val="65000"/>
                    <a:lumOff val="35000"/>
                  </a:schemeClr>
                </a:solidFill>
              </a:rPr>
              <a:t>Linux?</a:t>
            </a:r>
            <a:endParaRPr lang="en-IN" sz="4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E8BE915C-3F7B-8979-56F8-936CEF305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379" y="1326538"/>
            <a:ext cx="7753599" cy="769441"/>
          </a:xfrm>
          <a:prstGeom prst="rect">
            <a:avLst/>
          </a:prstGeom>
        </p:spPr>
      </p:pic>
      <p:pic>
        <p:nvPicPr>
          <p:cNvPr id="8" name="Picture 7">
            <a:extLst>
              <a:ext uri="{FF2B5EF4-FFF2-40B4-BE49-F238E27FC236}">
                <a16:creationId xmlns:a16="http://schemas.microsoft.com/office/drawing/2014/main" id="{F3B766E9-5845-5A3A-1CF1-12E76F002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379" y="2788216"/>
            <a:ext cx="7415780" cy="1022094"/>
          </a:xfrm>
          <a:prstGeom prst="rect">
            <a:avLst/>
          </a:prstGeom>
        </p:spPr>
      </p:pic>
      <p:pic>
        <p:nvPicPr>
          <p:cNvPr id="10" name="Picture 9">
            <a:extLst>
              <a:ext uri="{FF2B5EF4-FFF2-40B4-BE49-F238E27FC236}">
                <a16:creationId xmlns:a16="http://schemas.microsoft.com/office/drawing/2014/main" id="{FB59DF9E-0FF7-4D43-965E-DEE6BA3C5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379" y="4268847"/>
            <a:ext cx="7830643" cy="1009791"/>
          </a:xfrm>
          <a:prstGeom prst="rect">
            <a:avLst/>
          </a:prstGeom>
        </p:spPr>
      </p:pic>
    </p:spTree>
    <p:extLst>
      <p:ext uri="{BB962C8B-B14F-4D97-AF65-F5344CB8AC3E}">
        <p14:creationId xmlns:p14="http://schemas.microsoft.com/office/powerpoint/2010/main" val="36796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C35EA-5924-D4BD-F43D-1766503F69C4}"/>
              </a:ext>
            </a:extLst>
          </p:cNvPr>
          <p:cNvSpPr txBox="1"/>
          <p:nvPr/>
        </p:nvSpPr>
        <p:spPr>
          <a:xfrm>
            <a:off x="322730" y="241157"/>
            <a:ext cx="6096000" cy="769441"/>
          </a:xfrm>
          <a:prstGeom prst="rect">
            <a:avLst/>
          </a:prstGeom>
          <a:noFill/>
        </p:spPr>
        <p:txBody>
          <a:bodyPr wrap="square">
            <a:spAutoFit/>
          </a:bodyPr>
          <a:lstStyle/>
          <a:p>
            <a:r>
              <a:rPr lang="en-US" sz="4400" dirty="0">
                <a:solidFill>
                  <a:schemeClr val="tx1">
                    <a:lumMod val="75000"/>
                    <a:lumOff val="25000"/>
                  </a:schemeClr>
                </a:solidFill>
              </a:rPr>
              <a:t>S</a:t>
            </a:r>
            <a:r>
              <a:rPr lang="en-IN" sz="4400" dirty="0">
                <a:solidFill>
                  <a:schemeClr val="tx1">
                    <a:lumMod val="75000"/>
                    <a:lumOff val="25000"/>
                  </a:schemeClr>
                </a:solidFill>
              </a:rPr>
              <a:t>hell</a:t>
            </a:r>
          </a:p>
        </p:txBody>
      </p:sp>
      <p:sp>
        <p:nvSpPr>
          <p:cNvPr id="4" name="TextBox 3">
            <a:extLst>
              <a:ext uri="{FF2B5EF4-FFF2-40B4-BE49-F238E27FC236}">
                <a16:creationId xmlns:a16="http://schemas.microsoft.com/office/drawing/2014/main" id="{03CAA40D-B2AB-FC3E-6C1D-3BCCCA589598}"/>
              </a:ext>
            </a:extLst>
          </p:cNvPr>
          <p:cNvSpPr txBox="1"/>
          <p:nvPr/>
        </p:nvSpPr>
        <p:spPr>
          <a:xfrm>
            <a:off x="1272988" y="1264024"/>
            <a:ext cx="7808548"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Shell in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is a command line interface.</a:t>
            </a:r>
          </a:p>
          <a:p>
            <a:r>
              <a:rPr lang="en-US" dirty="0">
                <a:latin typeface="Times New Roman" panose="02020603050405020304" pitchFamily="18" charset="0"/>
                <a:cs typeface="Times New Roman" panose="02020603050405020304" pitchFamily="18" charset="0"/>
              </a:rPr>
              <a:t>It is basically a software that interprets the commands that we type in the </a:t>
            </a:r>
            <a:r>
              <a:rPr lang="en-US" u="sng" dirty="0">
                <a:latin typeface="Times New Roman" panose="02020603050405020304" pitchFamily="18" charset="0"/>
                <a:cs typeface="Times New Roman" panose="02020603050405020304" pitchFamily="18" charset="0"/>
              </a:rPr>
              <a:t>terminal</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and executes it by telling the operating system what to do.  </a:t>
            </a:r>
          </a:p>
        </p:txBody>
      </p:sp>
      <p:sp>
        <p:nvSpPr>
          <p:cNvPr id="7" name="TextBox 6">
            <a:extLst>
              <a:ext uri="{FF2B5EF4-FFF2-40B4-BE49-F238E27FC236}">
                <a16:creationId xmlns:a16="http://schemas.microsoft.com/office/drawing/2014/main" id="{1D485574-4AAA-550B-EFB2-3E6A0526B272}"/>
              </a:ext>
            </a:extLst>
          </p:cNvPr>
          <p:cNvSpPr txBox="1"/>
          <p:nvPr/>
        </p:nvSpPr>
        <p:spPr>
          <a:xfrm>
            <a:off x="322730" y="2659559"/>
            <a:ext cx="6096000" cy="769441"/>
          </a:xfrm>
          <a:prstGeom prst="rect">
            <a:avLst/>
          </a:prstGeom>
          <a:noFill/>
        </p:spPr>
        <p:txBody>
          <a:bodyPr wrap="square">
            <a:spAutoFit/>
          </a:bodyPr>
          <a:lstStyle/>
          <a:p>
            <a:r>
              <a:rPr lang="en-US" sz="4400" dirty="0">
                <a:solidFill>
                  <a:schemeClr val="tx1">
                    <a:lumMod val="75000"/>
                    <a:lumOff val="25000"/>
                  </a:schemeClr>
                </a:solidFill>
              </a:rPr>
              <a:t>Terminal</a:t>
            </a:r>
            <a:endParaRPr lang="en-IN"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F392DA4C-ABCA-D537-E9E6-1A10A93848AC}"/>
              </a:ext>
            </a:extLst>
          </p:cNvPr>
          <p:cNvSpPr txBox="1"/>
          <p:nvPr/>
        </p:nvSpPr>
        <p:spPr>
          <a:xfrm>
            <a:off x="823809" y="4221144"/>
            <a:ext cx="6096000" cy="64633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 terminal is a program that opens a graphical window and lets </a:t>
            </a:r>
            <a:r>
              <a:rPr lang="en-US" dirty="0">
                <a:latin typeface="Times New Roman" panose="02020603050405020304" pitchFamily="18" charset="0"/>
                <a:cs typeface="Times New Roman" panose="02020603050405020304" pitchFamily="18" charset="0"/>
              </a:rPr>
              <a:t>us</a:t>
            </a:r>
            <a:r>
              <a:rPr lang="en-US" b="0" i="0" dirty="0">
                <a:effectLst/>
                <a:latin typeface="Times New Roman" panose="02020603050405020304" pitchFamily="18" charset="0"/>
                <a:cs typeface="Times New Roman" panose="02020603050405020304" pitchFamily="18" charset="0"/>
              </a:rPr>
              <a:t> interact with the shell.</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452F888-6D5C-90DA-0666-7875A741D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310" y="3321818"/>
            <a:ext cx="3877215" cy="2876951"/>
          </a:xfrm>
          <a:prstGeom prst="rect">
            <a:avLst/>
          </a:prstGeom>
        </p:spPr>
      </p:pic>
    </p:spTree>
    <p:extLst>
      <p:ext uri="{BB962C8B-B14F-4D97-AF65-F5344CB8AC3E}">
        <p14:creationId xmlns:p14="http://schemas.microsoft.com/office/powerpoint/2010/main" val="306421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BCC2D0-E43D-9D54-9313-A803C5E26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08" y="223390"/>
            <a:ext cx="10269383" cy="6411220"/>
          </a:xfrm>
          <a:prstGeom prst="rect">
            <a:avLst/>
          </a:prstGeom>
        </p:spPr>
      </p:pic>
    </p:spTree>
    <p:extLst>
      <p:ext uri="{BB962C8B-B14F-4D97-AF65-F5344CB8AC3E}">
        <p14:creationId xmlns:p14="http://schemas.microsoft.com/office/powerpoint/2010/main" val="247068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A99FF2-FDB4-7D53-B270-FA16BC92C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19" y="113837"/>
            <a:ext cx="10297962" cy="6630325"/>
          </a:xfrm>
          <a:prstGeom prst="rect">
            <a:avLst/>
          </a:prstGeom>
        </p:spPr>
      </p:pic>
    </p:spTree>
    <p:extLst>
      <p:ext uri="{BB962C8B-B14F-4D97-AF65-F5344CB8AC3E}">
        <p14:creationId xmlns:p14="http://schemas.microsoft.com/office/powerpoint/2010/main" val="271442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9AC76-1B11-FB2A-2959-223048A17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60" y="111101"/>
            <a:ext cx="10670679" cy="6635798"/>
          </a:xfrm>
          <a:prstGeom prst="rect">
            <a:avLst/>
          </a:prstGeom>
        </p:spPr>
      </p:pic>
      <p:sp>
        <p:nvSpPr>
          <p:cNvPr id="5" name="TextBox 4">
            <a:extLst>
              <a:ext uri="{FF2B5EF4-FFF2-40B4-BE49-F238E27FC236}">
                <a16:creationId xmlns:a16="http://schemas.microsoft.com/office/drawing/2014/main" id="{6106C61D-59E0-45CE-C027-E47FF3660DD7}"/>
              </a:ext>
            </a:extLst>
          </p:cNvPr>
          <p:cNvSpPr txBox="1"/>
          <p:nvPr/>
        </p:nvSpPr>
        <p:spPr>
          <a:xfrm>
            <a:off x="3182469" y="5071418"/>
            <a:ext cx="52084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Used to view more information about the files </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0A9283-24A6-78A6-5F63-79B9521D1976}"/>
              </a:ext>
            </a:extLst>
          </p:cNvPr>
          <p:cNvSpPr txBox="1"/>
          <p:nvPr/>
        </p:nvSpPr>
        <p:spPr>
          <a:xfrm>
            <a:off x="3182469" y="5836025"/>
            <a:ext cx="52084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Used to list hidden files and folders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06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7C13B-EF43-12B4-838C-400C8BC5B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82" y="180521"/>
            <a:ext cx="10288436" cy="6496957"/>
          </a:xfrm>
          <a:prstGeom prst="rect">
            <a:avLst/>
          </a:prstGeom>
        </p:spPr>
      </p:pic>
    </p:spTree>
    <p:extLst>
      <p:ext uri="{BB962C8B-B14F-4D97-AF65-F5344CB8AC3E}">
        <p14:creationId xmlns:p14="http://schemas.microsoft.com/office/powerpoint/2010/main" val="250509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8626B-FAC8-B819-C8BD-9763D4238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45" y="113837"/>
            <a:ext cx="10278909" cy="6630325"/>
          </a:xfrm>
          <a:prstGeom prst="rect">
            <a:avLst/>
          </a:prstGeom>
        </p:spPr>
      </p:pic>
    </p:spTree>
    <p:extLst>
      <p:ext uri="{BB962C8B-B14F-4D97-AF65-F5344CB8AC3E}">
        <p14:creationId xmlns:p14="http://schemas.microsoft.com/office/powerpoint/2010/main" val="396697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528</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Pranaav S</dc:creator>
  <cp:lastModifiedBy>Pranaav S</cp:lastModifiedBy>
  <cp:revision>16</cp:revision>
  <dcterms:created xsi:type="dcterms:W3CDTF">2022-11-16T15:47:23Z</dcterms:created>
  <dcterms:modified xsi:type="dcterms:W3CDTF">2022-11-17T16:47:54Z</dcterms:modified>
</cp:coreProperties>
</file>