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9"/>
  </p:notesMasterIdLst>
  <p:sldIdLst>
    <p:sldId id="256" r:id="rId2"/>
    <p:sldId id="257" r:id="rId3"/>
    <p:sldId id="259" r:id="rId4"/>
    <p:sldId id="260" r:id="rId5"/>
    <p:sldId id="261" r:id="rId6"/>
    <p:sldId id="262" r:id="rId7"/>
    <p:sldId id="26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60"/>
  </p:normalViewPr>
  <p:slideViewPr>
    <p:cSldViewPr>
      <p:cViewPr>
        <p:scale>
          <a:sx n="76" d="100"/>
          <a:sy n="76" d="100"/>
        </p:scale>
        <p:origin x="-133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8761F4-3D1B-4806-BB9D-971D002F1A6C}" type="datetimeFigureOut">
              <a:rPr lang="en-IN" smtClean="0"/>
              <a:t>02-01-2020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60300E-3D72-41ED-BD67-A7966DC0065E}" type="slidenum">
              <a:rPr lang="en-IN" smtClean="0"/>
              <a:t>‹#›</a:t>
            </a:fld>
            <a:endParaRPr lang="en-IN"/>
          </a:p>
        </p:txBody>
      </p:sp>
    </p:spTree>
    <p:extLst>
      <p:ext uri="{BB962C8B-B14F-4D97-AF65-F5344CB8AC3E}">
        <p14:creationId xmlns:p14="http://schemas.microsoft.com/office/powerpoint/2010/main" val="3245019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DDF8DD0-B23D-4F05-B024-DB403D55DC4C}" type="datetimeFigureOut">
              <a:rPr lang="en-IN" smtClean="0"/>
              <a:t>02-01-2020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59D70A-E38B-48FF-ADCA-63A0FE5BC24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DF8DD0-B23D-4F05-B024-DB403D55DC4C}" type="datetimeFigureOut">
              <a:rPr lang="en-IN" smtClean="0"/>
              <a:t>02-01-2020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C59D70A-E38B-48FF-ADCA-63A0FE5BC24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DF8DD0-B23D-4F05-B024-DB403D55DC4C}" type="datetimeFigureOut">
              <a:rPr lang="en-IN" smtClean="0"/>
              <a:t>02-01-2020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C59D70A-E38B-48FF-ADCA-63A0FE5BC24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DF8DD0-B23D-4F05-B024-DB403D55DC4C}" type="datetimeFigureOut">
              <a:rPr lang="en-IN" smtClean="0"/>
              <a:t>02-01-2020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C59D70A-E38B-48FF-ADCA-63A0FE5BC24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DDF8DD0-B23D-4F05-B024-DB403D55DC4C}" type="datetimeFigureOut">
              <a:rPr lang="en-IN" smtClean="0"/>
              <a:t>02-01-2020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C59D70A-E38B-48FF-ADCA-63A0FE5BC24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DDF8DD0-B23D-4F05-B024-DB403D55DC4C}" type="datetimeFigureOut">
              <a:rPr lang="en-IN" smtClean="0"/>
              <a:t>02-01-2020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C59D70A-E38B-48FF-ADCA-63A0FE5BC24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DDF8DD0-B23D-4F05-B024-DB403D55DC4C}" type="datetimeFigureOut">
              <a:rPr lang="en-IN" smtClean="0"/>
              <a:t>02-01-2020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C59D70A-E38B-48FF-ADCA-63A0FE5BC24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DDF8DD0-B23D-4F05-B024-DB403D55DC4C}" type="datetimeFigureOut">
              <a:rPr lang="en-IN" smtClean="0"/>
              <a:t>02-01-2020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C59D70A-E38B-48FF-ADCA-63A0FE5BC24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DDF8DD0-B23D-4F05-B024-DB403D55DC4C}" type="datetimeFigureOut">
              <a:rPr lang="en-IN" smtClean="0"/>
              <a:t>02-01-2020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C59D70A-E38B-48FF-ADCA-63A0FE5BC24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DDF8DD0-B23D-4F05-B024-DB403D55DC4C}" type="datetimeFigureOut">
              <a:rPr lang="en-IN" smtClean="0"/>
              <a:t>02-01-2020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C59D70A-E38B-48FF-ADCA-63A0FE5BC24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DDF8DD0-B23D-4F05-B024-DB403D55DC4C}" type="datetimeFigureOut">
              <a:rPr lang="en-IN" smtClean="0"/>
              <a:t>02-01-2020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59D70A-E38B-48FF-ADCA-63A0FE5BC24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DDF8DD0-B23D-4F05-B024-DB403D55DC4C}" type="datetimeFigureOut">
              <a:rPr lang="en-IN" smtClean="0"/>
              <a:t>02-01-2020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59D70A-E38B-48FF-ADCA-63A0FE5BC24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692696"/>
            <a:ext cx="7772400" cy="1829761"/>
          </a:xfrm>
        </p:spPr>
        <p:txBody>
          <a:bodyPr>
            <a:noAutofit/>
          </a:bodyPr>
          <a:lstStyle/>
          <a:p>
            <a:r>
              <a:rPr lang="en-IN" sz="4400" dirty="0" smtClean="0"/>
              <a:t>Cryptography </a:t>
            </a:r>
            <a:r>
              <a:rPr lang="en-IN" sz="4400" dirty="0"/>
              <a:t>using Artificial Neural Networks </a:t>
            </a:r>
            <a:endParaRPr lang="en-IN" sz="4400" dirty="0"/>
          </a:p>
        </p:txBody>
      </p:sp>
      <p:sp>
        <p:nvSpPr>
          <p:cNvPr id="3" name="Subtitle 2"/>
          <p:cNvSpPr>
            <a:spLocks noGrp="1"/>
          </p:cNvSpPr>
          <p:nvPr>
            <p:ph type="subTitle" idx="1"/>
          </p:nvPr>
        </p:nvSpPr>
        <p:spPr>
          <a:xfrm>
            <a:off x="395536" y="2852936"/>
            <a:ext cx="8062664" cy="1958375"/>
          </a:xfrm>
        </p:spPr>
        <p:txBody>
          <a:bodyPr>
            <a:normAutofit/>
          </a:bodyPr>
          <a:lstStyle/>
          <a:p>
            <a:r>
              <a:rPr lang="en-IN" sz="1600" dirty="0"/>
              <a:t>V SAI </a:t>
            </a:r>
            <a:r>
              <a:rPr lang="en-IN" sz="1600" dirty="0" smtClean="0"/>
              <a:t>SIDDARTHA </a:t>
            </a:r>
            <a:r>
              <a:rPr lang="en-IN" sz="1600" dirty="0"/>
              <a:t>- 16H61A0453</a:t>
            </a:r>
          </a:p>
          <a:p>
            <a:r>
              <a:rPr lang="en-IN" sz="1600" dirty="0"/>
              <a:t>CH VISHWA </a:t>
            </a:r>
            <a:r>
              <a:rPr lang="en-IN" sz="1600" dirty="0" smtClean="0"/>
              <a:t>TEJ     </a:t>
            </a:r>
            <a:r>
              <a:rPr lang="en-IN" sz="1600" dirty="0"/>
              <a:t>- </a:t>
            </a:r>
            <a:r>
              <a:rPr lang="en-IN" sz="1600" dirty="0" smtClean="0"/>
              <a:t>16H61A0412</a:t>
            </a:r>
            <a:endParaRPr lang="en-IN" sz="1600" dirty="0"/>
          </a:p>
          <a:p>
            <a:r>
              <a:rPr lang="en-IN" sz="1600" dirty="0"/>
              <a:t>A SAI </a:t>
            </a:r>
            <a:r>
              <a:rPr lang="en-IN" sz="1600" dirty="0" smtClean="0"/>
              <a:t>GANESH      </a:t>
            </a:r>
            <a:r>
              <a:rPr lang="en-IN" sz="1600" dirty="0"/>
              <a:t>- </a:t>
            </a:r>
            <a:r>
              <a:rPr lang="en-IN" sz="1600" dirty="0" smtClean="0"/>
              <a:t>16H61A0409</a:t>
            </a:r>
            <a:endParaRPr lang="en-IN" sz="1600" dirty="0" smtClean="0"/>
          </a:p>
          <a:p>
            <a:r>
              <a:rPr lang="en-IN" sz="1600" dirty="0" smtClean="0"/>
              <a:t>SHAIK AMER SOHAIL-15H61A04G9</a:t>
            </a:r>
          </a:p>
          <a:p>
            <a:endParaRPr lang="en-IN" sz="1600" dirty="0" smtClean="0"/>
          </a:p>
          <a:p>
            <a:r>
              <a:rPr lang="en-IN" sz="2000" b="1" dirty="0" smtClean="0"/>
              <a:t>UNDER THE GUIDANCE OF B HEMALATHA MAM</a:t>
            </a:r>
            <a:endParaRPr lang="en-IN" sz="2000" b="1" dirty="0"/>
          </a:p>
          <a:p>
            <a:endParaRPr lang="en-IN" sz="2000" dirty="0"/>
          </a:p>
          <a:p>
            <a:endParaRPr lang="en-IN" sz="1400" dirty="0" smtClean="0"/>
          </a:p>
        </p:txBody>
      </p:sp>
    </p:spTree>
    <p:extLst>
      <p:ext uri="{BB962C8B-B14F-4D97-AF65-F5344CB8AC3E}">
        <p14:creationId xmlns:p14="http://schemas.microsoft.com/office/powerpoint/2010/main" val="169871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395943"/>
          </a:xfrm>
        </p:spPr>
        <p:txBody>
          <a:bodyPr>
            <a:normAutofit/>
          </a:bodyPr>
          <a:lstStyle/>
          <a:p>
            <a:endParaRPr lang="en-IN" sz="2300" dirty="0"/>
          </a:p>
          <a:p>
            <a:pPr marL="109728" indent="0">
              <a:buNone/>
            </a:pPr>
            <a:r>
              <a:rPr lang="en-IN" sz="1800" u="sng" dirty="0">
                <a:solidFill>
                  <a:schemeClr val="accent2">
                    <a:lumMod val="75000"/>
                  </a:schemeClr>
                </a:solidFill>
              </a:rPr>
              <a:t>ABSTRACT</a:t>
            </a:r>
            <a:endParaRPr lang="en-IN" sz="1700" u="sng" dirty="0" smtClean="0">
              <a:solidFill>
                <a:schemeClr val="accent2">
                  <a:lumMod val="75000"/>
                </a:schemeClr>
              </a:solidFill>
            </a:endParaRPr>
          </a:p>
          <a:p>
            <a:pPr marL="109728" indent="0">
              <a:buNone/>
            </a:pPr>
            <a:endParaRPr lang="en-IN" sz="1700" dirty="0"/>
          </a:p>
          <a:p>
            <a:pPr marL="109728" indent="0">
              <a:buNone/>
            </a:pPr>
            <a:r>
              <a:rPr lang="en-IN" sz="1800" dirty="0" smtClean="0"/>
              <a:t>The </a:t>
            </a:r>
            <a:r>
              <a:rPr lang="en-IN" sz="1800" dirty="0"/>
              <a:t>objective of this project was to investigate the use of ANNs in various kinds of digital circuits as well as in the field of Cryptography. </a:t>
            </a:r>
            <a:endParaRPr lang="en-IN" sz="1700" dirty="0" smtClean="0"/>
          </a:p>
          <a:p>
            <a:pPr marL="109728" indent="0">
              <a:buNone/>
            </a:pPr>
            <a:endParaRPr lang="en-IN" sz="1700" dirty="0"/>
          </a:p>
          <a:p>
            <a:pPr marL="109728" indent="0">
              <a:buNone/>
            </a:pPr>
            <a:r>
              <a:rPr lang="en-IN" sz="1800" dirty="0"/>
              <a:t>Using a Jordan (Recurrent network), trained by back-propagation algorithm, a finite state sequential machine was successfully implemented. The sequential machine thus obtained was used for encryption with the starting key being the key for decryption process. Cryptography was also achieved by a chaotic neural network having its weights given by a chaotic sequence.</a:t>
            </a:r>
            <a:endParaRPr lang="en-IN" sz="1700" dirty="0" smtClean="0"/>
          </a:p>
        </p:txBody>
      </p:sp>
      <p:sp>
        <p:nvSpPr>
          <p:cNvPr id="5" name="Rectangle 1"/>
          <p:cNvSpPr>
            <a:spLocks noChangeArrowheads="1"/>
          </p:cNvSpPr>
          <p:nvPr/>
        </p:nvSpPr>
        <p:spPr bwMode="auto">
          <a:xfrm>
            <a:off x="1252538" y="27352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Title 3"/>
          <p:cNvSpPr>
            <a:spLocks noGrp="1"/>
          </p:cNvSpPr>
          <p:nvPr>
            <p:ph type="title"/>
          </p:nvPr>
        </p:nvSpPr>
        <p:spPr/>
        <p:txBody>
          <a:bodyPr>
            <a:noAutofit/>
          </a:bodyPr>
          <a:lstStyle/>
          <a:p>
            <a:r>
              <a:rPr lang="en-IN" sz="2400" dirty="0"/>
              <a:t>Cryptography using Artificial Neural Networks </a:t>
            </a:r>
          </a:p>
        </p:txBody>
      </p:sp>
    </p:spTree>
    <p:extLst>
      <p:ext uri="{BB962C8B-B14F-4D97-AF65-F5344CB8AC3E}">
        <p14:creationId xmlns:p14="http://schemas.microsoft.com/office/powerpoint/2010/main" val="253509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229600" cy="4536504"/>
          </a:xfrm>
        </p:spPr>
        <p:txBody>
          <a:bodyPr>
            <a:normAutofit/>
          </a:bodyPr>
          <a:lstStyle/>
          <a:p>
            <a:r>
              <a:rPr lang="en-IN" sz="1800" dirty="0"/>
              <a:t>A Neural Network is a machine that is designed to model the way in which the brain performs a task or function of interest. It has the ability to perform complex computations with ease</a:t>
            </a:r>
            <a:r>
              <a:rPr lang="en-IN" sz="1800" dirty="0" smtClean="0"/>
              <a:t>.</a:t>
            </a:r>
          </a:p>
          <a:p>
            <a:endParaRPr lang="en-IN" sz="1800" dirty="0"/>
          </a:p>
          <a:p>
            <a:r>
              <a:rPr lang="en-IN" sz="1800" dirty="0"/>
              <a:t>Cryptography is the science of writing in secret code. Cryptography, then, not only protects data from theft or alteration, but can also be used for user authentication. </a:t>
            </a:r>
            <a:endParaRPr lang="en-IN" sz="1800" dirty="0" smtClean="0"/>
          </a:p>
          <a:p>
            <a:endParaRPr lang="en-IN" sz="1800" dirty="0"/>
          </a:p>
          <a:p>
            <a:r>
              <a:rPr lang="en-IN" sz="1800" dirty="0" smtClean="0"/>
              <a:t>There </a:t>
            </a:r>
            <a:r>
              <a:rPr lang="en-IN" sz="1800" dirty="0"/>
              <a:t>are, in general, three types of cryptographic schemes typically used to accomplish these goals: secret key (or symmetric) cryptography, public-key (or asymmetric) cryptography, and hash </a:t>
            </a:r>
            <a:r>
              <a:rPr lang="en-IN" sz="1800" dirty="0" smtClean="0"/>
              <a:t>functions.</a:t>
            </a:r>
            <a:endParaRPr lang="en-IN" sz="1800" dirty="0"/>
          </a:p>
        </p:txBody>
      </p:sp>
      <p:sp>
        <p:nvSpPr>
          <p:cNvPr id="2" name="Title 1"/>
          <p:cNvSpPr>
            <a:spLocks noGrp="1"/>
          </p:cNvSpPr>
          <p:nvPr>
            <p:ph type="title"/>
          </p:nvPr>
        </p:nvSpPr>
        <p:spPr>
          <a:xfrm>
            <a:off x="457200" y="274638"/>
            <a:ext cx="8229600" cy="778098"/>
          </a:xfrm>
        </p:spPr>
        <p:txBody>
          <a:bodyPr>
            <a:normAutofit/>
          </a:bodyPr>
          <a:lstStyle/>
          <a:p>
            <a:r>
              <a:rPr lang="en-IN" sz="3200" dirty="0" smtClean="0"/>
              <a:t>                     </a:t>
            </a:r>
            <a:r>
              <a:rPr lang="en-IN" sz="2000" dirty="0" smtClean="0"/>
              <a:t>INTRODUCTION</a:t>
            </a:r>
            <a:endParaRPr lang="en-IN" sz="3200" dirty="0"/>
          </a:p>
        </p:txBody>
      </p:sp>
    </p:spTree>
    <p:extLst>
      <p:ext uri="{BB962C8B-B14F-4D97-AF65-F5344CB8AC3E}">
        <p14:creationId xmlns:p14="http://schemas.microsoft.com/office/powerpoint/2010/main" val="346878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196752"/>
            <a:ext cx="8229600" cy="5458611"/>
          </a:xfrm>
        </p:spPr>
        <p:txBody>
          <a:bodyPr>
            <a:normAutofit/>
          </a:bodyPr>
          <a:lstStyle/>
          <a:p>
            <a:r>
              <a:rPr lang="en-IN" sz="1800" dirty="0" smtClean="0"/>
              <a:t>In this project, our main objective is based on </a:t>
            </a:r>
            <a:r>
              <a:rPr lang="en-IN" sz="1800" dirty="0"/>
              <a:t>secret key (or symmetric) </a:t>
            </a:r>
            <a:r>
              <a:rPr lang="en-IN" sz="1800" dirty="0" smtClean="0"/>
              <a:t>cryptography.</a:t>
            </a:r>
          </a:p>
          <a:p>
            <a:endParaRPr lang="en-IN" sz="1800" dirty="0"/>
          </a:p>
          <a:p>
            <a:r>
              <a:rPr lang="en-IN" sz="1800" u="sng" dirty="0"/>
              <a:t>Secret Key Cryptography</a:t>
            </a:r>
            <a:r>
              <a:rPr lang="en-IN" sz="1800" dirty="0"/>
              <a:t> - With secret key cryptography, a single key is used for both encryption and decryption</a:t>
            </a:r>
            <a:r>
              <a:rPr lang="en-IN" sz="1800" dirty="0" smtClean="0"/>
              <a:t>.</a:t>
            </a:r>
          </a:p>
          <a:p>
            <a:endParaRPr lang="en-IN" sz="1800" dirty="0"/>
          </a:p>
          <a:p>
            <a:r>
              <a:rPr lang="en-IN" sz="1800" dirty="0" smtClean="0"/>
              <a:t> For example, </a:t>
            </a:r>
            <a:r>
              <a:rPr lang="en-IN" sz="1800" dirty="0"/>
              <a:t>the sender uses the key (or some set of rules) to encrypt the plaintext and sends the </a:t>
            </a:r>
            <a:r>
              <a:rPr lang="en-IN" sz="1800" dirty="0" err="1"/>
              <a:t>ciphertext</a:t>
            </a:r>
            <a:r>
              <a:rPr lang="en-IN" sz="1800" dirty="0"/>
              <a:t> to the receiver. The receiver applies the same key (or </a:t>
            </a:r>
            <a:r>
              <a:rPr lang="en-IN" sz="1800" dirty="0" err="1"/>
              <a:t>ruleset</a:t>
            </a:r>
            <a:r>
              <a:rPr lang="en-IN" sz="1800" dirty="0"/>
              <a:t>) to decrypt the message and recover the plaintext. </a:t>
            </a:r>
            <a:endParaRPr lang="en-IN" sz="1800" dirty="0" smtClean="0"/>
          </a:p>
          <a:p>
            <a:endParaRPr lang="en-IN" sz="1800" dirty="0"/>
          </a:p>
          <a:p>
            <a:r>
              <a:rPr lang="en-IN" sz="1800" dirty="0" smtClean="0"/>
              <a:t>As </a:t>
            </a:r>
            <a:r>
              <a:rPr lang="en-IN" sz="1800" dirty="0"/>
              <a:t>a single key is used for both functions, secret key cryptography is also called symmetric encryption.</a:t>
            </a:r>
            <a:endParaRPr lang="en-IN" sz="1800" dirty="0" smtClean="0"/>
          </a:p>
          <a:p>
            <a:endParaRPr lang="en-IN" sz="3200" dirty="0"/>
          </a:p>
          <a:p>
            <a:endParaRPr lang="en-IN" sz="3200" dirty="0"/>
          </a:p>
          <a:p>
            <a:endParaRPr lang="en-IN" sz="3600" dirty="0"/>
          </a:p>
        </p:txBody>
      </p:sp>
      <p:sp>
        <p:nvSpPr>
          <p:cNvPr id="3" name="Title 2"/>
          <p:cNvSpPr>
            <a:spLocks noGrp="1"/>
          </p:cNvSpPr>
          <p:nvPr>
            <p:ph type="title"/>
          </p:nvPr>
        </p:nvSpPr>
        <p:spPr>
          <a:xfrm>
            <a:off x="467544" y="476672"/>
            <a:ext cx="8229600" cy="490066"/>
          </a:xfrm>
        </p:spPr>
        <p:txBody>
          <a:bodyPr>
            <a:noAutofit/>
          </a:bodyPr>
          <a:lstStyle/>
          <a:p>
            <a:r>
              <a:rPr lang="en-IN" sz="2400" dirty="0" smtClean="0"/>
              <a:t>OBJECTIVE</a:t>
            </a:r>
            <a:endParaRPr lang="en-IN" sz="9600" dirty="0"/>
          </a:p>
        </p:txBody>
      </p:sp>
    </p:spTree>
    <p:extLst>
      <p:ext uri="{BB962C8B-B14F-4D97-AF65-F5344CB8AC3E}">
        <p14:creationId xmlns:p14="http://schemas.microsoft.com/office/powerpoint/2010/main" val="223714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764704"/>
            <a:ext cx="8229600" cy="4536504"/>
          </a:xfrm>
        </p:spPr>
        <p:style>
          <a:lnRef idx="1">
            <a:schemeClr val="accent3"/>
          </a:lnRef>
          <a:fillRef idx="3">
            <a:schemeClr val="accent3"/>
          </a:fillRef>
          <a:effectRef idx="2">
            <a:schemeClr val="accent3"/>
          </a:effectRef>
          <a:fontRef idx="minor">
            <a:schemeClr val="lt1"/>
          </a:fontRef>
        </p:style>
        <p:txBody>
          <a:bodyPr>
            <a:normAutofit/>
          </a:bodyPr>
          <a:lstStyle/>
          <a:p>
            <a:pPr marL="109728" indent="0">
              <a:buNone/>
            </a:pPr>
            <a:r>
              <a:rPr lang="en-IN" sz="2000" dirty="0" smtClean="0"/>
              <a:t>         </a:t>
            </a:r>
            <a:r>
              <a:rPr lang="en-IN" sz="2400" u="sng" dirty="0" smtClean="0"/>
              <a:t>Sequential machine based algorithm</a:t>
            </a:r>
          </a:p>
          <a:p>
            <a:pPr marL="109728" indent="0">
              <a:buNone/>
            </a:pPr>
            <a:endParaRPr lang="en-IN" sz="1800" u="sng" dirty="0" smtClean="0"/>
          </a:p>
          <a:p>
            <a:pPr marL="109728" indent="0">
              <a:buNone/>
            </a:pPr>
            <a:r>
              <a:rPr lang="en-IN" sz="2000" dirty="0"/>
              <a:t>For a sequential Machine, the output depends on the input as well as the state of the machine. Thus a sequential machine can be used in cryptography where the input data stream is the input to the sequential machine and the state </a:t>
            </a:r>
            <a:r>
              <a:rPr lang="en-IN" sz="2000" dirty="0" smtClean="0"/>
              <a:t>determines </a:t>
            </a:r>
            <a:r>
              <a:rPr lang="en-IN" sz="2000" dirty="0"/>
              <a:t>the output input relationship</a:t>
            </a:r>
            <a:r>
              <a:rPr lang="en-IN" sz="2000" dirty="0" smtClean="0"/>
              <a:t>.</a:t>
            </a:r>
          </a:p>
          <a:p>
            <a:pPr marL="109728" indent="0">
              <a:buNone/>
            </a:pPr>
            <a:endParaRPr lang="en-IN" sz="1600" dirty="0"/>
          </a:p>
          <a:p>
            <a:pPr marL="109728" indent="0">
              <a:buNone/>
            </a:pPr>
            <a:r>
              <a:rPr lang="en-IN" sz="2000" dirty="0"/>
              <a:t>As a sequential machine can be implemented by using a neural network, therefore a neural network can be used to encrypt data and another to decrypt data. In this case the starting state of the sequential machine can act as a key. </a:t>
            </a:r>
            <a:endParaRPr lang="en-IN" sz="2000" dirty="0"/>
          </a:p>
        </p:txBody>
      </p:sp>
      <p:sp>
        <p:nvSpPr>
          <p:cNvPr id="3" name="Title 2"/>
          <p:cNvSpPr>
            <a:spLocks noGrp="1"/>
          </p:cNvSpPr>
          <p:nvPr>
            <p:ph type="title"/>
          </p:nvPr>
        </p:nvSpPr>
        <p:spPr>
          <a:xfrm>
            <a:off x="457200" y="274638"/>
            <a:ext cx="8229600" cy="418058"/>
          </a:xfrm>
        </p:spPr>
        <p:txBody>
          <a:bodyPr>
            <a:normAutofit fontScale="90000"/>
          </a:bodyPr>
          <a:lstStyle/>
          <a:p>
            <a:r>
              <a:rPr lang="en-IN" sz="2800" dirty="0" smtClean="0"/>
              <a:t>ALGORITHM</a:t>
            </a:r>
            <a:endParaRPr lang="en-IN" sz="2800" dirty="0"/>
          </a:p>
        </p:txBody>
      </p:sp>
    </p:spTree>
    <p:extLst>
      <p:ext uri="{BB962C8B-B14F-4D97-AF65-F5344CB8AC3E}">
        <p14:creationId xmlns:p14="http://schemas.microsoft.com/office/powerpoint/2010/main" val="315243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188640"/>
            <a:ext cx="7834064" cy="5400600"/>
          </a:xfrm>
        </p:spPr>
        <p:style>
          <a:lnRef idx="1">
            <a:schemeClr val="accent5"/>
          </a:lnRef>
          <a:fillRef idx="3">
            <a:schemeClr val="accent5"/>
          </a:fillRef>
          <a:effectRef idx="2">
            <a:schemeClr val="accent5"/>
          </a:effectRef>
          <a:fontRef idx="minor">
            <a:schemeClr val="lt1"/>
          </a:fontRef>
        </p:style>
        <p:txBody>
          <a:bodyPr>
            <a:normAutofit fontScale="90000"/>
          </a:bodyPr>
          <a:lstStyle/>
          <a:p>
            <a:r>
              <a:rPr lang="en-IN" dirty="0" smtClean="0"/>
              <a:t>          </a:t>
            </a:r>
            <a:r>
              <a:rPr lang="en-IN" sz="2400" dirty="0" smtClean="0"/>
              <a:t>APPLICATION OF CRYPTOGRAPHY</a:t>
            </a:r>
            <a:br>
              <a:rPr lang="en-IN" sz="2400" dirty="0" smtClean="0"/>
            </a:br>
            <a:r>
              <a:rPr lang="en-IN" sz="2400" dirty="0" smtClean="0"/>
              <a:t/>
            </a:r>
            <a:br>
              <a:rPr lang="en-IN" sz="2400" dirty="0" smtClean="0"/>
            </a:br>
            <a:r>
              <a:rPr lang="en-IN" sz="2400" dirty="0" smtClean="0"/>
              <a:t>-&gt; Military Communications</a:t>
            </a:r>
            <a:r>
              <a:rPr lang="en-IN" sz="2400" dirty="0"/>
              <a:t/>
            </a:r>
            <a:br>
              <a:rPr lang="en-IN" sz="2400" dirty="0"/>
            </a:br>
            <a:r>
              <a:rPr lang="en-IN" sz="2400" dirty="0" smtClean="0"/>
              <a:t/>
            </a:r>
            <a:br>
              <a:rPr lang="en-IN" sz="2400" dirty="0" smtClean="0"/>
            </a:br>
            <a:r>
              <a:rPr lang="en-IN" sz="2400" dirty="0" smtClean="0"/>
              <a:t>-&gt;Computer Passwords</a:t>
            </a:r>
            <a:r>
              <a:rPr lang="en-IN" sz="2400" dirty="0"/>
              <a:t/>
            </a:r>
            <a:br>
              <a:rPr lang="en-IN" sz="2400" dirty="0"/>
            </a:br>
            <a:r>
              <a:rPr lang="en-IN" sz="2400" dirty="0" smtClean="0"/>
              <a:t/>
            </a:r>
            <a:br>
              <a:rPr lang="en-IN" sz="2400" dirty="0" smtClean="0"/>
            </a:br>
            <a:r>
              <a:rPr lang="en-IN" sz="2400" dirty="0" smtClean="0"/>
              <a:t>-&gt;Chip-based Payment cards</a:t>
            </a:r>
            <a:r>
              <a:rPr lang="en-IN" sz="2400" dirty="0"/>
              <a:t/>
            </a:r>
            <a:br>
              <a:rPr lang="en-IN" sz="2400" dirty="0"/>
            </a:br>
            <a:r>
              <a:rPr lang="en-IN" sz="2400" dirty="0" smtClean="0"/>
              <a:t/>
            </a:r>
            <a:br>
              <a:rPr lang="en-IN" sz="2400" dirty="0" smtClean="0"/>
            </a:br>
            <a:r>
              <a:rPr lang="en-IN" sz="2400" dirty="0" smtClean="0"/>
              <a:t>-&gt;Digital currencies</a:t>
            </a: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endParaRPr lang="en-IN" sz="4800" dirty="0"/>
          </a:p>
        </p:txBody>
      </p:sp>
    </p:spTree>
    <p:extLst>
      <p:ext uri="{BB962C8B-B14F-4D97-AF65-F5344CB8AC3E}">
        <p14:creationId xmlns:p14="http://schemas.microsoft.com/office/powerpoint/2010/main" val="210480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flipV="1">
            <a:off x="457200" y="6007291"/>
            <a:ext cx="8229600" cy="230021"/>
          </a:xfrm>
        </p:spPr>
        <p:txBody>
          <a:bodyPr>
            <a:normAutofit/>
          </a:bodyPr>
          <a:lstStyle/>
          <a:p>
            <a:endParaRPr lang="en-IN" sz="100" dirty="0"/>
          </a:p>
        </p:txBody>
      </p:sp>
      <p:sp>
        <p:nvSpPr>
          <p:cNvPr id="3" name="Title 2"/>
          <p:cNvSpPr>
            <a:spLocks noGrp="1"/>
          </p:cNvSpPr>
          <p:nvPr>
            <p:ph type="title"/>
          </p:nvPr>
        </p:nvSpPr>
        <p:spPr>
          <a:xfrm>
            <a:off x="395536" y="274638"/>
            <a:ext cx="8291264" cy="1138138"/>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t>
            </a:r>
            <a:r>
              <a:rPr lang="en-IN" sz="5300" dirty="0" smtClean="0"/>
              <a:t>THANK YOU</a:t>
            </a:r>
            <a:endParaRPr lang="en-IN" sz="5300" dirty="0"/>
          </a:p>
        </p:txBody>
      </p:sp>
    </p:spTree>
    <p:extLst>
      <p:ext uri="{BB962C8B-B14F-4D97-AF65-F5344CB8AC3E}">
        <p14:creationId xmlns:p14="http://schemas.microsoft.com/office/powerpoint/2010/main" val="3811553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283</TotalTime>
  <Words>439</Words>
  <Application>Microsoft Office PowerPoint</Application>
  <PresentationFormat>On-screen Show (4:3)</PresentationFormat>
  <Paragraphs>37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Cryptography using Artificial Neural Networks </vt:lpstr>
      <vt:lpstr>Cryptography using Artificial Neural Networks </vt:lpstr>
      <vt:lpstr>                     INTRODUCTION</vt:lpstr>
      <vt:lpstr>OBJECTIVE</vt:lpstr>
      <vt:lpstr>ALGORITHM</vt:lpstr>
      <vt:lpstr>          APPLICATION OF CRYPTOGRAPHY  -&gt; Military Communications  -&gt;Computer Passwords  -&gt;Chip-based Payment cards  -&gt;Digital currencies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MOBILE CONTROLLED VOICE GUIDER</dc:title>
  <dc:creator>VISHWA TEJ REDDY</dc:creator>
  <cp:lastModifiedBy>VISHWA TEJ REDDY</cp:lastModifiedBy>
  <cp:revision>29</cp:revision>
  <dcterms:created xsi:type="dcterms:W3CDTF">2019-07-19T02:36:29Z</dcterms:created>
  <dcterms:modified xsi:type="dcterms:W3CDTF">2020-01-02T13:44:27Z</dcterms:modified>
</cp:coreProperties>
</file>