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13" autoAdjust="0"/>
    <p:restoredTop sz="94660"/>
  </p:normalViewPr>
  <p:slideViewPr>
    <p:cSldViewPr snapToGrid="0">
      <p:cViewPr varScale="1">
        <p:scale>
          <a:sx n="80" d="100"/>
          <a:sy n="80" d="100"/>
        </p:scale>
        <p:origin x="21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eg"/><Relationship Id="rId1" Type="http://schemas.openxmlformats.org/officeDocument/2006/relationships/slideMaster" Target="../slideMasters/slideMaster2.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9BA45EB-9901-4AF5-A0E4-4463D0F12FCB}" type="datetimeFigureOut">
              <a:rPr lang="en-US" smtClean="0"/>
              <a:t>10/18/2017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D6DB3A-4B17-414E-ADEF-EE9BCA0AE9C6}" type="slidenum">
              <a:rPr lang="en-US" smtClean="0"/>
              <a:t>‹#›</a:t>
            </a:fld>
            <a:endParaRPr lang="en-US"/>
          </a:p>
        </p:txBody>
      </p:sp>
    </p:spTree>
    <p:extLst>
      <p:ext uri="{BB962C8B-B14F-4D97-AF65-F5344CB8AC3E}">
        <p14:creationId xmlns:p14="http://schemas.microsoft.com/office/powerpoint/2010/main" val="21416312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9BA45EB-9901-4AF5-A0E4-4463D0F12FCB}" type="datetimeFigureOut">
              <a:rPr lang="en-US" smtClean="0"/>
              <a:t>10/18/2017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D6DB3A-4B17-414E-ADEF-EE9BCA0AE9C6}" type="slidenum">
              <a:rPr lang="en-US" smtClean="0"/>
              <a:t>‹#›</a:t>
            </a:fld>
            <a:endParaRPr lang="en-US"/>
          </a:p>
        </p:txBody>
      </p:sp>
    </p:spTree>
    <p:extLst>
      <p:ext uri="{BB962C8B-B14F-4D97-AF65-F5344CB8AC3E}">
        <p14:creationId xmlns:p14="http://schemas.microsoft.com/office/powerpoint/2010/main" val="2617803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9BA45EB-9901-4AF5-A0E4-4463D0F12FCB}" type="datetimeFigureOut">
              <a:rPr lang="en-US" smtClean="0"/>
              <a:t>10/18/2017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D6DB3A-4B17-414E-ADEF-EE9BCA0AE9C6}" type="slidenum">
              <a:rPr lang="en-US" smtClean="0"/>
              <a:t>‹#›</a:t>
            </a:fld>
            <a:endParaRPr lang="en-US"/>
          </a:p>
        </p:txBody>
      </p:sp>
    </p:spTree>
    <p:extLst>
      <p:ext uri="{BB962C8B-B14F-4D97-AF65-F5344CB8AC3E}">
        <p14:creationId xmlns:p14="http://schemas.microsoft.com/office/powerpoint/2010/main" val="19762449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36" name="Rectangle 12"/>
          <p:cNvSpPr/>
          <p:nvPr/>
        </p:nvSpPr>
        <p:spPr>
          <a:xfrm>
            <a:off x="-4233" y="2928620"/>
            <a:ext cx="12196233" cy="3014979"/>
          </a:xfrm>
          <a:custGeom>
            <a:avLst/>
            <a:gdLst>
              <a:gd name="connsiteX0" fmla="*/ 0 w 9144000"/>
              <a:gd name="connsiteY0" fmla="*/ 0 h 1276350"/>
              <a:gd name="connsiteX1" fmla="*/ 9144000 w 9144000"/>
              <a:gd name="connsiteY1" fmla="*/ 0 h 1276350"/>
              <a:gd name="connsiteX2" fmla="*/ 9144000 w 9144000"/>
              <a:gd name="connsiteY2" fmla="*/ 1276350 h 1276350"/>
              <a:gd name="connsiteX3" fmla="*/ 0 w 9144000"/>
              <a:gd name="connsiteY3" fmla="*/ 1276350 h 1276350"/>
              <a:gd name="connsiteX4" fmla="*/ 0 w 9144000"/>
              <a:gd name="connsiteY4" fmla="*/ 0 h 1276350"/>
              <a:gd name="connsiteX0" fmla="*/ 0 w 9144000"/>
              <a:gd name="connsiteY0" fmla="*/ 325966 h 1602316"/>
              <a:gd name="connsiteX1" fmla="*/ 9144000 w 9144000"/>
              <a:gd name="connsiteY1" fmla="*/ 325966 h 1602316"/>
              <a:gd name="connsiteX2" fmla="*/ 9144000 w 9144000"/>
              <a:gd name="connsiteY2" fmla="*/ 1602316 h 1602316"/>
              <a:gd name="connsiteX3" fmla="*/ 0 w 9144000"/>
              <a:gd name="connsiteY3" fmla="*/ 1602316 h 1602316"/>
              <a:gd name="connsiteX4" fmla="*/ 0 w 9144000"/>
              <a:gd name="connsiteY4" fmla="*/ 325966 h 1602316"/>
              <a:gd name="connsiteX0" fmla="*/ 0 w 9144000"/>
              <a:gd name="connsiteY0" fmla="*/ 217972 h 1494322"/>
              <a:gd name="connsiteX1" fmla="*/ 9134475 w 9144000"/>
              <a:gd name="connsiteY1" fmla="*/ 837097 h 1494322"/>
              <a:gd name="connsiteX2" fmla="*/ 9144000 w 9144000"/>
              <a:gd name="connsiteY2" fmla="*/ 1494322 h 1494322"/>
              <a:gd name="connsiteX3" fmla="*/ 0 w 9144000"/>
              <a:gd name="connsiteY3" fmla="*/ 1494322 h 1494322"/>
              <a:gd name="connsiteX4" fmla="*/ 0 w 9144000"/>
              <a:gd name="connsiteY4" fmla="*/ 217972 h 1494322"/>
              <a:gd name="connsiteX0" fmla="*/ 0 w 9153525"/>
              <a:gd name="connsiteY0" fmla="*/ 800100 h 2076450"/>
              <a:gd name="connsiteX1" fmla="*/ 9153525 w 9153525"/>
              <a:gd name="connsiteY1" fmla="*/ 0 h 2076450"/>
              <a:gd name="connsiteX2" fmla="*/ 9144000 w 9153525"/>
              <a:gd name="connsiteY2" fmla="*/ 2076450 h 2076450"/>
              <a:gd name="connsiteX3" fmla="*/ 0 w 9153525"/>
              <a:gd name="connsiteY3" fmla="*/ 2076450 h 2076450"/>
              <a:gd name="connsiteX4" fmla="*/ 0 w 9153525"/>
              <a:gd name="connsiteY4" fmla="*/ 800100 h 2076450"/>
              <a:gd name="connsiteX0" fmla="*/ 0 w 9153525"/>
              <a:gd name="connsiteY0" fmla="*/ 800100 h 2076450"/>
              <a:gd name="connsiteX1" fmla="*/ 9153525 w 9153525"/>
              <a:gd name="connsiteY1" fmla="*/ 0 h 2076450"/>
              <a:gd name="connsiteX2" fmla="*/ 9144000 w 9153525"/>
              <a:gd name="connsiteY2" fmla="*/ 2076450 h 2076450"/>
              <a:gd name="connsiteX3" fmla="*/ 0 w 9153525"/>
              <a:gd name="connsiteY3" fmla="*/ 2076450 h 2076450"/>
              <a:gd name="connsiteX4" fmla="*/ 0 w 9153525"/>
              <a:gd name="connsiteY4" fmla="*/ 800100 h 2076450"/>
              <a:gd name="connsiteX0" fmla="*/ 0 w 9153525"/>
              <a:gd name="connsiteY0" fmla="*/ 800100 h 2076450"/>
              <a:gd name="connsiteX1" fmla="*/ 9153525 w 9153525"/>
              <a:gd name="connsiteY1" fmla="*/ 0 h 2076450"/>
              <a:gd name="connsiteX2" fmla="*/ 9144000 w 9153525"/>
              <a:gd name="connsiteY2" fmla="*/ 2076450 h 2076450"/>
              <a:gd name="connsiteX3" fmla="*/ 0 w 9153525"/>
              <a:gd name="connsiteY3" fmla="*/ 2076450 h 2076450"/>
              <a:gd name="connsiteX4" fmla="*/ 0 w 9153525"/>
              <a:gd name="connsiteY4" fmla="*/ 800100 h 2076450"/>
              <a:gd name="connsiteX0" fmla="*/ 0 w 9153525"/>
              <a:gd name="connsiteY0" fmla="*/ 800100 h 2076450"/>
              <a:gd name="connsiteX1" fmla="*/ 9153525 w 9153525"/>
              <a:gd name="connsiteY1" fmla="*/ 0 h 2076450"/>
              <a:gd name="connsiteX2" fmla="*/ 9144000 w 9153525"/>
              <a:gd name="connsiteY2" fmla="*/ 2076450 h 2076450"/>
              <a:gd name="connsiteX3" fmla="*/ 0 w 9153525"/>
              <a:gd name="connsiteY3" fmla="*/ 2076450 h 2076450"/>
              <a:gd name="connsiteX4" fmla="*/ 0 w 9153525"/>
              <a:gd name="connsiteY4" fmla="*/ 800100 h 2076450"/>
              <a:gd name="connsiteX0" fmla="*/ 0 w 9153525"/>
              <a:gd name="connsiteY0" fmla="*/ 800100 h 2076450"/>
              <a:gd name="connsiteX1" fmla="*/ 9153525 w 9153525"/>
              <a:gd name="connsiteY1" fmla="*/ 0 h 2076450"/>
              <a:gd name="connsiteX2" fmla="*/ 9144000 w 9153525"/>
              <a:gd name="connsiteY2" fmla="*/ 2076450 h 2076450"/>
              <a:gd name="connsiteX3" fmla="*/ 0 w 9153525"/>
              <a:gd name="connsiteY3" fmla="*/ 2076450 h 2076450"/>
              <a:gd name="connsiteX4" fmla="*/ 0 w 9153525"/>
              <a:gd name="connsiteY4" fmla="*/ 800100 h 2076450"/>
              <a:gd name="connsiteX0" fmla="*/ 0 w 9153525"/>
              <a:gd name="connsiteY0" fmla="*/ 800100 h 2076450"/>
              <a:gd name="connsiteX1" fmla="*/ 9153525 w 9153525"/>
              <a:gd name="connsiteY1" fmla="*/ 0 h 2076450"/>
              <a:gd name="connsiteX2" fmla="*/ 9144000 w 9153525"/>
              <a:gd name="connsiteY2" fmla="*/ 2076450 h 2076450"/>
              <a:gd name="connsiteX3" fmla="*/ 0 w 9153525"/>
              <a:gd name="connsiteY3" fmla="*/ 2076450 h 2076450"/>
              <a:gd name="connsiteX4" fmla="*/ 0 w 9153525"/>
              <a:gd name="connsiteY4" fmla="*/ 800100 h 2076450"/>
              <a:gd name="connsiteX0" fmla="*/ 0 w 9153525"/>
              <a:gd name="connsiteY0" fmla="*/ 800100 h 2076450"/>
              <a:gd name="connsiteX1" fmla="*/ 9153525 w 9153525"/>
              <a:gd name="connsiteY1" fmla="*/ 0 h 2076450"/>
              <a:gd name="connsiteX2" fmla="*/ 9144000 w 9153525"/>
              <a:gd name="connsiteY2" fmla="*/ 2076450 h 2076450"/>
              <a:gd name="connsiteX3" fmla="*/ 0 w 9153525"/>
              <a:gd name="connsiteY3" fmla="*/ 2076450 h 2076450"/>
              <a:gd name="connsiteX4" fmla="*/ 0 w 9153525"/>
              <a:gd name="connsiteY4" fmla="*/ 800100 h 2076450"/>
              <a:gd name="connsiteX0" fmla="*/ 0 w 9150350"/>
              <a:gd name="connsiteY0" fmla="*/ 800100 h 2076450"/>
              <a:gd name="connsiteX1" fmla="*/ 9150350 w 9150350"/>
              <a:gd name="connsiteY1" fmla="*/ 0 h 2076450"/>
              <a:gd name="connsiteX2" fmla="*/ 9144000 w 9150350"/>
              <a:gd name="connsiteY2" fmla="*/ 2076450 h 2076450"/>
              <a:gd name="connsiteX3" fmla="*/ 0 w 9150350"/>
              <a:gd name="connsiteY3" fmla="*/ 2076450 h 2076450"/>
              <a:gd name="connsiteX4" fmla="*/ 0 w 9150350"/>
              <a:gd name="connsiteY4" fmla="*/ 800100 h 2076450"/>
              <a:gd name="connsiteX0" fmla="*/ 0 w 9144384"/>
              <a:gd name="connsiteY0" fmla="*/ 800100 h 2076450"/>
              <a:gd name="connsiteX1" fmla="*/ 9140825 w 9144384"/>
              <a:gd name="connsiteY1" fmla="*/ 0 h 2076450"/>
              <a:gd name="connsiteX2" fmla="*/ 9144000 w 9144384"/>
              <a:gd name="connsiteY2" fmla="*/ 2076450 h 2076450"/>
              <a:gd name="connsiteX3" fmla="*/ 0 w 9144384"/>
              <a:gd name="connsiteY3" fmla="*/ 2076450 h 2076450"/>
              <a:gd name="connsiteX4" fmla="*/ 0 w 9144384"/>
              <a:gd name="connsiteY4" fmla="*/ 800100 h 2076450"/>
              <a:gd name="connsiteX0" fmla="*/ 0 w 9153525"/>
              <a:gd name="connsiteY0" fmla="*/ 800100 h 2076450"/>
              <a:gd name="connsiteX1" fmla="*/ 9153525 w 9153525"/>
              <a:gd name="connsiteY1" fmla="*/ 0 h 2076450"/>
              <a:gd name="connsiteX2" fmla="*/ 9144000 w 9153525"/>
              <a:gd name="connsiteY2" fmla="*/ 2076450 h 2076450"/>
              <a:gd name="connsiteX3" fmla="*/ 0 w 9153525"/>
              <a:gd name="connsiteY3" fmla="*/ 2076450 h 2076450"/>
              <a:gd name="connsiteX4" fmla="*/ 0 w 9153525"/>
              <a:gd name="connsiteY4" fmla="*/ 800100 h 2076450"/>
              <a:gd name="connsiteX0" fmla="*/ 0 w 9147175"/>
              <a:gd name="connsiteY0" fmla="*/ 800100 h 2076450"/>
              <a:gd name="connsiteX1" fmla="*/ 9147175 w 9147175"/>
              <a:gd name="connsiteY1" fmla="*/ 0 h 2076450"/>
              <a:gd name="connsiteX2" fmla="*/ 9144000 w 9147175"/>
              <a:gd name="connsiteY2" fmla="*/ 2076450 h 2076450"/>
              <a:gd name="connsiteX3" fmla="*/ 0 w 9147175"/>
              <a:gd name="connsiteY3" fmla="*/ 2076450 h 2076450"/>
              <a:gd name="connsiteX4" fmla="*/ 0 w 9147175"/>
              <a:gd name="connsiteY4" fmla="*/ 800100 h 2076450"/>
              <a:gd name="connsiteX0" fmla="*/ 0 w 9147175"/>
              <a:gd name="connsiteY0" fmla="*/ 601980 h 1878330"/>
              <a:gd name="connsiteX1" fmla="*/ 9147175 w 9147175"/>
              <a:gd name="connsiteY1" fmla="*/ 0 h 1878330"/>
              <a:gd name="connsiteX2" fmla="*/ 9144000 w 9147175"/>
              <a:gd name="connsiteY2" fmla="*/ 1878330 h 1878330"/>
              <a:gd name="connsiteX3" fmla="*/ 0 w 9147175"/>
              <a:gd name="connsiteY3" fmla="*/ 1878330 h 1878330"/>
              <a:gd name="connsiteX4" fmla="*/ 0 w 9147175"/>
              <a:gd name="connsiteY4" fmla="*/ 601980 h 18783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7175" h="1878330">
                <a:moveTo>
                  <a:pt x="0" y="601980"/>
                </a:moveTo>
                <a:cubicBezTo>
                  <a:pt x="2960370" y="1939290"/>
                  <a:pt x="6099175" y="0"/>
                  <a:pt x="9147175" y="0"/>
                </a:cubicBezTo>
                <a:cubicBezTo>
                  <a:pt x="9145058" y="692150"/>
                  <a:pt x="9146117" y="1186180"/>
                  <a:pt x="9144000" y="1878330"/>
                </a:cubicBezTo>
                <a:lnTo>
                  <a:pt x="0" y="1878330"/>
                </a:lnTo>
                <a:lnTo>
                  <a:pt x="0" y="601980"/>
                </a:lnTo>
                <a:close/>
              </a:path>
            </a:pathLst>
          </a:custGeom>
          <a:solidFill>
            <a:srgbClr val="D00F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37" name="Rectangle 12"/>
          <p:cNvSpPr/>
          <p:nvPr/>
        </p:nvSpPr>
        <p:spPr>
          <a:xfrm>
            <a:off x="-2541" y="2928621"/>
            <a:ext cx="12198773" cy="3964940"/>
          </a:xfrm>
          <a:custGeom>
            <a:avLst/>
            <a:gdLst>
              <a:gd name="connsiteX0" fmla="*/ 0 w 9144000"/>
              <a:gd name="connsiteY0" fmla="*/ 0 h 1276350"/>
              <a:gd name="connsiteX1" fmla="*/ 9144000 w 9144000"/>
              <a:gd name="connsiteY1" fmla="*/ 0 h 1276350"/>
              <a:gd name="connsiteX2" fmla="*/ 9144000 w 9144000"/>
              <a:gd name="connsiteY2" fmla="*/ 1276350 h 1276350"/>
              <a:gd name="connsiteX3" fmla="*/ 0 w 9144000"/>
              <a:gd name="connsiteY3" fmla="*/ 1276350 h 1276350"/>
              <a:gd name="connsiteX4" fmla="*/ 0 w 9144000"/>
              <a:gd name="connsiteY4" fmla="*/ 0 h 1276350"/>
              <a:gd name="connsiteX0" fmla="*/ 0 w 9144000"/>
              <a:gd name="connsiteY0" fmla="*/ 325966 h 1602316"/>
              <a:gd name="connsiteX1" fmla="*/ 9144000 w 9144000"/>
              <a:gd name="connsiteY1" fmla="*/ 325966 h 1602316"/>
              <a:gd name="connsiteX2" fmla="*/ 9144000 w 9144000"/>
              <a:gd name="connsiteY2" fmla="*/ 1602316 h 1602316"/>
              <a:gd name="connsiteX3" fmla="*/ 0 w 9144000"/>
              <a:gd name="connsiteY3" fmla="*/ 1602316 h 1602316"/>
              <a:gd name="connsiteX4" fmla="*/ 0 w 9144000"/>
              <a:gd name="connsiteY4" fmla="*/ 325966 h 1602316"/>
              <a:gd name="connsiteX0" fmla="*/ 0 w 9144000"/>
              <a:gd name="connsiteY0" fmla="*/ 217972 h 1494322"/>
              <a:gd name="connsiteX1" fmla="*/ 9134475 w 9144000"/>
              <a:gd name="connsiteY1" fmla="*/ 837097 h 1494322"/>
              <a:gd name="connsiteX2" fmla="*/ 9144000 w 9144000"/>
              <a:gd name="connsiteY2" fmla="*/ 1494322 h 1494322"/>
              <a:gd name="connsiteX3" fmla="*/ 0 w 9144000"/>
              <a:gd name="connsiteY3" fmla="*/ 1494322 h 1494322"/>
              <a:gd name="connsiteX4" fmla="*/ 0 w 9144000"/>
              <a:gd name="connsiteY4" fmla="*/ 217972 h 1494322"/>
              <a:gd name="connsiteX0" fmla="*/ 0 w 9153525"/>
              <a:gd name="connsiteY0" fmla="*/ 800100 h 2076450"/>
              <a:gd name="connsiteX1" fmla="*/ 9153525 w 9153525"/>
              <a:gd name="connsiteY1" fmla="*/ 0 h 2076450"/>
              <a:gd name="connsiteX2" fmla="*/ 9144000 w 9153525"/>
              <a:gd name="connsiteY2" fmla="*/ 2076450 h 2076450"/>
              <a:gd name="connsiteX3" fmla="*/ 0 w 9153525"/>
              <a:gd name="connsiteY3" fmla="*/ 2076450 h 2076450"/>
              <a:gd name="connsiteX4" fmla="*/ 0 w 9153525"/>
              <a:gd name="connsiteY4" fmla="*/ 800100 h 2076450"/>
              <a:gd name="connsiteX0" fmla="*/ 0 w 9153525"/>
              <a:gd name="connsiteY0" fmla="*/ 800100 h 2076450"/>
              <a:gd name="connsiteX1" fmla="*/ 9153525 w 9153525"/>
              <a:gd name="connsiteY1" fmla="*/ 0 h 2076450"/>
              <a:gd name="connsiteX2" fmla="*/ 9144000 w 9153525"/>
              <a:gd name="connsiteY2" fmla="*/ 2076450 h 2076450"/>
              <a:gd name="connsiteX3" fmla="*/ 0 w 9153525"/>
              <a:gd name="connsiteY3" fmla="*/ 2076450 h 2076450"/>
              <a:gd name="connsiteX4" fmla="*/ 0 w 9153525"/>
              <a:gd name="connsiteY4" fmla="*/ 800100 h 2076450"/>
              <a:gd name="connsiteX0" fmla="*/ 0 w 9153525"/>
              <a:gd name="connsiteY0" fmla="*/ 800100 h 2076450"/>
              <a:gd name="connsiteX1" fmla="*/ 9153525 w 9153525"/>
              <a:gd name="connsiteY1" fmla="*/ 0 h 2076450"/>
              <a:gd name="connsiteX2" fmla="*/ 9144000 w 9153525"/>
              <a:gd name="connsiteY2" fmla="*/ 2076450 h 2076450"/>
              <a:gd name="connsiteX3" fmla="*/ 0 w 9153525"/>
              <a:gd name="connsiteY3" fmla="*/ 2076450 h 2076450"/>
              <a:gd name="connsiteX4" fmla="*/ 0 w 9153525"/>
              <a:gd name="connsiteY4" fmla="*/ 800100 h 2076450"/>
              <a:gd name="connsiteX0" fmla="*/ 0 w 9153525"/>
              <a:gd name="connsiteY0" fmla="*/ 800100 h 2076450"/>
              <a:gd name="connsiteX1" fmla="*/ 9153525 w 9153525"/>
              <a:gd name="connsiteY1" fmla="*/ 0 h 2076450"/>
              <a:gd name="connsiteX2" fmla="*/ 9144000 w 9153525"/>
              <a:gd name="connsiteY2" fmla="*/ 2076450 h 2076450"/>
              <a:gd name="connsiteX3" fmla="*/ 0 w 9153525"/>
              <a:gd name="connsiteY3" fmla="*/ 2076450 h 2076450"/>
              <a:gd name="connsiteX4" fmla="*/ 0 w 9153525"/>
              <a:gd name="connsiteY4" fmla="*/ 800100 h 2076450"/>
              <a:gd name="connsiteX0" fmla="*/ 0 w 9153525"/>
              <a:gd name="connsiteY0" fmla="*/ 800100 h 2076450"/>
              <a:gd name="connsiteX1" fmla="*/ 9153525 w 9153525"/>
              <a:gd name="connsiteY1" fmla="*/ 0 h 2076450"/>
              <a:gd name="connsiteX2" fmla="*/ 9144000 w 9153525"/>
              <a:gd name="connsiteY2" fmla="*/ 2076450 h 2076450"/>
              <a:gd name="connsiteX3" fmla="*/ 0 w 9153525"/>
              <a:gd name="connsiteY3" fmla="*/ 2076450 h 2076450"/>
              <a:gd name="connsiteX4" fmla="*/ 0 w 9153525"/>
              <a:gd name="connsiteY4" fmla="*/ 800100 h 2076450"/>
              <a:gd name="connsiteX0" fmla="*/ 0 w 9153525"/>
              <a:gd name="connsiteY0" fmla="*/ 800100 h 2076450"/>
              <a:gd name="connsiteX1" fmla="*/ 9153525 w 9153525"/>
              <a:gd name="connsiteY1" fmla="*/ 0 h 2076450"/>
              <a:gd name="connsiteX2" fmla="*/ 9144000 w 9153525"/>
              <a:gd name="connsiteY2" fmla="*/ 2076450 h 2076450"/>
              <a:gd name="connsiteX3" fmla="*/ 0 w 9153525"/>
              <a:gd name="connsiteY3" fmla="*/ 2076450 h 2076450"/>
              <a:gd name="connsiteX4" fmla="*/ 0 w 9153525"/>
              <a:gd name="connsiteY4" fmla="*/ 800100 h 2076450"/>
              <a:gd name="connsiteX0" fmla="*/ 0 w 9153525"/>
              <a:gd name="connsiteY0" fmla="*/ 800100 h 2076450"/>
              <a:gd name="connsiteX1" fmla="*/ 9153525 w 9153525"/>
              <a:gd name="connsiteY1" fmla="*/ 0 h 2076450"/>
              <a:gd name="connsiteX2" fmla="*/ 9144000 w 9153525"/>
              <a:gd name="connsiteY2" fmla="*/ 2076450 h 2076450"/>
              <a:gd name="connsiteX3" fmla="*/ 0 w 9153525"/>
              <a:gd name="connsiteY3" fmla="*/ 2076450 h 2076450"/>
              <a:gd name="connsiteX4" fmla="*/ 0 w 9153525"/>
              <a:gd name="connsiteY4" fmla="*/ 800100 h 2076450"/>
              <a:gd name="connsiteX0" fmla="*/ 0 w 9150350"/>
              <a:gd name="connsiteY0" fmla="*/ 800100 h 2076450"/>
              <a:gd name="connsiteX1" fmla="*/ 9150350 w 9150350"/>
              <a:gd name="connsiteY1" fmla="*/ 0 h 2076450"/>
              <a:gd name="connsiteX2" fmla="*/ 9144000 w 9150350"/>
              <a:gd name="connsiteY2" fmla="*/ 2076450 h 2076450"/>
              <a:gd name="connsiteX3" fmla="*/ 0 w 9150350"/>
              <a:gd name="connsiteY3" fmla="*/ 2076450 h 2076450"/>
              <a:gd name="connsiteX4" fmla="*/ 0 w 9150350"/>
              <a:gd name="connsiteY4" fmla="*/ 800100 h 2076450"/>
              <a:gd name="connsiteX0" fmla="*/ 0 w 9144384"/>
              <a:gd name="connsiteY0" fmla="*/ 800100 h 2076450"/>
              <a:gd name="connsiteX1" fmla="*/ 9140825 w 9144384"/>
              <a:gd name="connsiteY1" fmla="*/ 0 h 2076450"/>
              <a:gd name="connsiteX2" fmla="*/ 9144000 w 9144384"/>
              <a:gd name="connsiteY2" fmla="*/ 2076450 h 2076450"/>
              <a:gd name="connsiteX3" fmla="*/ 0 w 9144384"/>
              <a:gd name="connsiteY3" fmla="*/ 2076450 h 2076450"/>
              <a:gd name="connsiteX4" fmla="*/ 0 w 9144384"/>
              <a:gd name="connsiteY4" fmla="*/ 800100 h 2076450"/>
              <a:gd name="connsiteX0" fmla="*/ 0 w 9153525"/>
              <a:gd name="connsiteY0" fmla="*/ 800100 h 2076450"/>
              <a:gd name="connsiteX1" fmla="*/ 9153525 w 9153525"/>
              <a:gd name="connsiteY1" fmla="*/ 0 h 2076450"/>
              <a:gd name="connsiteX2" fmla="*/ 9144000 w 9153525"/>
              <a:gd name="connsiteY2" fmla="*/ 2076450 h 2076450"/>
              <a:gd name="connsiteX3" fmla="*/ 0 w 9153525"/>
              <a:gd name="connsiteY3" fmla="*/ 2076450 h 2076450"/>
              <a:gd name="connsiteX4" fmla="*/ 0 w 9153525"/>
              <a:gd name="connsiteY4" fmla="*/ 800100 h 2076450"/>
              <a:gd name="connsiteX0" fmla="*/ 0 w 9147175"/>
              <a:gd name="connsiteY0" fmla="*/ 800100 h 2076450"/>
              <a:gd name="connsiteX1" fmla="*/ 9147175 w 9147175"/>
              <a:gd name="connsiteY1" fmla="*/ 0 h 2076450"/>
              <a:gd name="connsiteX2" fmla="*/ 9144000 w 9147175"/>
              <a:gd name="connsiteY2" fmla="*/ 2076450 h 2076450"/>
              <a:gd name="connsiteX3" fmla="*/ 0 w 9147175"/>
              <a:gd name="connsiteY3" fmla="*/ 2076450 h 2076450"/>
              <a:gd name="connsiteX4" fmla="*/ 0 w 9147175"/>
              <a:gd name="connsiteY4" fmla="*/ 800100 h 2076450"/>
              <a:gd name="connsiteX0" fmla="*/ 0 w 9147175"/>
              <a:gd name="connsiteY0" fmla="*/ 800100 h 2505075"/>
              <a:gd name="connsiteX1" fmla="*/ 9147175 w 9147175"/>
              <a:gd name="connsiteY1" fmla="*/ 0 h 2505075"/>
              <a:gd name="connsiteX2" fmla="*/ 9144000 w 9147175"/>
              <a:gd name="connsiteY2" fmla="*/ 2505075 h 2505075"/>
              <a:gd name="connsiteX3" fmla="*/ 0 w 9147175"/>
              <a:gd name="connsiteY3" fmla="*/ 2076450 h 2505075"/>
              <a:gd name="connsiteX4" fmla="*/ 0 w 9147175"/>
              <a:gd name="connsiteY4" fmla="*/ 800100 h 2505075"/>
              <a:gd name="connsiteX0" fmla="*/ 28575 w 9175750"/>
              <a:gd name="connsiteY0" fmla="*/ 800100 h 2514600"/>
              <a:gd name="connsiteX1" fmla="*/ 9175750 w 9175750"/>
              <a:gd name="connsiteY1" fmla="*/ 0 h 2514600"/>
              <a:gd name="connsiteX2" fmla="*/ 9172575 w 9175750"/>
              <a:gd name="connsiteY2" fmla="*/ 2505075 h 2514600"/>
              <a:gd name="connsiteX3" fmla="*/ 0 w 9175750"/>
              <a:gd name="connsiteY3" fmla="*/ 2514600 h 2514600"/>
              <a:gd name="connsiteX4" fmla="*/ 28575 w 9175750"/>
              <a:gd name="connsiteY4" fmla="*/ 800100 h 2514600"/>
              <a:gd name="connsiteX0" fmla="*/ 9525 w 9156700"/>
              <a:gd name="connsiteY0" fmla="*/ 800100 h 2514600"/>
              <a:gd name="connsiteX1" fmla="*/ 9156700 w 9156700"/>
              <a:gd name="connsiteY1" fmla="*/ 0 h 2514600"/>
              <a:gd name="connsiteX2" fmla="*/ 9153525 w 9156700"/>
              <a:gd name="connsiteY2" fmla="*/ 2505075 h 2514600"/>
              <a:gd name="connsiteX3" fmla="*/ 0 w 9156700"/>
              <a:gd name="connsiteY3" fmla="*/ 2514600 h 2514600"/>
              <a:gd name="connsiteX4" fmla="*/ 9525 w 9156700"/>
              <a:gd name="connsiteY4" fmla="*/ 800100 h 2514600"/>
              <a:gd name="connsiteX0" fmla="*/ 9525 w 9156700"/>
              <a:gd name="connsiteY0" fmla="*/ 800100 h 2514600"/>
              <a:gd name="connsiteX1" fmla="*/ 9156700 w 9156700"/>
              <a:gd name="connsiteY1" fmla="*/ 0 h 2514600"/>
              <a:gd name="connsiteX2" fmla="*/ 9153525 w 9156700"/>
              <a:gd name="connsiteY2" fmla="*/ 2514600 h 2514600"/>
              <a:gd name="connsiteX3" fmla="*/ 0 w 9156700"/>
              <a:gd name="connsiteY3" fmla="*/ 2514600 h 2514600"/>
              <a:gd name="connsiteX4" fmla="*/ 9525 w 9156700"/>
              <a:gd name="connsiteY4" fmla="*/ 800100 h 2514600"/>
              <a:gd name="connsiteX0" fmla="*/ 9525 w 9156700"/>
              <a:gd name="connsiteY0" fmla="*/ 800100 h 2514600"/>
              <a:gd name="connsiteX1" fmla="*/ 9156700 w 9156700"/>
              <a:gd name="connsiteY1" fmla="*/ 0 h 2514600"/>
              <a:gd name="connsiteX2" fmla="*/ 9153525 w 9156700"/>
              <a:gd name="connsiteY2" fmla="*/ 2495550 h 2514600"/>
              <a:gd name="connsiteX3" fmla="*/ 0 w 9156700"/>
              <a:gd name="connsiteY3" fmla="*/ 2514600 h 2514600"/>
              <a:gd name="connsiteX4" fmla="*/ 9525 w 9156700"/>
              <a:gd name="connsiteY4" fmla="*/ 800100 h 2514600"/>
              <a:gd name="connsiteX0" fmla="*/ 9525 w 9156700"/>
              <a:gd name="connsiteY0" fmla="*/ 800100 h 2514600"/>
              <a:gd name="connsiteX1" fmla="*/ 9156700 w 9156700"/>
              <a:gd name="connsiteY1" fmla="*/ 0 h 2514600"/>
              <a:gd name="connsiteX2" fmla="*/ 9153525 w 9156700"/>
              <a:gd name="connsiteY2" fmla="*/ 2495550 h 2514600"/>
              <a:gd name="connsiteX3" fmla="*/ 0 w 9156700"/>
              <a:gd name="connsiteY3" fmla="*/ 2514600 h 2514600"/>
              <a:gd name="connsiteX4" fmla="*/ 9525 w 9156700"/>
              <a:gd name="connsiteY4" fmla="*/ 800100 h 2514600"/>
              <a:gd name="connsiteX0" fmla="*/ 9525 w 9163331"/>
              <a:gd name="connsiteY0" fmla="*/ 800100 h 2514600"/>
              <a:gd name="connsiteX1" fmla="*/ 9156700 w 9163331"/>
              <a:gd name="connsiteY1" fmla="*/ 0 h 2514600"/>
              <a:gd name="connsiteX2" fmla="*/ 9163050 w 9163331"/>
              <a:gd name="connsiteY2" fmla="*/ 2514600 h 2514600"/>
              <a:gd name="connsiteX3" fmla="*/ 0 w 9163331"/>
              <a:gd name="connsiteY3" fmla="*/ 2514600 h 2514600"/>
              <a:gd name="connsiteX4" fmla="*/ 9525 w 9163331"/>
              <a:gd name="connsiteY4" fmla="*/ 800100 h 2514600"/>
              <a:gd name="connsiteX0" fmla="*/ 9525 w 9156700"/>
              <a:gd name="connsiteY0" fmla="*/ 800100 h 2651760"/>
              <a:gd name="connsiteX1" fmla="*/ 9156700 w 9156700"/>
              <a:gd name="connsiteY1" fmla="*/ 0 h 2651760"/>
              <a:gd name="connsiteX2" fmla="*/ 9155430 w 9156700"/>
              <a:gd name="connsiteY2" fmla="*/ 2651760 h 2651760"/>
              <a:gd name="connsiteX3" fmla="*/ 0 w 9156700"/>
              <a:gd name="connsiteY3" fmla="*/ 2514600 h 2651760"/>
              <a:gd name="connsiteX4" fmla="*/ 9525 w 9156700"/>
              <a:gd name="connsiteY4" fmla="*/ 800100 h 2651760"/>
              <a:gd name="connsiteX0" fmla="*/ 0 w 9147175"/>
              <a:gd name="connsiteY0" fmla="*/ 800100 h 2659380"/>
              <a:gd name="connsiteX1" fmla="*/ 9147175 w 9147175"/>
              <a:gd name="connsiteY1" fmla="*/ 0 h 2659380"/>
              <a:gd name="connsiteX2" fmla="*/ 9145905 w 9147175"/>
              <a:gd name="connsiteY2" fmla="*/ 2651760 h 2659380"/>
              <a:gd name="connsiteX3" fmla="*/ 13335 w 9147175"/>
              <a:gd name="connsiteY3" fmla="*/ 2659380 h 2659380"/>
              <a:gd name="connsiteX4" fmla="*/ 0 w 9147175"/>
              <a:gd name="connsiteY4" fmla="*/ 800100 h 2659380"/>
              <a:gd name="connsiteX0" fmla="*/ 1905 w 9149080"/>
              <a:gd name="connsiteY0" fmla="*/ 800100 h 2659380"/>
              <a:gd name="connsiteX1" fmla="*/ 9149080 w 9149080"/>
              <a:gd name="connsiteY1" fmla="*/ 0 h 2659380"/>
              <a:gd name="connsiteX2" fmla="*/ 9147810 w 9149080"/>
              <a:gd name="connsiteY2" fmla="*/ 2651760 h 2659380"/>
              <a:gd name="connsiteX3" fmla="*/ 0 w 9149080"/>
              <a:gd name="connsiteY3" fmla="*/ 2659380 h 2659380"/>
              <a:gd name="connsiteX4" fmla="*/ 1905 w 9149080"/>
              <a:gd name="connsiteY4" fmla="*/ 800100 h 2659380"/>
              <a:gd name="connsiteX0" fmla="*/ 1905 w 9149080"/>
              <a:gd name="connsiteY0" fmla="*/ 800100 h 2667000"/>
              <a:gd name="connsiteX1" fmla="*/ 9149080 w 9149080"/>
              <a:gd name="connsiteY1" fmla="*/ 0 h 2667000"/>
              <a:gd name="connsiteX2" fmla="*/ 9147810 w 9149080"/>
              <a:gd name="connsiteY2" fmla="*/ 2651760 h 2667000"/>
              <a:gd name="connsiteX3" fmla="*/ 0 w 9149080"/>
              <a:gd name="connsiteY3" fmla="*/ 2667000 h 2667000"/>
              <a:gd name="connsiteX4" fmla="*/ 1905 w 9149080"/>
              <a:gd name="connsiteY4" fmla="*/ 800100 h 2667000"/>
              <a:gd name="connsiteX0" fmla="*/ 1905 w 9149080"/>
              <a:gd name="connsiteY0" fmla="*/ 800100 h 2674620"/>
              <a:gd name="connsiteX1" fmla="*/ 9149080 w 9149080"/>
              <a:gd name="connsiteY1" fmla="*/ 0 h 2674620"/>
              <a:gd name="connsiteX2" fmla="*/ 9147810 w 9149080"/>
              <a:gd name="connsiteY2" fmla="*/ 2674620 h 2674620"/>
              <a:gd name="connsiteX3" fmla="*/ 0 w 9149080"/>
              <a:gd name="connsiteY3" fmla="*/ 2667000 h 2674620"/>
              <a:gd name="connsiteX4" fmla="*/ 1905 w 9149080"/>
              <a:gd name="connsiteY4" fmla="*/ 800100 h 26746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9080" h="2674620">
                <a:moveTo>
                  <a:pt x="1905" y="800100"/>
                </a:moveTo>
                <a:cubicBezTo>
                  <a:pt x="2962275" y="2137410"/>
                  <a:pt x="6101080" y="0"/>
                  <a:pt x="9149080" y="0"/>
                </a:cubicBezTo>
                <a:cubicBezTo>
                  <a:pt x="9146963" y="692150"/>
                  <a:pt x="9149927" y="1982470"/>
                  <a:pt x="9147810" y="2674620"/>
                </a:cubicBezTo>
                <a:lnTo>
                  <a:pt x="0" y="2667000"/>
                </a:lnTo>
                <a:lnTo>
                  <a:pt x="1905" y="800100"/>
                </a:ln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7" name="Rectangle 12"/>
          <p:cNvSpPr/>
          <p:nvPr/>
        </p:nvSpPr>
        <p:spPr>
          <a:xfrm>
            <a:off x="-1" y="2928621"/>
            <a:ext cx="12183533" cy="3939540"/>
          </a:xfrm>
          <a:custGeom>
            <a:avLst/>
            <a:gdLst>
              <a:gd name="connsiteX0" fmla="*/ 0 w 9144000"/>
              <a:gd name="connsiteY0" fmla="*/ 0 h 1276350"/>
              <a:gd name="connsiteX1" fmla="*/ 9144000 w 9144000"/>
              <a:gd name="connsiteY1" fmla="*/ 0 h 1276350"/>
              <a:gd name="connsiteX2" fmla="*/ 9144000 w 9144000"/>
              <a:gd name="connsiteY2" fmla="*/ 1276350 h 1276350"/>
              <a:gd name="connsiteX3" fmla="*/ 0 w 9144000"/>
              <a:gd name="connsiteY3" fmla="*/ 1276350 h 1276350"/>
              <a:gd name="connsiteX4" fmla="*/ 0 w 9144000"/>
              <a:gd name="connsiteY4" fmla="*/ 0 h 1276350"/>
              <a:gd name="connsiteX0" fmla="*/ 0 w 9144000"/>
              <a:gd name="connsiteY0" fmla="*/ 325966 h 1602316"/>
              <a:gd name="connsiteX1" fmla="*/ 9144000 w 9144000"/>
              <a:gd name="connsiteY1" fmla="*/ 325966 h 1602316"/>
              <a:gd name="connsiteX2" fmla="*/ 9144000 w 9144000"/>
              <a:gd name="connsiteY2" fmla="*/ 1602316 h 1602316"/>
              <a:gd name="connsiteX3" fmla="*/ 0 w 9144000"/>
              <a:gd name="connsiteY3" fmla="*/ 1602316 h 1602316"/>
              <a:gd name="connsiteX4" fmla="*/ 0 w 9144000"/>
              <a:gd name="connsiteY4" fmla="*/ 325966 h 1602316"/>
              <a:gd name="connsiteX0" fmla="*/ 0 w 9144000"/>
              <a:gd name="connsiteY0" fmla="*/ 217972 h 1494322"/>
              <a:gd name="connsiteX1" fmla="*/ 9134475 w 9144000"/>
              <a:gd name="connsiteY1" fmla="*/ 837097 h 1494322"/>
              <a:gd name="connsiteX2" fmla="*/ 9144000 w 9144000"/>
              <a:gd name="connsiteY2" fmla="*/ 1494322 h 1494322"/>
              <a:gd name="connsiteX3" fmla="*/ 0 w 9144000"/>
              <a:gd name="connsiteY3" fmla="*/ 1494322 h 1494322"/>
              <a:gd name="connsiteX4" fmla="*/ 0 w 9144000"/>
              <a:gd name="connsiteY4" fmla="*/ 217972 h 1494322"/>
              <a:gd name="connsiteX0" fmla="*/ 0 w 9153525"/>
              <a:gd name="connsiteY0" fmla="*/ 800100 h 2076450"/>
              <a:gd name="connsiteX1" fmla="*/ 9153525 w 9153525"/>
              <a:gd name="connsiteY1" fmla="*/ 0 h 2076450"/>
              <a:gd name="connsiteX2" fmla="*/ 9144000 w 9153525"/>
              <a:gd name="connsiteY2" fmla="*/ 2076450 h 2076450"/>
              <a:gd name="connsiteX3" fmla="*/ 0 w 9153525"/>
              <a:gd name="connsiteY3" fmla="*/ 2076450 h 2076450"/>
              <a:gd name="connsiteX4" fmla="*/ 0 w 9153525"/>
              <a:gd name="connsiteY4" fmla="*/ 800100 h 2076450"/>
              <a:gd name="connsiteX0" fmla="*/ 0 w 9153525"/>
              <a:gd name="connsiteY0" fmla="*/ 800100 h 2076450"/>
              <a:gd name="connsiteX1" fmla="*/ 9153525 w 9153525"/>
              <a:gd name="connsiteY1" fmla="*/ 0 h 2076450"/>
              <a:gd name="connsiteX2" fmla="*/ 9144000 w 9153525"/>
              <a:gd name="connsiteY2" fmla="*/ 2076450 h 2076450"/>
              <a:gd name="connsiteX3" fmla="*/ 0 w 9153525"/>
              <a:gd name="connsiteY3" fmla="*/ 2076450 h 2076450"/>
              <a:gd name="connsiteX4" fmla="*/ 0 w 9153525"/>
              <a:gd name="connsiteY4" fmla="*/ 800100 h 2076450"/>
              <a:gd name="connsiteX0" fmla="*/ 0 w 9153525"/>
              <a:gd name="connsiteY0" fmla="*/ 800100 h 2076450"/>
              <a:gd name="connsiteX1" fmla="*/ 9153525 w 9153525"/>
              <a:gd name="connsiteY1" fmla="*/ 0 h 2076450"/>
              <a:gd name="connsiteX2" fmla="*/ 9144000 w 9153525"/>
              <a:gd name="connsiteY2" fmla="*/ 2076450 h 2076450"/>
              <a:gd name="connsiteX3" fmla="*/ 0 w 9153525"/>
              <a:gd name="connsiteY3" fmla="*/ 2076450 h 2076450"/>
              <a:gd name="connsiteX4" fmla="*/ 0 w 9153525"/>
              <a:gd name="connsiteY4" fmla="*/ 800100 h 2076450"/>
              <a:gd name="connsiteX0" fmla="*/ 0 w 9153525"/>
              <a:gd name="connsiteY0" fmla="*/ 800100 h 2076450"/>
              <a:gd name="connsiteX1" fmla="*/ 9153525 w 9153525"/>
              <a:gd name="connsiteY1" fmla="*/ 0 h 2076450"/>
              <a:gd name="connsiteX2" fmla="*/ 9144000 w 9153525"/>
              <a:gd name="connsiteY2" fmla="*/ 2076450 h 2076450"/>
              <a:gd name="connsiteX3" fmla="*/ 0 w 9153525"/>
              <a:gd name="connsiteY3" fmla="*/ 2076450 h 2076450"/>
              <a:gd name="connsiteX4" fmla="*/ 0 w 9153525"/>
              <a:gd name="connsiteY4" fmla="*/ 800100 h 2076450"/>
              <a:gd name="connsiteX0" fmla="*/ 0 w 9153525"/>
              <a:gd name="connsiteY0" fmla="*/ 800100 h 2076450"/>
              <a:gd name="connsiteX1" fmla="*/ 9153525 w 9153525"/>
              <a:gd name="connsiteY1" fmla="*/ 0 h 2076450"/>
              <a:gd name="connsiteX2" fmla="*/ 9144000 w 9153525"/>
              <a:gd name="connsiteY2" fmla="*/ 2076450 h 2076450"/>
              <a:gd name="connsiteX3" fmla="*/ 0 w 9153525"/>
              <a:gd name="connsiteY3" fmla="*/ 2076450 h 2076450"/>
              <a:gd name="connsiteX4" fmla="*/ 0 w 9153525"/>
              <a:gd name="connsiteY4" fmla="*/ 800100 h 2076450"/>
              <a:gd name="connsiteX0" fmla="*/ 0 w 9153525"/>
              <a:gd name="connsiteY0" fmla="*/ 800100 h 2076450"/>
              <a:gd name="connsiteX1" fmla="*/ 9153525 w 9153525"/>
              <a:gd name="connsiteY1" fmla="*/ 0 h 2076450"/>
              <a:gd name="connsiteX2" fmla="*/ 9144000 w 9153525"/>
              <a:gd name="connsiteY2" fmla="*/ 2076450 h 2076450"/>
              <a:gd name="connsiteX3" fmla="*/ 0 w 9153525"/>
              <a:gd name="connsiteY3" fmla="*/ 2076450 h 2076450"/>
              <a:gd name="connsiteX4" fmla="*/ 0 w 9153525"/>
              <a:gd name="connsiteY4" fmla="*/ 800100 h 2076450"/>
              <a:gd name="connsiteX0" fmla="*/ 0 w 9153525"/>
              <a:gd name="connsiteY0" fmla="*/ 800100 h 2076450"/>
              <a:gd name="connsiteX1" fmla="*/ 9153525 w 9153525"/>
              <a:gd name="connsiteY1" fmla="*/ 0 h 2076450"/>
              <a:gd name="connsiteX2" fmla="*/ 9144000 w 9153525"/>
              <a:gd name="connsiteY2" fmla="*/ 2076450 h 2076450"/>
              <a:gd name="connsiteX3" fmla="*/ 0 w 9153525"/>
              <a:gd name="connsiteY3" fmla="*/ 2076450 h 2076450"/>
              <a:gd name="connsiteX4" fmla="*/ 0 w 9153525"/>
              <a:gd name="connsiteY4" fmla="*/ 800100 h 2076450"/>
              <a:gd name="connsiteX0" fmla="*/ 0 w 9150350"/>
              <a:gd name="connsiteY0" fmla="*/ 800100 h 2076450"/>
              <a:gd name="connsiteX1" fmla="*/ 9150350 w 9150350"/>
              <a:gd name="connsiteY1" fmla="*/ 0 h 2076450"/>
              <a:gd name="connsiteX2" fmla="*/ 9144000 w 9150350"/>
              <a:gd name="connsiteY2" fmla="*/ 2076450 h 2076450"/>
              <a:gd name="connsiteX3" fmla="*/ 0 w 9150350"/>
              <a:gd name="connsiteY3" fmla="*/ 2076450 h 2076450"/>
              <a:gd name="connsiteX4" fmla="*/ 0 w 9150350"/>
              <a:gd name="connsiteY4" fmla="*/ 800100 h 2076450"/>
              <a:gd name="connsiteX0" fmla="*/ 0 w 9144384"/>
              <a:gd name="connsiteY0" fmla="*/ 800100 h 2076450"/>
              <a:gd name="connsiteX1" fmla="*/ 9140825 w 9144384"/>
              <a:gd name="connsiteY1" fmla="*/ 0 h 2076450"/>
              <a:gd name="connsiteX2" fmla="*/ 9144000 w 9144384"/>
              <a:gd name="connsiteY2" fmla="*/ 2076450 h 2076450"/>
              <a:gd name="connsiteX3" fmla="*/ 0 w 9144384"/>
              <a:gd name="connsiteY3" fmla="*/ 2076450 h 2076450"/>
              <a:gd name="connsiteX4" fmla="*/ 0 w 9144384"/>
              <a:gd name="connsiteY4" fmla="*/ 800100 h 2076450"/>
              <a:gd name="connsiteX0" fmla="*/ 0 w 9153525"/>
              <a:gd name="connsiteY0" fmla="*/ 800100 h 2076450"/>
              <a:gd name="connsiteX1" fmla="*/ 9153525 w 9153525"/>
              <a:gd name="connsiteY1" fmla="*/ 0 h 2076450"/>
              <a:gd name="connsiteX2" fmla="*/ 9144000 w 9153525"/>
              <a:gd name="connsiteY2" fmla="*/ 2076450 h 2076450"/>
              <a:gd name="connsiteX3" fmla="*/ 0 w 9153525"/>
              <a:gd name="connsiteY3" fmla="*/ 2076450 h 2076450"/>
              <a:gd name="connsiteX4" fmla="*/ 0 w 9153525"/>
              <a:gd name="connsiteY4" fmla="*/ 800100 h 2076450"/>
              <a:gd name="connsiteX0" fmla="*/ 0 w 9147175"/>
              <a:gd name="connsiteY0" fmla="*/ 800100 h 2076450"/>
              <a:gd name="connsiteX1" fmla="*/ 9147175 w 9147175"/>
              <a:gd name="connsiteY1" fmla="*/ 0 h 2076450"/>
              <a:gd name="connsiteX2" fmla="*/ 9144000 w 9147175"/>
              <a:gd name="connsiteY2" fmla="*/ 2076450 h 2076450"/>
              <a:gd name="connsiteX3" fmla="*/ 0 w 9147175"/>
              <a:gd name="connsiteY3" fmla="*/ 2076450 h 2076450"/>
              <a:gd name="connsiteX4" fmla="*/ 0 w 9147175"/>
              <a:gd name="connsiteY4" fmla="*/ 800100 h 2076450"/>
              <a:gd name="connsiteX0" fmla="*/ 0 w 9147175"/>
              <a:gd name="connsiteY0" fmla="*/ 800100 h 2505075"/>
              <a:gd name="connsiteX1" fmla="*/ 9147175 w 9147175"/>
              <a:gd name="connsiteY1" fmla="*/ 0 h 2505075"/>
              <a:gd name="connsiteX2" fmla="*/ 9144000 w 9147175"/>
              <a:gd name="connsiteY2" fmla="*/ 2505075 h 2505075"/>
              <a:gd name="connsiteX3" fmla="*/ 0 w 9147175"/>
              <a:gd name="connsiteY3" fmla="*/ 2076450 h 2505075"/>
              <a:gd name="connsiteX4" fmla="*/ 0 w 9147175"/>
              <a:gd name="connsiteY4" fmla="*/ 800100 h 2505075"/>
              <a:gd name="connsiteX0" fmla="*/ 28575 w 9175750"/>
              <a:gd name="connsiteY0" fmla="*/ 800100 h 2514600"/>
              <a:gd name="connsiteX1" fmla="*/ 9175750 w 9175750"/>
              <a:gd name="connsiteY1" fmla="*/ 0 h 2514600"/>
              <a:gd name="connsiteX2" fmla="*/ 9172575 w 9175750"/>
              <a:gd name="connsiteY2" fmla="*/ 2505075 h 2514600"/>
              <a:gd name="connsiteX3" fmla="*/ 0 w 9175750"/>
              <a:gd name="connsiteY3" fmla="*/ 2514600 h 2514600"/>
              <a:gd name="connsiteX4" fmla="*/ 28575 w 9175750"/>
              <a:gd name="connsiteY4" fmla="*/ 800100 h 2514600"/>
              <a:gd name="connsiteX0" fmla="*/ 9525 w 9156700"/>
              <a:gd name="connsiteY0" fmla="*/ 800100 h 2514600"/>
              <a:gd name="connsiteX1" fmla="*/ 9156700 w 9156700"/>
              <a:gd name="connsiteY1" fmla="*/ 0 h 2514600"/>
              <a:gd name="connsiteX2" fmla="*/ 9153525 w 9156700"/>
              <a:gd name="connsiteY2" fmla="*/ 2505075 h 2514600"/>
              <a:gd name="connsiteX3" fmla="*/ 0 w 9156700"/>
              <a:gd name="connsiteY3" fmla="*/ 2514600 h 2514600"/>
              <a:gd name="connsiteX4" fmla="*/ 9525 w 9156700"/>
              <a:gd name="connsiteY4" fmla="*/ 800100 h 2514600"/>
              <a:gd name="connsiteX0" fmla="*/ 9525 w 9156700"/>
              <a:gd name="connsiteY0" fmla="*/ 800100 h 2514600"/>
              <a:gd name="connsiteX1" fmla="*/ 9156700 w 9156700"/>
              <a:gd name="connsiteY1" fmla="*/ 0 h 2514600"/>
              <a:gd name="connsiteX2" fmla="*/ 9153525 w 9156700"/>
              <a:gd name="connsiteY2" fmla="*/ 2514600 h 2514600"/>
              <a:gd name="connsiteX3" fmla="*/ 0 w 9156700"/>
              <a:gd name="connsiteY3" fmla="*/ 2514600 h 2514600"/>
              <a:gd name="connsiteX4" fmla="*/ 9525 w 9156700"/>
              <a:gd name="connsiteY4" fmla="*/ 800100 h 2514600"/>
              <a:gd name="connsiteX0" fmla="*/ 9525 w 9156700"/>
              <a:gd name="connsiteY0" fmla="*/ 800100 h 2514600"/>
              <a:gd name="connsiteX1" fmla="*/ 9156700 w 9156700"/>
              <a:gd name="connsiteY1" fmla="*/ 0 h 2514600"/>
              <a:gd name="connsiteX2" fmla="*/ 9153525 w 9156700"/>
              <a:gd name="connsiteY2" fmla="*/ 2495550 h 2514600"/>
              <a:gd name="connsiteX3" fmla="*/ 0 w 9156700"/>
              <a:gd name="connsiteY3" fmla="*/ 2514600 h 2514600"/>
              <a:gd name="connsiteX4" fmla="*/ 9525 w 9156700"/>
              <a:gd name="connsiteY4" fmla="*/ 800100 h 2514600"/>
              <a:gd name="connsiteX0" fmla="*/ 9525 w 9156700"/>
              <a:gd name="connsiteY0" fmla="*/ 800100 h 2514600"/>
              <a:gd name="connsiteX1" fmla="*/ 9156700 w 9156700"/>
              <a:gd name="connsiteY1" fmla="*/ 0 h 2514600"/>
              <a:gd name="connsiteX2" fmla="*/ 9153525 w 9156700"/>
              <a:gd name="connsiteY2" fmla="*/ 2495550 h 2514600"/>
              <a:gd name="connsiteX3" fmla="*/ 0 w 9156700"/>
              <a:gd name="connsiteY3" fmla="*/ 2514600 h 2514600"/>
              <a:gd name="connsiteX4" fmla="*/ 9525 w 9156700"/>
              <a:gd name="connsiteY4" fmla="*/ 800100 h 2514600"/>
              <a:gd name="connsiteX0" fmla="*/ 9525 w 9163331"/>
              <a:gd name="connsiteY0" fmla="*/ 800100 h 2514600"/>
              <a:gd name="connsiteX1" fmla="*/ 9156700 w 9163331"/>
              <a:gd name="connsiteY1" fmla="*/ 0 h 2514600"/>
              <a:gd name="connsiteX2" fmla="*/ 9163050 w 9163331"/>
              <a:gd name="connsiteY2" fmla="*/ 2514600 h 2514600"/>
              <a:gd name="connsiteX3" fmla="*/ 0 w 9163331"/>
              <a:gd name="connsiteY3" fmla="*/ 2514600 h 2514600"/>
              <a:gd name="connsiteX4" fmla="*/ 9525 w 9163331"/>
              <a:gd name="connsiteY4" fmla="*/ 800100 h 2514600"/>
              <a:gd name="connsiteX0" fmla="*/ 9525 w 9156700"/>
              <a:gd name="connsiteY0" fmla="*/ 800100 h 2651760"/>
              <a:gd name="connsiteX1" fmla="*/ 9156700 w 9156700"/>
              <a:gd name="connsiteY1" fmla="*/ 0 h 2651760"/>
              <a:gd name="connsiteX2" fmla="*/ 9155430 w 9156700"/>
              <a:gd name="connsiteY2" fmla="*/ 2651760 h 2651760"/>
              <a:gd name="connsiteX3" fmla="*/ 0 w 9156700"/>
              <a:gd name="connsiteY3" fmla="*/ 2514600 h 2651760"/>
              <a:gd name="connsiteX4" fmla="*/ 9525 w 9156700"/>
              <a:gd name="connsiteY4" fmla="*/ 800100 h 2651760"/>
              <a:gd name="connsiteX0" fmla="*/ 0 w 9147175"/>
              <a:gd name="connsiteY0" fmla="*/ 800100 h 2659380"/>
              <a:gd name="connsiteX1" fmla="*/ 9147175 w 9147175"/>
              <a:gd name="connsiteY1" fmla="*/ 0 h 2659380"/>
              <a:gd name="connsiteX2" fmla="*/ 9145905 w 9147175"/>
              <a:gd name="connsiteY2" fmla="*/ 2651760 h 2659380"/>
              <a:gd name="connsiteX3" fmla="*/ 13335 w 9147175"/>
              <a:gd name="connsiteY3" fmla="*/ 2659380 h 2659380"/>
              <a:gd name="connsiteX4" fmla="*/ 0 w 9147175"/>
              <a:gd name="connsiteY4" fmla="*/ 800100 h 2659380"/>
              <a:gd name="connsiteX0" fmla="*/ 1905 w 9149080"/>
              <a:gd name="connsiteY0" fmla="*/ 800100 h 2659380"/>
              <a:gd name="connsiteX1" fmla="*/ 9149080 w 9149080"/>
              <a:gd name="connsiteY1" fmla="*/ 0 h 2659380"/>
              <a:gd name="connsiteX2" fmla="*/ 9147810 w 9149080"/>
              <a:gd name="connsiteY2" fmla="*/ 2651760 h 2659380"/>
              <a:gd name="connsiteX3" fmla="*/ 0 w 9149080"/>
              <a:gd name="connsiteY3" fmla="*/ 2659380 h 2659380"/>
              <a:gd name="connsiteX4" fmla="*/ 1905 w 9149080"/>
              <a:gd name="connsiteY4" fmla="*/ 800100 h 2659380"/>
              <a:gd name="connsiteX0" fmla="*/ 1905 w 9149080"/>
              <a:gd name="connsiteY0" fmla="*/ 800100 h 2667000"/>
              <a:gd name="connsiteX1" fmla="*/ 9149080 w 9149080"/>
              <a:gd name="connsiteY1" fmla="*/ 0 h 2667000"/>
              <a:gd name="connsiteX2" fmla="*/ 9147810 w 9149080"/>
              <a:gd name="connsiteY2" fmla="*/ 2651760 h 2667000"/>
              <a:gd name="connsiteX3" fmla="*/ 0 w 9149080"/>
              <a:gd name="connsiteY3" fmla="*/ 2667000 h 2667000"/>
              <a:gd name="connsiteX4" fmla="*/ 1905 w 9149080"/>
              <a:gd name="connsiteY4" fmla="*/ 800100 h 2667000"/>
              <a:gd name="connsiteX0" fmla="*/ 1905 w 9149080"/>
              <a:gd name="connsiteY0" fmla="*/ 800100 h 2674620"/>
              <a:gd name="connsiteX1" fmla="*/ 9149080 w 9149080"/>
              <a:gd name="connsiteY1" fmla="*/ 0 h 2674620"/>
              <a:gd name="connsiteX2" fmla="*/ 9147810 w 9149080"/>
              <a:gd name="connsiteY2" fmla="*/ 2674620 h 2674620"/>
              <a:gd name="connsiteX3" fmla="*/ 0 w 9149080"/>
              <a:gd name="connsiteY3" fmla="*/ 2667000 h 2674620"/>
              <a:gd name="connsiteX4" fmla="*/ 1905 w 9149080"/>
              <a:gd name="connsiteY4" fmla="*/ 800100 h 2674620"/>
              <a:gd name="connsiteX0" fmla="*/ 1905 w 9149080"/>
              <a:gd name="connsiteY0" fmla="*/ 800100 h 2667000"/>
              <a:gd name="connsiteX1" fmla="*/ 9149080 w 9149080"/>
              <a:gd name="connsiteY1" fmla="*/ 0 h 2667000"/>
              <a:gd name="connsiteX2" fmla="*/ 9147810 w 9149080"/>
              <a:gd name="connsiteY2" fmla="*/ 2312670 h 2667000"/>
              <a:gd name="connsiteX3" fmla="*/ 0 w 9149080"/>
              <a:gd name="connsiteY3" fmla="*/ 2667000 h 2667000"/>
              <a:gd name="connsiteX4" fmla="*/ 1905 w 9149080"/>
              <a:gd name="connsiteY4" fmla="*/ 800100 h 2667000"/>
              <a:gd name="connsiteX0" fmla="*/ 0 w 9147175"/>
              <a:gd name="connsiteY0" fmla="*/ 800100 h 2312670"/>
              <a:gd name="connsiteX1" fmla="*/ 9147175 w 9147175"/>
              <a:gd name="connsiteY1" fmla="*/ 0 h 2312670"/>
              <a:gd name="connsiteX2" fmla="*/ 9145905 w 9147175"/>
              <a:gd name="connsiteY2" fmla="*/ 2312670 h 2312670"/>
              <a:gd name="connsiteX3" fmla="*/ 17145 w 9147175"/>
              <a:gd name="connsiteY3" fmla="*/ 1304925 h 2312670"/>
              <a:gd name="connsiteX4" fmla="*/ 0 w 9147175"/>
              <a:gd name="connsiteY4" fmla="*/ 800100 h 2312670"/>
              <a:gd name="connsiteX0" fmla="*/ 0 w 9147175"/>
              <a:gd name="connsiteY0" fmla="*/ 800100 h 2312670"/>
              <a:gd name="connsiteX1" fmla="*/ 9147175 w 9147175"/>
              <a:gd name="connsiteY1" fmla="*/ 0 h 2312670"/>
              <a:gd name="connsiteX2" fmla="*/ 9145905 w 9147175"/>
              <a:gd name="connsiteY2" fmla="*/ 2312670 h 2312670"/>
              <a:gd name="connsiteX3" fmla="*/ 17145 w 9147175"/>
              <a:gd name="connsiteY3" fmla="*/ 1304925 h 2312670"/>
              <a:gd name="connsiteX4" fmla="*/ 0 w 9147175"/>
              <a:gd name="connsiteY4" fmla="*/ 800100 h 2312670"/>
              <a:gd name="connsiteX0" fmla="*/ 0 w 9146147"/>
              <a:gd name="connsiteY0" fmla="*/ 838200 h 2350770"/>
              <a:gd name="connsiteX1" fmla="*/ 9137650 w 9146147"/>
              <a:gd name="connsiteY1" fmla="*/ 0 h 2350770"/>
              <a:gd name="connsiteX2" fmla="*/ 9145905 w 9146147"/>
              <a:gd name="connsiteY2" fmla="*/ 2350770 h 2350770"/>
              <a:gd name="connsiteX3" fmla="*/ 17145 w 9146147"/>
              <a:gd name="connsiteY3" fmla="*/ 1343025 h 2350770"/>
              <a:gd name="connsiteX4" fmla="*/ 0 w 9146147"/>
              <a:gd name="connsiteY4" fmla="*/ 838200 h 2350770"/>
              <a:gd name="connsiteX0" fmla="*/ 0 w 9146147"/>
              <a:gd name="connsiteY0" fmla="*/ 838200 h 2350770"/>
              <a:gd name="connsiteX1" fmla="*/ 9137650 w 9146147"/>
              <a:gd name="connsiteY1" fmla="*/ 0 h 2350770"/>
              <a:gd name="connsiteX2" fmla="*/ 9145905 w 9146147"/>
              <a:gd name="connsiteY2" fmla="*/ 2350770 h 2350770"/>
              <a:gd name="connsiteX3" fmla="*/ 17145 w 9146147"/>
              <a:gd name="connsiteY3" fmla="*/ 1343025 h 2350770"/>
              <a:gd name="connsiteX4" fmla="*/ 0 w 9146147"/>
              <a:gd name="connsiteY4" fmla="*/ 838200 h 2350770"/>
              <a:gd name="connsiteX0" fmla="*/ 0 w 9146147"/>
              <a:gd name="connsiteY0" fmla="*/ 838687 h 2351257"/>
              <a:gd name="connsiteX1" fmla="*/ 9137650 w 9146147"/>
              <a:gd name="connsiteY1" fmla="*/ 487 h 2351257"/>
              <a:gd name="connsiteX2" fmla="*/ 9145905 w 9146147"/>
              <a:gd name="connsiteY2" fmla="*/ 2351257 h 2351257"/>
              <a:gd name="connsiteX3" fmla="*/ 17145 w 9146147"/>
              <a:gd name="connsiteY3" fmla="*/ 1343512 h 2351257"/>
              <a:gd name="connsiteX4" fmla="*/ 0 w 9146147"/>
              <a:gd name="connsiteY4" fmla="*/ 838687 h 2351257"/>
              <a:gd name="connsiteX0" fmla="*/ 0 w 9146147"/>
              <a:gd name="connsiteY0" fmla="*/ 838662 h 2351232"/>
              <a:gd name="connsiteX1" fmla="*/ 9137650 w 9146147"/>
              <a:gd name="connsiteY1" fmla="*/ 462 h 2351232"/>
              <a:gd name="connsiteX2" fmla="*/ 9145905 w 9146147"/>
              <a:gd name="connsiteY2" fmla="*/ 2351232 h 2351232"/>
              <a:gd name="connsiteX3" fmla="*/ 17145 w 9146147"/>
              <a:gd name="connsiteY3" fmla="*/ 1343487 h 2351232"/>
              <a:gd name="connsiteX4" fmla="*/ 0 w 9146147"/>
              <a:gd name="connsiteY4" fmla="*/ 838662 h 2351232"/>
              <a:gd name="connsiteX0" fmla="*/ 0 w 9146147"/>
              <a:gd name="connsiteY0" fmla="*/ 838662 h 2351232"/>
              <a:gd name="connsiteX1" fmla="*/ 9137650 w 9146147"/>
              <a:gd name="connsiteY1" fmla="*/ 462 h 2351232"/>
              <a:gd name="connsiteX2" fmla="*/ 9145905 w 9146147"/>
              <a:gd name="connsiteY2" fmla="*/ 2351232 h 2351232"/>
              <a:gd name="connsiteX3" fmla="*/ 7620 w 9146147"/>
              <a:gd name="connsiteY3" fmla="*/ 1362537 h 2351232"/>
              <a:gd name="connsiteX4" fmla="*/ 0 w 9146147"/>
              <a:gd name="connsiteY4" fmla="*/ 838662 h 2351232"/>
              <a:gd name="connsiteX0" fmla="*/ 0 w 9137650"/>
              <a:gd name="connsiteY0" fmla="*/ 838662 h 2351232"/>
              <a:gd name="connsiteX1" fmla="*/ 9137650 w 9137650"/>
              <a:gd name="connsiteY1" fmla="*/ 462 h 2351232"/>
              <a:gd name="connsiteX2" fmla="*/ 9136380 w 9137650"/>
              <a:gd name="connsiteY2" fmla="*/ 2351232 h 2351232"/>
              <a:gd name="connsiteX3" fmla="*/ 7620 w 9137650"/>
              <a:gd name="connsiteY3" fmla="*/ 1362537 h 2351232"/>
              <a:gd name="connsiteX4" fmla="*/ 0 w 9137650"/>
              <a:gd name="connsiteY4" fmla="*/ 838662 h 2351232"/>
              <a:gd name="connsiteX0" fmla="*/ 0 w 9137650"/>
              <a:gd name="connsiteY0" fmla="*/ 838662 h 2627457"/>
              <a:gd name="connsiteX1" fmla="*/ 9137650 w 9137650"/>
              <a:gd name="connsiteY1" fmla="*/ 462 h 2627457"/>
              <a:gd name="connsiteX2" fmla="*/ 9136380 w 9137650"/>
              <a:gd name="connsiteY2" fmla="*/ 2627457 h 2627457"/>
              <a:gd name="connsiteX3" fmla="*/ 7620 w 9137650"/>
              <a:gd name="connsiteY3" fmla="*/ 1362537 h 2627457"/>
              <a:gd name="connsiteX4" fmla="*/ 0 w 9137650"/>
              <a:gd name="connsiteY4" fmla="*/ 838662 h 2627457"/>
              <a:gd name="connsiteX0" fmla="*/ 0 w 9137650"/>
              <a:gd name="connsiteY0" fmla="*/ 838662 h 2627457"/>
              <a:gd name="connsiteX1" fmla="*/ 9137650 w 9137650"/>
              <a:gd name="connsiteY1" fmla="*/ 462 h 2627457"/>
              <a:gd name="connsiteX2" fmla="*/ 9136380 w 9137650"/>
              <a:gd name="connsiteY2" fmla="*/ 2627457 h 2627457"/>
              <a:gd name="connsiteX3" fmla="*/ 7620 w 9137650"/>
              <a:gd name="connsiteY3" fmla="*/ 1362537 h 2627457"/>
              <a:gd name="connsiteX4" fmla="*/ 0 w 9137650"/>
              <a:gd name="connsiteY4" fmla="*/ 838662 h 2627457"/>
              <a:gd name="connsiteX0" fmla="*/ 0 w 9137650"/>
              <a:gd name="connsiteY0" fmla="*/ 838662 h 2627457"/>
              <a:gd name="connsiteX1" fmla="*/ 9137650 w 9137650"/>
              <a:gd name="connsiteY1" fmla="*/ 462 h 2627457"/>
              <a:gd name="connsiteX2" fmla="*/ 9136380 w 9137650"/>
              <a:gd name="connsiteY2" fmla="*/ 2627457 h 2627457"/>
              <a:gd name="connsiteX3" fmla="*/ 7620 w 9137650"/>
              <a:gd name="connsiteY3" fmla="*/ 1362537 h 2627457"/>
              <a:gd name="connsiteX4" fmla="*/ 0 w 9137650"/>
              <a:gd name="connsiteY4" fmla="*/ 838662 h 2627457"/>
              <a:gd name="connsiteX0" fmla="*/ 0 w 9137650"/>
              <a:gd name="connsiteY0" fmla="*/ 838662 h 2627457"/>
              <a:gd name="connsiteX1" fmla="*/ 9137650 w 9137650"/>
              <a:gd name="connsiteY1" fmla="*/ 462 h 2627457"/>
              <a:gd name="connsiteX2" fmla="*/ 9136380 w 9137650"/>
              <a:gd name="connsiteY2" fmla="*/ 2627457 h 2627457"/>
              <a:gd name="connsiteX3" fmla="*/ 7620 w 9137650"/>
              <a:gd name="connsiteY3" fmla="*/ 1362537 h 2627457"/>
              <a:gd name="connsiteX4" fmla="*/ 0 w 9137650"/>
              <a:gd name="connsiteY4" fmla="*/ 838662 h 26274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37650" h="2627457">
                <a:moveTo>
                  <a:pt x="0" y="838662"/>
                </a:moveTo>
                <a:cubicBezTo>
                  <a:pt x="2893695" y="2299797"/>
                  <a:pt x="6327775" y="-37638"/>
                  <a:pt x="9137650" y="462"/>
                </a:cubicBezTo>
                <a:cubicBezTo>
                  <a:pt x="9135533" y="692612"/>
                  <a:pt x="9138497" y="1935307"/>
                  <a:pt x="9136380" y="2627457"/>
                </a:cubicBezTo>
                <a:cubicBezTo>
                  <a:pt x="9141460" y="2453467"/>
                  <a:pt x="3326765" y="3136727"/>
                  <a:pt x="7620" y="1362537"/>
                </a:cubicBezTo>
                <a:lnTo>
                  <a:pt x="0" y="838662"/>
                </a:ln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pic>
        <p:nvPicPr>
          <p:cNvPr id="40" name="Picture 39"/>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8347456" y="6090795"/>
            <a:ext cx="3352800" cy="41166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2"/>
          <p:cNvSpPr>
            <a:spLocks noGrp="1"/>
          </p:cNvSpPr>
          <p:nvPr>
            <p:ph type="ftr" sz="quarter" idx="10"/>
          </p:nvPr>
        </p:nvSpPr>
        <p:spPr/>
        <p:txBody>
          <a:bodyPr/>
          <a:lstStyle/>
          <a:p>
            <a:endParaRPr lang="en-US" dirty="0"/>
          </a:p>
        </p:txBody>
      </p:sp>
      <p:sp>
        <p:nvSpPr>
          <p:cNvPr id="4" name="Slide Number Placeholder 3"/>
          <p:cNvSpPr>
            <a:spLocks noGrp="1"/>
          </p:cNvSpPr>
          <p:nvPr>
            <p:ph type="sldNum" sz="quarter" idx="11"/>
          </p:nvPr>
        </p:nvSpPr>
        <p:spPr/>
        <p:txBody>
          <a:bodyPr/>
          <a:lstStyle/>
          <a:p>
            <a:fld id="{14D65173-87C9-47C0-A890-7AD8E2754265}" type="slidenum">
              <a:rPr lang="en-US" smtClean="0"/>
              <a:pPr/>
              <a:t>‹#›</a:t>
            </a:fld>
            <a:endParaRPr lang="en-US" dirty="0"/>
          </a:p>
        </p:txBody>
      </p:sp>
    </p:spTree>
    <p:extLst>
      <p:ext uri="{BB962C8B-B14F-4D97-AF65-F5344CB8AC3E}">
        <p14:creationId xmlns:p14="http://schemas.microsoft.com/office/powerpoint/2010/main" val="1950039014"/>
      </p:ext>
    </p:extLst>
  </p:cSld>
  <p:clrMapOvr>
    <a:masterClrMapping/>
  </p:clrMapOvr>
  <p:timing>
    <p:tnLst>
      <p:par>
        <p:cTn id="1" dur="indefinite" restart="never" nodeType="tmRoot"/>
      </p:par>
    </p:tnLst>
  </p:timing>
  <p:hf hd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6" name="Rectangle 12"/>
          <p:cNvSpPr/>
          <p:nvPr/>
        </p:nvSpPr>
        <p:spPr>
          <a:xfrm>
            <a:off x="-4233" y="2928620"/>
            <a:ext cx="12196233" cy="3014979"/>
          </a:xfrm>
          <a:custGeom>
            <a:avLst/>
            <a:gdLst>
              <a:gd name="connsiteX0" fmla="*/ 0 w 9144000"/>
              <a:gd name="connsiteY0" fmla="*/ 0 h 1276350"/>
              <a:gd name="connsiteX1" fmla="*/ 9144000 w 9144000"/>
              <a:gd name="connsiteY1" fmla="*/ 0 h 1276350"/>
              <a:gd name="connsiteX2" fmla="*/ 9144000 w 9144000"/>
              <a:gd name="connsiteY2" fmla="*/ 1276350 h 1276350"/>
              <a:gd name="connsiteX3" fmla="*/ 0 w 9144000"/>
              <a:gd name="connsiteY3" fmla="*/ 1276350 h 1276350"/>
              <a:gd name="connsiteX4" fmla="*/ 0 w 9144000"/>
              <a:gd name="connsiteY4" fmla="*/ 0 h 1276350"/>
              <a:gd name="connsiteX0" fmla="*/ 0 w 9144000"/>
              <a:gd name="connsiteY0" fmla="*/ 325966 h 1602316"/>
              <a:gd name="connsiteX1" fmla="*/ 9144000 w 9144000"/>
              <a:gd name="connsiteY1" fmla="*/ 325966 h 1602316"/>
              <a:gd name="connsiteX2" fmla="*/ 9144000 w 9144000"/>
              <a:gd name="connsiteY2" fmla="*/ 1602316 h 1602316"/>
              <a:gd name="connsiteX3" fmla="*/ 0 w 9144000"/>
              <a:gd name="connsiteY3" fmla="*/ 1602316 h 1602316"/>
              <a:gd name="connsiteX4" fmla="*/ 0 w 9144000"/>
              <a:gd name="connsiteY4" fmla="*/ 325966 h 1602316"/>
              <a:gd name="connsiteX0" fmla="*/ 0 w 9144000"/>
              <a:gd name="connsiteY0" fmla="*/ 217972 h 1494322"/>
              <a:gd name="connsiteX1" fmla="*/ 9134475 w 9144000"/>
              <a:gd name="connsiteY1" fmla="*/ 837097 h 1494322"/>
              <a:gd name="connsiteX2" fmla="*/ 9144000 w 9144000"/>
              <a:gd name="connsiteY2" fmla="*/ 1494322 h 1494322"/>
              <a:gd name="connsiteX3" fmla="*/ 0 w 9144000"/>
              <a:gd name="connsiteY3" fmla="*/ 1494322 h 1494322"/>
              <a:gd name="connsiteX4" fmla="*/ 0 w 9144000"/>
              <a:gd name="connsiteY4" fmla="*/ 217972 h 1494322"/>
              <a:gd name="connsiteX0" fmla="*/ 0 w 9153525"/>
              <a:gd name="connsiteY0" fmla="*/ 800100 h 2076450"/>
              <a:gd name="connsiteX1" fmla="*/ 9153525 w 9153525"/>
              <a:gd name="connsiteY1" fmla="*/ 0 h 2076450"/>
              <a:gd name="connsiteX2" fmla="*/ 9144000 w 9153525"/>
              <a:gd name="connsiteY2" fmla="*/ 2076450 h 2076450"/>
              <a:gd name="connsiteX3" fmla="*/ 0 w 9153525"/>
              <a:gd name="connsiteY3" fmla="*/ 2076450 h 2076450"/>
              <a:gd name="connsiteX4" fmla="*/ 0 w 9153525"/>
              <a:gd name="connsiteY4" fmla="*/ 800100 h 2076450"/>
              <a:gd name="connsiteX0" fmla="*/ 0 w 9153525"/>
              <a:gd name="connsiteY0" fmla="*/ 800100 h 2076450"/>
              <a:gd name="connsiteX1" fmla="*/ 9153525 w 9153525"/>
              <a:gd name="connsiteY1" fmla="*/ 0 h 2076450"/>
              <a:gd name="connsiteX2" fmla="*/ 9144000 w 9153525"/>
              <a:gd name="connsiteY2" fmla="*/ 2076450 h 2076450"/>
              <a:gd name="connsiteX3" fmla="*/ 0 w 9153525"/>
              <a:gd name="connsiteY3" fmla="*/ 2076450 h 2076450"/>
              <a:gd name="connsiteX4" fmla="*/ 0 w 9153525"/>
              <a:gd name="connsiteY4" fmla="*/ 800100 h 2076450"/>
              <a:gd name="connsiteX0" fmla="*/ 0 w 9153525"/>
              <a:gd name="connsiteY0" fmla="*/ 800100 h 2076450"/>
              <a:gd name="connsiteX1" fmla="*/ 9153525 w 9153525"/>
              <a:gd name="connsiteY1" fmla="*/ 0 h 2076450"/>
              <a:gd name="connsiteX2" fmla="*/ 9144000 w 9153525"/>
              <a:gd name="connsiteY2" fmla="*/ 2076450 h 2076450"/>
              <a:gd name="connsiteX3" fmla="*/ 0 w 9153525"/>
              <a:gd name="connsiteY3" fmla="*/ 2076450 h 2076450"/>
              <a:gd name="connsiteX4" fmla="*/ 0 w 9153525"/>
              <a:gd name="connsiteY4" fmla="*/ 800100 h 2076450"/>
              <a:gd name="connsiteX0" fmla="*/ 0 w 9153525"/>
              <a:gd name="connsiteY0" fmla="*/ 800100 h 2076450"/>
              <a:gd name="connsiteX1" fmla="*/ 9153525 w 9153525"/>
              <a:gd name="connsiteY1" fmla="*/ 0 h 2076450"/>
              <a:gd name="connsiteX2" fmla="*/ 9144000 w 9153525"/>
              <a:gd name="connsiteY2" fmla="*/ 2076450 h 2076450"/>
              <a:gd name="connsiteX3" fmla="*/ 0 w 9153525"/>
              <a:gd name="connsiteY3" fmla="*/ 2076450 h 2076450"/>
              <a:gd name="connsiteX4" fmla="*/ 0 w 9153525"/>
              <a:gd name="connsiteY4" fmla="*/ 800100 h 2076450"/>
              <a:gd name="connsiteX0" fmla="*/ 0 w 9153525"/>
              <a:gd name="connsiteY0" fmla="*/ 800100 h 2076450"/>
              <a:gd name="connsiteX1" fmla="*/ 9153525 w 9153525"/>
              <a:gd name="connsiteY1" fmla="*/ 0 h 2076450"/>
              <a:gd name="connsiteX2" fmla="*/ 9144000 w 9153525"/>
              <a:gd name="connsiteY2" fmla="*/ 2076450 h 2076450"/>
              <a:gd name="connsiteX3" fmla="*/ 0 w 9153525"/>
              <a:gd name="connsiteY3" fmla="*/ 2076450 h 2076450"/>
              <a:gd name="connsiteX4" fmla="*/ 0 w 9153525"/>
              <a:gd name="connsiteY4" fmla="*/ 800100 h 2076450"/>
              <a:gd name="connsiteX0" fmla="*/ 0 w 9153525"/>
              <a:gd name="connsiteY0" fmla="*/ 800100 h 2076450"/>
              <a:gd name="connsiteX1" fmla="*/ 9153525 w 9153525"/>
              <a:gd name="connsiteY1" fmla="*/ 0 h 2076450"/>
              <a:gd name="connsiteX2" fmla="*/ 9144000 w 9153525"/>
              <a:gd name="connsiteY2" fmla="*/ 2076450 h 2076450"/>
              <a:gd name="connsiteX3" fmla="*/ 0 w 9153525"/>
              <a:gd name="connsiteY3" fmla="*/ 2076450 h 2076450"/>
              <a:gd name="connsiteX4" fmla="*/ 0 w 9153525"/>
              <a:gd name="connsiteY4" fmla="*/ 800100 h 2076450"/>
              <a:gd name="connsiteX0" fmla="*/ 0 w 9153525"/>
              <a:gd name="connsiteY0" fmla="*/ 800100 h 2076450"/>
              <a:gd name="connsiteX1" fmla="*/ 9153525 w 9153525"/>
              <a:gd name="connsiteY1" fmla="*/ 0 h 2076450"/>
              <a:gd name="connsiteX2" fmla="*/ 9144000 w 9153525"/>
              <a:gd name="connsiteY2" fmla="*/ 2076450 h 2076450"/>
              <a:gd name="connsiteX3" fmla="*/ 0 w 9153525"/>
              <a:gd name="connsiteY3" fmla="*/ 2076450 h 2076450"/>
              <a:gd name="connsiteX4" fmla="*/ 0 w 9153525"/>
              <a:gd name="connsiteY4" fmla="*/ 800100 h 2076450"/>
              <a:gd name="connsiteX0" fmla="*/ 0 w 9150350"/>
              <a:gd name="connsiteY0" fmla="*/ 800100 h 2076450"/>
              <a:gd name="connsiteX1" fmla="*/ 9150350 w 9150350"/>
              <a:gd name="connsiteY1" fmla="*/ 0 h 2076450"/>
              <a:gd name="connsiteX2" fmla="*/ 9144000 w 9150350"/>
              <a:gd name="connsiteY2" fmla="*/ 2076450 h 2076450"/>
              <a:gd name="connsiteX3" fmla="*/ 0 w 9150350"/>
              <a:gd name="connsiteY3" fmla="*/ 2076450 h 2076450"/>
              <a:gd name="connsiteX4" fmla="*/ 0 w 9150350"/>
              <a:gd name="connsiteY4" fmla="*/ 800100 h 2076450"/>
              <a:gd name="connsiteX0" fmla="*/ 0 w 9144384"/>
              <a:gd name="connsiteY0" fmla="*/ 800100 h 2076450"/>
              <a:gd name="connsiteX1" fmla="*/ 9140825 w 9144384"/>
              <a:gd name="connsiteY1" fmla="*/ 0 h 2076450"/>
              <a:gd name="connsiteX2" fmla="*/ 9144000 w 9144384"/>
              <a:gd name="connsiteY2" fmla="*/ 2076450 h 2076450"/>
              <a:gd name="connsiteX3" fmla="*/ 0 w 9144384"/>
              <a:gd name="connsiteY3" fmla="*/ 2076450 h 2076450"/>
              <a:gd name="connsiteX4" fmla="*/ 0 w 9144384"/>
              <a:gd name="connsiteY4" fmla="*/ 800100 h 2076450"/>
              <a:gd name="connsiteX0" fmla="*/ 0 w 9153525"/>
              <a:gd name="connsiteY0" fmla="*/ 800100 h 2076450"/>
              <a:gd name="connsiteX1" fmla="*/ 9153525 w 9153525"/>
              <a:gd name="connsiteY1" fmla="*/ 0 h 2076450"/>
              <a:gd name="connsiteX2" fmla="*/ 9144000 w 9153525"/>
              <a:gd name="connsiteY2" fmla="*/ 2076450 h 2076450"/>
              <a:gd name="connsiteX3" fmla="*/ 0 w 9153525"/>
              <a:gd name="connsiteY3" fmla="*/ 2076450 h 2076450"/>
              <a:gd name="connsiteX4" fmla="*/ 0 w 9153525"/>
              <a:gd name="connsiteY4" fmla="*/ 800100 h 2076450"/>
              <a:gd name="connsiteX0" fmla="*/ 0 w 9147175"/>
              <a:gd name="connsiteY0" fmla="*/ 800100 h 2076450"/>
              <a:gd name="connsiteX1" fmla="*/ 9147175 w 9147175"/>
              <a:gd name="connsiteY1" fmla="*/ 0 h 2076450"/>
              <a:gd name="connsiteX2" fmla="*/ 9144000 w 9147175"/>
              <a:gd name="connsiteY2" fmla="*/ 2076450 h 2076450"/>
              <a:gd name="connsiteX3" fmla="*/ 0 w 9147175"/>
              <a:gd name="connsiteY3" fmla="*/ 2076450 h 2076450"/>
              <a:gd name="connsiteX4" fmla="*/ 0 w 9147175"/>
              <a:gd name="connsiteY4" fmla="*/ 800100 h 2076450"/>
              <a:gd name="connsiteX0" fmla="*/ 0 w 9147175"/>
              <a:gd name="connsiteY0" fmla="*/ 601980 h 1878330"/>
              <a:gd name="connsiteX1" fmla="*/ 9147175 w 9147175"/>
              <a:gd name="connsiteY1" fmla="*/ 0 h 1878330"/>
              <a:gd name="connsiteX2" fmla="*/ 9144000 w 9147175"/>
              <a:gd name="connsiteY2" fmla="*/ 1878330 h 1878330"/>
              <a:gd name="connsiteX3" fmla="*/ 0 w 9147175"/>
              <a:gd name="connsiteY3" fmla="*/ 1878330 h 1878330"/>
              <a:gd name="connsiteX4" fmla="*/ 0 w 9147175"/>
              <a:gd name="connsiteY4" fmla="*/ 601980 h 18783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7175" h="1878330">
                <a:moveTo>
                  <a:pt x="0" y="601980"/>
                </a:moveTo>
                <a:cubicBezTo>
                  <a:pt x="2960370" y="1939290"/>
                  <a:pt x="6099175" y="0"/>
                  <a:pt x="9147175" y="0"/>
                </a:cubicBezTo>
                <a:cubicBezTo>
                  <a:pt x="9145058" y="692150"/>
                  <a:pt x="9146117" y="1186180"/>
                  <a:pt x="9144000" y="1878330"/>
                </a:cubicBezTo>
                <a:lnTo>
                  <a:pt x="0" y="1878330"/>
                </a:lnTo>
                <a:lnTo>
                  <a:pt x="0" y="601980"/>
                </a:lnTo>
                <a:close/>
              </a:path>
            </a:pathLst>
          </a:custGeom>
          <a:solidFill>
            <a:srgbClr val="D00F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prstClr val="white"/>
              </a:solidFill>
            </a:endParaRPr>
          </a:p>
        </p:txBody>
      </p:sp>
      <p:sp>
        <p:nvSpPr>
          <p:cNvPr id="37" name="Rectangle 12"/>
          <p:cNvSpPr/>
          <p:nvPr/>
        </p:nvSpPr>
        <p:spPr>
          <a:xfrm>
            <a:off x="-2541" y="2928621"/>
            <a:ext cx="12198773" cy="3964940"/>
          </a:xfrm>
          <a:custGeom>
            <a:avLst/>
            <a:gdLst>
              <a:gd name="connsiteX0" fmla="*/ 0 w 9144000"/>
              <a:gd name="connsiteY0" fmla="*/ 0 h 1276350"/>
              <a:gd name="connsiteX1" fmla="*/ 9144000 w 9144000"/>
              <a:gd name="connsiteY1" fmla="*/ 0 h 1276350"/>
              <a:gd name="connsiteX2" fmla="*/ 9144000 w 9144000"/>
              <a:gd name="connsiteY2" fmla="*/ 1276350 h 1276350"/>
              <a:gd name="connsiteX3" fmla="*/ 0 w 9144000"/>
              <a:gd name="connsiteY3" fmla="*/ 1276350 h 1276350"/>
              <a:gd name="connsiteX4" fmla="*/ 0 w 9144000"/>
              <a:gd name="connsiteY4" fmla="*/ 0 h 1276350"/>
              <a:gd name="connsiteX0" fmla="*/ 0 w 9144000"/>
              <a:gd name="connsiteY0" fmla="*/ 325966 h 1602316"/>
              <a:gd name="connsiteX1" fmla="*/ 9144000 w 9144000"/>
              <a:gd name="connsiteY1" fmla="*/ 325966 h 1602316"/>
              <a:gd name="connsiteX2" fmla="*/ 9144000 w 9144000"/>
              <a:gd name="connsiteY2" fmla="*/ 1602316 h 1602316"/>
              <a:gd name="connsiteX3" fmla="*/ 0 w 9144000"/>
              <a:gd name="connsiteY3" fmla="*/ 1602316 h 1602316"/>
              <a:gd name="connsiteX4" fmla="*/ 0 w 9144000"/>
              <a:gd name="connsiteY4" fmla="*/ 325966 h 1602316"/>
              <a:gd name="connsiteX0" fmla="*/ 0 w 9144000"/>
              <a:gd name="connsiteY0" fmla="*/ 217972 h 1494322"/>
              <a:gd name="connsiteX1" fmla="*/ 9134475 w 9144000"/>
              <a:gd name="connsiteY1" fmla="*/ 837097 h 1494322"/>
              <a:gd name="connsiteX2" fmla="*/ 9144000 w 9144000"/>
              <a:gd name="connsiteY2" fmla="*/ 1494322 h 1494322"/>
              <a:gd name="connsiteX3" fmla="*/ 0 w 9144000"/>
              <a:gd name="connsiteY3" fmla="*/ 1494322 h 1494322"/>
              <a:gd name="connsiteX4" fmla="*/ 0 w 9144000"/>
              <a:gd name="connsiteY4" fmla="*/ 217972 h 1494322"/>
              <a:gd name="connsiteX0" fmla="*/ 0 w 9153525"/>
              <a:gd name="connsiteY0" fmla="*/ 800100 h 2076450"/>
              <a:gd name="connsiteX1" fmla="*/ 9153525 w 9153525"/>
              <a:gd name="connsiteY1" fmla="*/ 0 h 2076450"/>
              <a:gd name="connsiteX2" fmla="*/ 9144000 w 9153525"/>
              <a:gd name="connsiteY2" fmla="*/ 2076450 h 2076450"/>
              <a:gd name="connsiteX3" fmla="*/ 0 w 9153525"/>
              <a:gd name="connsiteY3" fmla="*/ 2076450 h 2076450"/>
              <a:gd name="connsiteX4" fmla="*/ 0 w 9153525"/>
              <a:gd name="connsiteY4" fmla="*/ 800100 h 2076450"/>
              <a:gd name="connsiteX0" fmla="*/ 0 w 9153525"/>
              <a:gd name="connsiteY0" fmla="*/ 800100 h 2076450"/>
              <a:gd name="connsiteX1" fmla="*/ 9153525 w 9153525"/>
              <a:gd name="connsiteY1" fmla="*/ 0 h 2076450"/>
              <a:gd name="connsiteX2" fmla="*/ 9144000 w 9153525"/>
              <a:gd name="connsiteY2" fmla="*/ 2076450 h 2076450"/>
              <a:gd name="connsiteX3" fmla="*/ 0 w 9153525"/>
              <a:gd name="connsiteY3" fmla="*/ 2076450 h 2076450"/>
              <a:gd name="connsiteX4" fmla="*/ 0 w 9153525"/>
              <a:gd name="connsiteY4" fmla="*/ 800100 h 2076450"/>
              <a:gd name="connsiteX0" fmla="*/ 0 w 9153525"/>
              <a:gd name="connsiteY0" fmla="*/ 800100 h 2076450"/>
              <a:gd name="connsiteX1" fmla="*/ 9153525 w 9153525"/>
              <a:gd name="connsiteY1" fmla="*/ 0 h 2076450"/>
              <a:gd name="connsiteX2" fmla="*/ 9144000 w 9153525"/>
              <a:gd name="connsiteY2" fmla="*/ 2076450 h 2076450"/>
              <a:gd name="connsiteX3" fmla="*/ 0 w 9153525"/>
              <a:gd name="connsiteY3" fmla="*/ 2076450 h 2076450"/>
              <a:gd name="connsiteX4" fmla="*/ 0 w 9153525"/>
              <a:gd name="connsiteY4" fmla="*/ 800100 h 2076450"/>
              <a:gd name="connsiteX0" fmla="*/ 0 w 9153525"/>
              <a:gd name="connsiteY0" fmla="*/ 800100 h 2076450"/>
              <a:gd name="connsiteX1" fmla="*/ 9153525 w 9153525"/>
              <a:gd name="connsiteY1" fmla="*/ 0 h 2076450"/>
              <a:gd name="connsiteX2" fmla="*/ 9144000 w 9153525"/>
              <a:gd name="connsiteY2" fmla="*/ 2076450 h 2076450"/>
              <a:gd name="connsiteX3" fmla="*/ 0 w 9153525"/>
              <a:gd name="connsiteY3" fmla="*/ 2076450 h 2076450"/>
              <a:gd name="connsiteX4" fmla="*/ 0 w 9153525"/>
              <a:gd name="connsiteY4" fmla="*/ 800100 h 2076450"/>
              <a:gd name="connsiteX0" fmla="*/ 0 w 9153525"/>
              <a:gd name="connsiteY0" fmla="*/ 800100 h 2076450"/>
              <a:gd name="connsiteX1" fmla="*/ 9153525 w 9153525"/>
              <a:gd name="connsiteY1" fmla="*/ 0 h 2076450"/>
              <a:gd name="connsiteX2" fmla="*/ 9144000 w 9153525"/>
              <a:gd name="connsiteY2" fmla="*/ 2076450 h 2076450"/>
              <a:gd name="connsiteX3" fmla="*/ 0 w 9153525"/>
              <a:gd name="connsiteY3" fmla="*/ 2076450 h 2076450"/>
              <a:gd name="connsiteX4" fmla="*/ 0 w 9153525"/>
              <a:gd name="connsiteY4" fmla="*/ 800100 h 2076450"/>
              <a:gd name="connsiteX0" fmla="*/ 0 w 9153525"/>
              <a:gd name="connsiteY0" fmla="*/ 800100 h 2076450"/>
              <a:gd name="connsiteX1" fmla="*/ 9153525 w 9153525"/>
              <a:gd name="connsiteY1" fmla="*/ 0 h 2076450"/>
              <a:gd name="connsiteX2" fmla="*/ 9144000 w 9153525"/>
              <a:gd name="connsiteY2" fmla="*/ 2076450 h 2076450"/>
              <a:gd name="connsiteX3" fmla="*/ 0 w 9153525"/>
              <a:gd name="connsiteY3" fmla="*/ 2076450 h 2076450"/>
              <a:gd name="connsiteX4" fmla="*/ 0 w 9153525"/>
              <a:gd name="connsiteY4" fmla="*/ 800100 h 2076450"/>
              <a:gd name="connsiteX0" fmla="*/ 0 w 9153525"/>
              <a:gd name="connsiteY0" fmla="*/ 800100 h 2076450"/>
              <a:gd name="connsiteX1" fmla="*/ 9153525 w 9153525"/>
              <a:gd name="connsiteY1" fmla="*/ 0 h 2076450"/>
              <a:gd name="connsiteX2" fmla="*/ 9144000 w 9153525"/>
              <a:gd name="connsiteY2" fmla="*/ 2076450 h 2076450"/>
              <a:gd name="connsiteX3" fmla="*/ 0 w 9153525"/>
              <a:gd name="connsiteY3" fmla="*/ 2076450 h 2076450"/>
              <a:gd name="connsiteX4" fmla="*/ 0 w 9153525"/>
              <a:gd name="connsiteY4" fmla="*/ 800100 h 2076450"/>
              <a:gd name="connsiteX0" fmla="*/ 0 w 9150350"/>
              <a:gd name="connsiteY0" fmla="*/ 800100 h 2076450"/>
              <a:gd name="connsiteX1" fmla="*/ 9150350 w 9150350"/>
              <a:gd name="connsiteY1" fmla="*/ 0 h 2076450"/>
              <a:gd name="connsiteX2" fmla="*/ 9144000 w 9150350"/>
              <a:gd name="connsiteY2" fmla="*/ 2076450 h 2076450"/>
              <a:gd name="connsiteX3" fmla="*/ 0 w 9150350"/>
              <a:gd name="connsiteY3" fmla="*/ 2076450 h 2076450"/>
              <a:gd name="connsiteX4" fmla="*/ 0 w 9150350"/>
              <a:gd name="connsiteY4" fmla="*/ 800100 h 2076450"/>
              <a:gd name="connsiteX0" fmla="*/ 0 w 9144384"/>
              <a:gd name="connsiteY0" fmla="*/ 800100 h 2076450"/>
              <a:gd name="connsiteX1" fmla="*/ 9140825 w 9144384"/>
              <a:gd name="connsiteY1" fmla="*/ 0 h 2076450"/>
              <a:gd name="connsiteX2" fmla="*/ 9144000 w 9144384"/>
              <a:gd name="connsiteY2" fmla="*/ 2076450 h 2076450"/>
              <a:gd name="connsiteX3" fmla="*/ 0 w 9144384"/>
              <a:gd name="connsiteY3" fmla="*/ 2076450 h 2076450"/>
              <a:gd name="connsiteX4" fmla="*/ 0 w 9144384"/>
              <a:gd name="connsiteY4" fmla="*/ 800100 h 2076450"/>
              <a:gd name="connsiteX0" fmla="*/ 0 w 9153525"/>
              <a:gd name="connsiteY0" fmla="*/ 800100 h 2076450"/>
              <a:gd name="connsiteX1" fmla="*/ 9153525 w 9153525"/>
              <a:gd name="connsiteY1" fmla="*/ 0 h 2076450"/>
              <a:gd name="connsiteX2" fmla="*/ 9144000 w 9153525"/>
              <a:gd name="connsiteY2" fmla="*/ 2076450 h 2076450"/>
              <a:gd name="connsiteX3" fmla="*/ 0 w 9153525"/>
              <a:gd name="connsiteY3" fmla="*/ 2076450 h 2076450"/>
              <a:gd name="connsiteX4" fmla="*/ 0 w 9153525"/>
              <a:gd name="connsiteY4" fmla="*/ 800100 h 2076450"/>
              <a:gd name="connsiteX0" fmla="*/ 0 w 9147175"/>
              <a:gd name="connsiteY0" fmla="*/ 800100 h 2076450"/>
              <a:gd name="connsiteX1" fmla="*/ 9147175 w 9147175"/>
              <a:gd name="connsiteY1" fmla="*/ 0 h 2076450"/>
              <a:gd name="connsiteX2" fmla="*/ 9144000 w 9147175"/>
              <a:gd name="connsiteY2" fmla="*/ 2076450 h 2076450"/>
              <a:gd name="connsiteX3" fmla="*/ 0 w 9147175"/>
              <a:gd name="connsiteY3" fmla="*/ 2076450 h 2076450"/>
              <a:gd name="connsiteX4" fmla="*/ 0 w 9147175"/>
              <a:gd name="connsiteY4" fmla="*/ 800100 h 2076450"/>
              <a:gd name="connsiteX0" fmla="*/ 0 w 9147175"/>
              <a:gd name="connsiteY0" fmla="*/ 800100 h 2505075"/>
              <a:gd name="connsiteX1" fmla="*/ 9147175 w 9147175"/>
              <a:gd name="connsiteY1" fmla="*/ 0 h 2505075"/>
              <a:gd name="connsiteX2" fmla="*/ 9144000 w 9147175"/>
              <a:gd name="connsiteY2" fmla="*/ 2505075 h 2505075"/>
              <a:gd name="connsiteX3" fmla="*/ 0 w 9147175"/>
              <a:gd name="connsiteY3" fmla="*/ 2076450 h 2505075"/>
              <a:gd name="connsiteX4" fmla="*/ 0 w 9147175"/>
              <a:gd name="connsiteY4" fmla="*/ 800100 h 2505075"/>
              <a:gd name="connsiteX0" fmla="*/ 28575 w 9175750"/>
              <a:gd name="connsiteY0" fmla="*/ 800100 h 2514600"/>
              <a:gd name="connsiteX1" fmla="*/ 9175750 w 9175750"/>
              <a:gd name="connsiteY1" fmla="*/ 0 h 2514600"/>
              <a:gd name="connsiteX2" fmla="*/ 9172575 w 9175750"/>
              <a:gd name="connsiteY2" fmla="*/ 2505075 h 2514600"/>
              <a:gd name="connsiteX3" fmla="*/ 0 w 9175750"/>
              <a:gd name="connsiteY3" fmla="*/ 2514600 h 2514600"/>
              <a:gd name="connsiteX4" fmla="*/ 28575 w 9175750"/>
              <a:gd name="connsiteY4" fmla="*/ 800100 h 2514600"/>
              <a:gd name="connsiteX0" fmla="*/ 9525 w 9156700"/>
              <a:gd name="connsiteY0" fmla="*/ 800100 h 2514600"/>
              <a:gd name="connsiteX1" fmla="*/ 9156700 w 9156700"/>
              <a:gd name="connsiteY1" fmla="*/ 0 h 2514600"/>
              <a:gd name="connsiteX2" fmla="*/ 9153525 w 9156700"/>
              <a:gd name="connsiteY2" fmla="*/ 2505075 h 2514600"/>
              <a:gd name="connsiteX3" fmla="*/ 0 w 9156700"/>
              <a:gd name="connsiteY3" fmla="*/ 2514600 h 2514600"/>
              <a:gd name="connsiteX4" fmla="*/ 9525 w 9156700"/>
              <a:gd name="connsiteY4" fmla="*/ 800100 h 2514600"/>
              <a:gd name="connsiteX0" fmla="*/ 9525 w 9156700"/>
              <a:gd name="connsiteY0" fmla="*/ 800100 h 2514600"/>
              <a:gd name="connsiteX1" fmla="*/ 9156700 w 9156700"/>
              <a:gd name="connsiteY1" fmla="*/ 0 h 2514600"/>
              <a:gd name="connsiteX2" fmla="*/ 9153525 w 9156700"/>
              <a:gd name="connsiteY2" fmla="*/ 2514600 h 2514600"/>
              <a:gd name="connsiteX3" fmla="*/ 0 w 9156700"/>
              <a:gd name="connsiteY3" fmla="*/ 2514600 h 2514600"/>
              <a:gd name="connsiteX4" fmla="*/ 9525 w 9156700"/>
              <a:gd name="connsiteY4" fmla="*/ 800100 h 2514600"/>
              <a:gd name="connsiteX0" fmla="*/ 9525 w 9156700"/>
              <a:gd name="connsiteY0" fmla="*/ 800100 h 2514600"/>
              <a:gd name="connsiteX1" fmla="*/ 9156700 w 9156700"/>
              <a:gd name="connsiteY1" fmla="*/ 0 h 2514600"/>
              <a:gd name="connsiteX2" fmla="*/ 9153525 w 9156700"/>
              <a:gd name="connsiteY2" fmla="*/ 2495550 h 2514600"/>
              <a:gd name="connsiteX3" fmla="*/ 0 w 9156700"/>
              <a:gd name="connsiteY3" fmla="*/ 2514600 h 2514600"/>
              <a:gd name="connsiteX4" fmla="*/ 9525 w 9156700"/>
              <a:gd name="connsiteY4" fmla="*/ 800100 h 2514600"/>
              <a:gd name="connsiteX0" fmla="*/ 9525 w 9156700"/>
              <a:gd name="connsiteY0" fmla="*/ 800100 h 2514600"/>
              <a:gd name="connsiteX1" fmla="*/ 9156700 w 9156700"/>
              <a:gd name="connsiteY1" fmla="*/ 0 h 2514600"/>
              <a:gd name="connsiteX2" fmla="*/ 9153525 w 9156700"/>
              <a:gd name="connsiteY2" fmla="*/ 2495550 h 2514600"/>
              <a:gd name="connsiteX3" fmla="*/ 0 w 9156700"/>
              <a:gd name="connsiteY3" fmla="*/ 2514600 h 2514600"/>
              <a:gd name="connsiteX4" fmla="*/ 9525 w 9156700"/>
              <a:gd name="connsiteY4" fmla="*/ 800100 h 2514600"/>
              <a:gd name="connsiteX0" fmla="*/ 9525 w 9163331"/>
              <a:gd name="connsiteY0" fmla="*/ 800100 h 2514600"/>
              <a:gd name="connsiteX1" fmla="*/ 9156700 w 9163331"/>
              <a:gd name="connsiteY1" fmla="*/ 0 h 2514600"/>
              <a:gd name="connsiteX2" fmla="*/ 9163050 w 9163331"/>
              <a:gd name="connsiteY2" fmla="*/ 2514600 h 2514600"/>
              <a:gd name="connsiteX3" fmla="*/ 0 w 9163331"/>
              <a:gd name="connsiteY3" fmla="*/ 2514600 h 2514600"/>
              <a:gd name="connsiteX4" fmla="*/ 9525 w 9163331"/>
              <a:gd name="connsiteY4" fmla="*/ 800100 h 2514600"/>
              <a:gd name="connsiteX0" fmla="*/ 9525 w 9156700"/>
              <a:gd name="connsiteY0" fmla="*/ 800100 h 2651760"/>
              <a:gd name="connsiteX1" fmla="*/ 9156700 w 9156700"/>
              <a:gd name="connsiteY1" fmla="*/ 0 h 2651760"/>
              <a:gd name="connsiteX2" fmla="*/ 9155430 w 9156700"/>
              <a:gd name="connsiteY2" fmla="*/ 2651760 h 2651760"/>
              <a:gd name="connsiteX3" fmla="*/ 0 w 9156700"/>
              <a:gd name="connsiteY3" fmla="*/ 2514600 h 2651760"/>
              <a:gd name="connsiteX4" fmla="*/ 9525 w 9156700"/>
              <a:gd name="connsiteY4" fmla="*/ 800100 h 2651760"/>
              <a:gd name="connsiteX0" fmla="*/ 0 w 9147175"/>
              <a:gd name="connsiteY0" fmla="*/ 800100 h 2659380"/>
              <a:gd name="connsiteX1" fmla="*/ 9147175 w 9147175"/>
              <a:gd name="connsiteY1" fmla="*/ 0 h 2659380"/>
              <a:gd name="connsiteX2" fmla="*/ 9145905 w 9147175"/>
              <a:gd name="connsiteY2" fmla="*/ 2651760 h 2659380"/>
              <a:gd name="connsiteX3" fmla="*/ 13335 w 9147175"/>
              <a:gd name="connsiteY3" fmla="*/ 2659380 h 2659380"/>
              <a:gd name="connsiteX4" fmla="*/ 0 w 9147175"/>
              <a:gd name="connsiteY4" fmla="*/ 800100 h 2659380"/>
              <a:gd name="connsiteX0" fmla="*/ 1905 w 9149080"/>
              <a:gd name="connsiteY0" fmla="*/ 800100 h 2659380"/>
              <a:gd name="connsiteX1" fmla="*/ 9149080 w 9149080"/>
              <a:gd name="connsiteY1" fmla="*/ 0 h 2659380"/>
              <a:gd name="connsiteX2" fmla="*/ 9147810 w 9149080"/>
              <a:gd name="connsiteY2" fmla="*/ 2651760 h 2659380"/>
              <a:gd name="connsiteX3" fmla="*/ 0 w 9149080"/>
              <a:gd name="connsiteY3" fmla="*/ 2659380 h 2659380"/>
              <a:gd name="connsiteX4" fmla="*/ 1905 w 9149080"/>
              <a:gd name="connsiteY4" fmla="*/ 800100 h 2659380"/>
              <a:gd name="connsiteX0" fmla="*/ 1905 w 9149080"/>
              <a:gd name="connsiteY0" fmla="*/ 800100 h 2667000"/>
              <a:gd name="connsiteX1" fmla="*/ 9149080 w 9149080"/>
              <a:gd name="connsiteY1" fmla="*/ 0 h 2667000"/>
              <a:gd name="connsiteX2" fmla="*/ 9147810 w 9149080"/>
              <a:gd name="connsiteY2" fmla="*/ 2651760 h 2667000"/>
              <a:gd name="connsiteX3" fmla="*/ 0 w 9149080"/>
              <a:gd name="connsiteY3" fmla="*/ 2667000 h 2667000"/>
              <a:gd name="connsiteX4" fmla="*/ 1905 w 9149080"/>
              <a:gd name="connsiteY4" fmla="*/ 800100 h 2667000"/>
              <a:gd name="connsiteX0" fmla="*/ 1905 w 9149080"/>
              <a:gd name="connsiteY0" fmla="*/ 800100 h 2674620"/>
              <a:gd name="connsiteX1" fmla="*/ 9149080 w 9149080"/>
              <a:gd name="connsiteY1" fmla="*/ 0 h 2674620"/>
              <a:gd name="connsiteX2" fmla="*/ 9147810 w 9149080"/>
              <a:gd name="connsiteY2" fmla="*/ 2674620 h 2674620"/>
              <a:gd name="connsiteX3" fmla="*/ 0 w 9149080"/>
              <a:gd name="connsiteY3" fmla="*/ 2667000 h 2674620"/>
              <a:gd name="connsiteX4" fmla="*/ 1905 w 9149080"/>
              <a:gd name="connsiteY4" fmla="*/ 800100 h 26746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9080" h="2674620">
                <a:moveTo>
                  <a:pt x="1905" y="800100"/>
                </a:moveTo>
                <a:cubicBezTo>
                  <a:pt x="2962275" y="2137410"/>
                  <a:pt x="6101080" y="0"/>
                  <a:pt x="9149080" y="0"/>
                </a:cubicBezTo>
                <a:cubicBezTo>
                  <a:pt x="9146963" y="692150"/>
                  <a:pt x="9149927" y="1982470"/>
                  <a:pt x="9147810" y="2674620"/>
                </a:cubicBezTo>
                <a:lnTo>
                  <a:pt x="0" y="2667000"/>
                </a:lnTo>
                <a:lnTo>
                  <a:pt x="1905" y="800100"/>
                </a:ln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prstClr val="white"/>
              </a:solidFill>
            </a:endParaRPr>
          </a:p>
        </p:txBody>
      </p:sp>
      <p:sp>
        <p:nvSpPr>
          <p:cNvPr id="17" name="Rectangle 12"/>
          <p:cNvSpPr/>
          <p:nvPr/>
        </p:nvSpPr>
        <p:spPr>
          <a:xfrm>
            <a:off x="-1" y="2928621"/>
            <a:ext cx="12183533" cy="3939540"/>
          </a:xfrm>
          <a:custGeom>
            <a:avLst/>
            <a:gdLst>
              <a:gd name="connsiteX0" fmla="*/ 0 w 9144000"/>
              <a:gd name="connsiteY0" fmla="*/ 0 h 1276350"/>
              <a:gd name="connsiteX1" fmla="*/ 9144000 w 9144000"/>
              <a:gd name="connsiteY1" fmla="*/ 0 h 1276350"/>
              <a:gd name="connsiteX2" fmla="*/ 9144000 w 9144000"/>
              <a:gd name="connsiteY2" fmla="*/ 1276350 h 1276350"/>
              <a:gd name="connsiteX3" fmla="*/ 0 w 9144000"/>
              <a:gd name="connsiteY3" fmla="*/ 1276350 h 1276350"/>
              <a:gd name="connsiteX4" fmla="*/ 0 w 9144000"/>
              <a:gd name="connsiteY4" fmla="*/ 0 h 1276350"/>
              <a:gd name="connsiteX0" fmla="*/ 0 w 9144000"/>
              <a:gd name="connsiteY0" fmla="*/ 325966 h 1602316"/>
              <a:gd name="connsiteX1" fmla="*/ 9144000 w 9144000"/>
              <a:gd name="connsiteY1" fmla="*/ 325966 h 1602316"/>
              <a:gd name="connsiteX2" fmla="*/ 9144000 w 9144000"/>
              <a:gd name="connsiteY2" fmla="*/ 1602316 h 1602316"/>
              <a:gd name="connsiteX3" fmla="*/ 0 w 9144000"/>
              <a:gd name="connsiteY3" fmla="*/ 1602316 h 1602316"/>
              <a:gd name="connsiteX4" fmla="*/ 0 w 9144000"/>
              <a:gd name="connsiteY4" fmla="*/ 325966 h 1602316"/>
              <a:gd name="connsiteX0" fmla="*/ 0 w 9144000"/>
              <a:gd name="connsiteY0" fmla="*/ 217972 h 1494322"/>
              <a:gd name="connsiteX1" fmla="*/ 9134475 w 9144000"/>
              <a:gd name="connsiteY1" fmla="*/ 837097 h 1494322"/>
              <a:gd name="connsiteX2" fmla="*/ 9144000 w 9144000"/>
              <a:gd name="connsiteY2" fmla="*/ 1494322 h 1494322"/>
              <a:gd name="connsiteX3" fmla="*/ 0 w 9144000"/>
              <a:gd name="connsiteY3" fmla="*/ 1494322 h 1494322"/>
              <a:gd name="connsiteX4" fmla="*/ 0 w 9144000"/>
              <a:gd name="connsiteY4" fmla="*/ 217972 h 1494322"/>
              <a:gd name="connsiteX0" fmla="*/ 0 w 9153525"/>
              <a:gd name="connsiteY0" fmla="*/ 800100 h 2076450"/>
              <a:gd name="connsiteX1" fmla="*/ 9153525 w 9153525"/>
              <a:gd name="connsiteY1" fmla="*/ 0 h 2076450"/>
              <a:gd name="connsiteX2" fmla="*/ 9144000 w 9153525"/>
              <a:gd name="connsiteY2" fmla="*/ 2076450 h 2076450"/>
              <a:gd name="connsiteX3" fmla="*/ 0 w 9153525"/>
              <a:gd name="connsiteY3" fmla="*/ 2076450 h 2076450"/>
              <a:gd name="connsiteX4" fmla="*/ 0 w 9153525"/>
              <a:gd name="connsiteY4" fmla="*/ 800100 h 2076450"/>
              <a:gd name="connsiteX0" fmla="*/ 0 w 9153525"/>
              <a:gd name="connsiteY0" fmla="*/ 800100 h 2076450"/>
              <a:gd name="connsiteX1" fmla="*/ 9153525 w 9153525"/>
              <a:gd name="connsiteY1" fmla="*/ 0 h 2076450"/>
              <a:gd name="connsiteX2" fmla="*/ 9144000 w 9153525"/>
              <a:gd name="connsiteY2" fmla="*/ 2076450 h 2076450"/>
              <a:gd name="connsiteX3" fmla="*/ 0 w 9153525"/>
              <a:gd name="connsiteY3" fmla="*/ 2076450 h 2076450"/>
              <a:gd name="connsiteX4" fmla="*/ 0 w 9153525"/>
              <a:gd name="connsiteY4" fmla="*/ 800100 h 2076450"/>
              <a:gd name="connsiteX0" fmla="*/ 0 w 9153525"/>
              <a:gd name="connsiteY0" fmla="*/ 800100 h 2076450"/>
              <a:gd name="connsiteX1" fmla="*/ 9153525 w 9153525"/>
              <a:gd name="connsiteY1" fmla="*/ 0 h 2076450"/>
              <a:gd name="connsiteX2" fmla="*/ 9144000 w 9153525"/>
              <a:gd name="connsiteY2" fmla="*/ 2076450 h 2076450"/>
              <a:gd name="connsiteX3" fmla="*/ 0 w 9153525"/>
              <a:gd name="connsiteY3" fmla="*/ 2076450 h 2076450"/>
              <a:gd name="connsiteX4" fmla="*/ 0 w 9153525"/>
              <a:gd name="connsiteY4" fmla="*/ 800100 h 2076450"/>
              <a:gd name="connsiteX0" fmla="*/ 0 w 9153525"/>
              <a:gd name="connsiteY0" fmla="*/ 800100 h 2076450"/>
              <a:gd name="connsiteX1" fmla="*/ 9153525 w 9153525"/>
              <a:gd name="connsiteY1" fmla="*/ 0 h 2076450"/>
              <a:gd name="connsiteX2" fmla="*/ 9144000 w 9153525"/>
              <a:gd name="connsiteY2" fmla="*/ 2076450 h 2076450"/>
              <a:gd name="connsiteX3" fmla="*/ 0 w 9153525"/>
              <a:gd name="connsiteY3" fmla="*/ 2076450 h 2076450"/>
              <a:gd name="connsiteX4" fmla="*/ 0 w 9153525"/>
              <a:gd name="connsiteY4" fmla="*/ 800100 h 2076450"/>
              <a:gd name="connsiteX0" fmla="*/ 0 w 9153525"/>
              <a:gd name="connsiteY0" fmla="*/ 800100 h 2076450"/>
              <a:gd name="connsiteX1" fmla="*/ 9153525 w 9153525"/>
              <a:gd name="connsiteY1" fmla="*/ 0 h 2076450"/>
              <a:gd name="connsiteX2" fmla="*/ 9144000 w 9153525"/>
              <a:gd name="connsiteY2" fmla="*/ 2076450 h 2076450"/>
              <a:gd name="connsiteX3" fmla="*/ 0 w 9153525"/>
              <a:gd name="connsiteY3" fmla="*/ 2076450 h 2076450"/>
              <a:gd name="connsiteX4" fmla="*/ 0 w 9153525"/>
              <a:gd name="connsiteY4" fmla="*/ 800100 h 2076450"/>
              <a:gd name="connsiteX0" fmla="*/ 0 w 9153525"/>
              <a:gd name="connsiteY0" fmla="*/ 800100 h 2076450"/>
              <a:gd name="connsiteX1" fmla="*/ 9153525 w 9153525"/>
              <a:gd name="connsiteY1" fmla="*/ 0 h 2076450"/>
              <a:gd name="connsiteX2" fmla="*/ 9144000 w 9153525"/>
              <a:gd name="connsiteY2" fmla="*/ 2076450 h 2076450"/>
              <a:gd name="connsiteX3" fmla="*/ 0 w 9153525"/>
              <a:gd name="connsiteY3" fmla="*/ 2076450 h 2076450"/>
              <a:gd name="connsiteX4" fmla="*/ 0 w 9153525"/>
              <a:gd name="connsiteY4" fmla="*/ 800100 h 2076450"/>
              <a:gd name="connsiteX0" fmla="*/ 0 w 9153525"/>
              <a:gd name="connsiteY0" fmla="*/ 800100 h 2076450"/>
              <a:gd name="connsiteX1" fmla="*/ 9153525 w 9153525"/>
              <a:gd name="connsiteY1" fmla="*/ 0 h 2076450"/>
              <a:gd name="connsiteX2" fmla="*/ 9144000 w 9153525"/>
              <a:gd name="connsiteY2" fmla="*/ 2076450 h 2076450"/>
              <a:gd name="connsiteX3" fmla="*/ 0 w 9153525"/>
              <a:gd name="connsiteY3" fmla="*/ 2076450 h 2076450"/>
              <a:gd name="connsiteX4" fmla="*/ 0 w 9153525"/>
              <a:gd name="connsiteY4" fmla="*/ 800100 h 2076450"/>
              <a:gd name="connsiteX0" fmla="*/ 0 w 9150350"/>
              <a:gd name="connsiteY0" fmla="*/ 800100 h 2076450"/>
              <a:gd name="connsiteX1" fmla="*/ 9150350 w 9150350"/>
              <a:gd name="connsiteY1" fmla="*/ 0 h 2076450"/>
              <a:gd name="connsiteX2" fmla="*/ 9144000 w 9150350"/>
              <a:gd name="connsiteY2" fmla="*/ 2076450 h 2076450"/>
              <a:gd name="connsiteX3" fmla="*/ 0 w 9150350"/>
              <a:gd name="connsiteY3" fmla="*/ 2076450 h 2076450"/>
              <a:gd name="connsiteX4" fmla="*/ 0 w 9150350"/>
              <a:gd name="connsiteY4" fmla="*/ 800100 h 2076450"/>
              <a:gd name="connsiteX0" fmla="*/ 0 w 9144384"/>
              <a:gd name="connsiteY0" fmla="*/ 800100 h 2076450"/>
              <a:gd name="connsiteX1" fmla="*/ 9140825 w 9144384"/>
              <a:gd name="connsiteY1" fmla="*/ 0 h 2076450"/>
              <a:gd name="connsiteX2" fmla="*/ 9144000 w 9144384"/>
              <a:gd name="connsiteY2" fmla="*/ 2076450 h 2076450"/>
              <a:gd name="connsiteX3" fmla="*/ 0 w 9144384"/>
              <a:gd name="connsiteY3" fmla="*/ 2076450 h 2076450"/>
              <a:gd name="connsiteX4" fmla="*/ 0 w 9144384"/>
              <a:gd name="connsiteY4" fmla="*/ 800100 h 2076450"/>
              <a:gd name="connsiteX0" fmla="*/ 0 w 9153525"/>
              <a:gd name="connsiteY0" fmla="*/ 800100 h 2076450"/>
              <a:gd name="connsiteX1" fmla="*/ 9153525 w 9153525"/>
              <a:gd name="connsiteY1" fmla="*/ 0 h 2076450"/>
              <a:gd name="connsiteX2" fmla="*/ 9144000 w 9153525"/>
              <a:gd name="connsiteY2" fmla="*/ 2076450 h 2076450"/>
              <a:gd name="connsiteX3" fmla="*/ 0 w 9153525"/>
              <a:gd name="connsiteY3" fmla="*/ 2076450 h 2076450"/>
              <a:gd name="connsiteX4" fmla="*/ 0 w 9153525"/>
              <a:gd name="connsiteY4" fmla="*/ 800100 h 2076450"/>
              <a:gd name="connsiteX0" fmla="*/ 0 w 9147175"/>
              <a:gd name="connsiteY0" fmla="*/ 800100 h 2076450"/>
              <a:gd name="connsiteX1" fmla="*/ 9147175 w 9147175"/>
              <a:gd name="connsiteY1" fmla="*/ 0 h 2076450"/>
              <a:gd name="connsiteX2" fmla="*/ 9144000 w 9147175"/>
              <a:gd name="connsiteY2" fmla="*/ 2076450 h 2076450"/>
              <a:gd name="connsiteX3" fmla="*/ 0 w 9147175"/>
              <a:gd name="connsiteY3" fmla="*/ 2076450 h 2076450"/>
              <a:gd name="connsiteX4" fmla="*/ 0 w 9147175"/>
              <a:gd name="connsiteY4" fmla="*/ 800100 h 2076450"/>
              <a:gd name="connsiteX0" fmla="*/ 0 w 9147175"/>
              <a:gd name="connsiteY0" fmla="*/ 800100 h 2505075"/>
              <a:gd name="connsiteX1" fmla="*/ 9147175 w 9147175"/>
              <a:gd name="connsiteY1" fmla="*/ 0 h 2505075"/>
              <a:gd name="connsiteX2" fmla="*/ 9144000 w 9147175"/>
              <a:gd name="connsiteY2" fmla="*/ 2505075 h 2505075"/>
              <a:gd name="connsiteX3" fmla="*/ 0 w 9147175"/>
              <a:gd name="connsiteY3" fmla="*/ 2076450 h 2505075"/>
              <a:gd name="connsiteX4" fmla="*/ 0 w 9147175"/>
              <a:gd name="connsiteY4" fmla="*/ 800100 h 2505075"/>
              <a:gd name="connsiteX0" fmla="*/ 28575 w 9175750"/>
              <a:gd name="connsiteY0" fmla="*/ 800100 h 2514600"/>
              <a:gd name="connsiteX1" fmla="*/ 9175750 w 9175750"/>
              <a:gd name="connsiteY1" fmla="*/ 0 h 2514600"/>
              <a:gd name="connsiteX2" fmla="*/ 9172575 w 9175750"/>
              <a:gd name="connsiteY2" fmla="*/ 2505075 h 2514600"/>
              <a:gd name="connsiteX3" fmla="*/ 0 w 9175750"/>
              <a:gd name="connsiteY3" fmla="*/ 2514600 h 2514600"/>
              <a:gd name="connsiteX4" fmla="*/ 28575 w 9175750"/>
              <a:gd name="connsiteY4" fmla="*/ 800100 h 2514600"/>
              <a:gd name="connsiteX0" fmla="*/ 9525 w 9156700"/>
              <a:gd name="connsiteY0" fmla="*/ 800100 h 2514600"/>
              <a:gd name="connsiteX1" fmla="*/ 9156700 w 9156700"/>
              <a:gd name="connsiteY1" fmla="*/ 0 h 2514600"/>
              <a:gd name="connsiteX2" fmla="*/ 9153525 w 9156700"/>
              <a:gd name="connsiteY2" fmla="*/ 2505075 h 2514600"/>
              <a:gd name="connsiteX3" fmla="*/ 0 w 9156700"/>
              <a:gd name="connsiteY3" fmla="*/ 2514600 h 2514600"/>
              <a:gd name="connsiteX4" fmla="*/ 9525 w 9156700"/>
              <a:gd name="connsiteY4" fmla="*/ 800100 h 2514600"/>
              <a:gd name="connsiteX0" fmla="*/ 9525 w 9156700"/>
              <a:gd name="connsiteY0" fmla="*/ 800100 h 2514600"/>
              <a:gd name="connsiteX1" fmla="*/ 9156700 w 9156700"/>
              <a:gd name="connsiteY1" fmla="*/ 0 h 2514600"/>
              <a:gd name="connsiteX2" fmla="*/ 9153525 w 9156700"/>
              <a:gd name="connsiteY2" fmla="*/ 2514600 h 2514600"/>
              <a:gd name="connsiteX3" fmla="*/ 0 w 9156700"/>
              <a:gd name="connsiteY3" fmla="*/ 2514600 h 2514600"/>
              <a:gd name="connsiteX4" fmla="*/ 9525 w 9156700"/>
              <a:gd name="connsiteY4" fmla="*/ 800100 h 2514600"/>
              <a:gd name="connsiteX0" fmla="*/ 9525 w 9156700"/>
              <a:gd name="connsiteY0" fmla="*/ 800100 h 2514600"/>
              <a:gd name="connsiteX1" fmla="*/ 9156700 w 9156700"/>
              <a:gd name="connsiteY1" fmla="*/ 0 h 2514600"/>
              <a:gd name="connsiteX2" fmla="*/ 9153525 w 9156700"/>
              <a:gd name="connsiteY2" fmla="*/ 2495550 h 2514600"/>
              <a:gd name="connsiteX3" fmla="*/ 0 w 9156700"/>
              <a:gd name="connsiteY3" fmla="*/ 2514600 h 2514600"/>
              <a:gd name="connsiteX4" fmla="*/ 9525 w 9156700"/>
              <a:gd name="connsiteY4" fmla="*/ 800100 h 2514600"/>
              <a:gd name="connsiteX0" fmla="*/ 9525 w 9156700"/>
              <a:gd name="connsiteY0" fmla="*/ 800100 h 2514600"/>
              <a:gd name="connsiteX1" fmla="*/ 9156700 w 9156700"/>
              <a:gd name="connsiteY1" fmla="*/ 0 h 2514600"/>
              <a:gd name="connsiteX2" fmla="*/ 9153525 w 9156700"/>
              <a:gd name="connsiteY2" fmla="*/ 2495550 h 2514600"/>
              <a:gd name="connsiteX3" fmla="*/ 0 w 9156700"/>
              <a:gd name="connsiteY3" fmla="*/ 2514600 h 2514600"/>
              <a:gd name="connsiteX4" fmla="*/ 9525 w 9156700"/>
              <a:gd name="connsiteY4" fmla="*/ 800100 h 2514600"/>
              <a:gd name="connsiteX0" fmla="*/ 9525 w 9163331"/>
              <a:gd name="connsiteY0" fmla="*/ 800100 h 2514600"/>
              <a:gd name="connsiteX1" fmla="*/ 9156700 w 9163331"/>
              <a:gd name="connsiteY1" fmla="*/ 0 h 2514600"/>
              <a:gd name="connsiteX2" fmla="*/ 9163050 w 9163331"/>
              <a:gd name="connsiteY2" fmla="*/ 2514600 h 2514600"/>
              <a:gd name="connsiteX3" fmla="*/ 0 w 9163331"/>
              <a:gd name="connsiteY3" fmla="*/ 2514600 h 2514600"/>
              <a:gd name="connsiteX4" fmla="*/ 9525 w 9163331"/>
              <a:gd name="connsiteY4" fmla="*/ 800100 h 2514600"/>
              <a:gd name="connsiteX0" fmla="*/ 9525 w 9156700"/>
              <a:gd name="connsiteY0" fmla="*/ 800100 h 2651760"/>
              <a:gd name="connsiteX1" fmla="*/ 9156700 w 9156700"/>
              <a:gd name="connsiteY1" fmla="*/ 0 h 2651760"/>
              <a:gd name="connsiteX2" fmla="*/ 9155430 w 9156700"/>
              <a:gd name="connsiteY2" fmla="*/ 2651760 h 2651760"/>
              <a:gd name="connsiteX3" fmla="*/ 0 w 9156700"/>
              <a:gd name="connsiteY3" fmla="*/ 2514600 h 2651760"/>
              <a:gd name="connsiteX4" fmla="*/ 9525 w 9156700"/>
              <a:gd name="connsiteY4" fmla="*/ 800100 h 2651760"/>
              <a:gd name="connsiteX0" fmla="*/ 0 w 9147175"/>
              <a:gd name="connsiteY0" fmla="*/ 800100 h 2659380"/>
              <a:gd name="connsiteX1" fmla="*/ 9147175 w 9147175"/>
              <a:gd name="connsiteY1" fmla="*/ 0 h 2659380"/>
              <a:gd name="connsiteX2" fmla="*/ 9145905 w 9147175"/>
              <a:gd name="connsiteY2" fmla="*/ 2651760 h 2659380"/>
              <a:gd name="connsiteX3" fmla="*/ 13335 w 9147175"/>
              <a:gd name="connsiteY3" fmla="*/ 2659380 h 2659380"/>
              <a:gd name="connsiteX4" fmla="*/ 0 w 9147175"/>
              <a:gd name="connsiteY4" fmla="*/ 800100 h 2659380"/>
              <a:gd name="connsiteX0" fmla="*/ 1905 w 9149080"/>
              <a:gd name="connsiteY0" fmla="*/ 800100 h 2659380"/>
              <a:gd name="connsiteX1" fmla="*/ 9149080 w 9149080"/>
              <a:gd name="connsiteY1" fmla="*/ 0 h 2659380"/>
              <a:gd name="connsiteX2" fmla="*/ 9147810 w 9149080"/>
              <a:gd name="connsiteY2" fmla="*/ 2651760 h 2659380"/>
              <a:gd name="connsiteX3" fmla="*/ 0 w 9149080"/>
              <a:gd name="connsiteY3" fmla="*/ 2659380 h 2659380"/>
              <a:gd name="connsiteX4" fmla="*/ 1905 w 9149080"/>
              <a:gd name="connsiteY4" fmla="*/ 800100 h 2659380"/>
              <a:gd name="connsiteX0" fmla="*/ 1905 w 9149080"/>
              <a:gd name="connsiteY0" fmla="*/ 800100 h 2667000"/>
              <a:gd name="connsiteX1" fmla="*/ 9149080 w 9149080"/>
              <a:gd name="connsiteY1" fmla="*/ 0 h 2667000"/>
              <a:gd name="connsiteX2" fmla="*/ 9147810 w 9149080"/>
              <a:gd name="connsiteY2" fmla="*/ 2651760 h 2667000"/>
              <a:gd name="connsiteX3" fmla="*/ 0 w 9149080"/>
              <a:gd name="connsiteY3" fmla="*/ 2667000 h 2667000"/>
              <a:gd name="connsiteX4" fmla="*/ 1905 w 9149080"/>
              <a:gd name="connsiteY4" fmla="*/ 800100 h 2667000"/>
              <a:gd name="connsiteX0" fmla="*/ 1905 w 9149080"/>
              <a:gd name="connsiteY0" fmla="*/ 800100 h 2674620"/>
              <a:gd name="connsiteX1" fmla="*/ 9149080 w 9149080"/>
              <a:gd name="connsiteY1" fmla="*/ 0 h 2674620"/>
              <a:gd name="connsiteX2" fmla="*/ 9147810 w 9149080"/>
              <a:gd name="connsiteY2" fmla="*/ 2674620 h 2674620"/>
              <a:gd name="connsiteX3" fmla="*/ 0 w 9149080"/>
              <a:gd name="connsiteY3" fmla="*/ 2667000 h 2674620"/>
              <a:gd name="connsiteX4" fmla="*/ 1905 w 9149080"/>
              <a:gd name="connsiteY4" fmla="*/ 800100 h 2674620"/>
              <a:gd name="connsiteX0" fmla="*/ 1905 w 9149080"/>
              <a:gd name="connsiteY0" fmla="*/ 800100 h 2667000"/>
              <a:gd name="connsiteX1" fmla="*/ 9149080 w 9149080"/>
              <a:gd name="connsiteY1" fmla="*/ 0 h 2667000"/>
              <a:gd name="connsiteX2" fmla="*/ 9147810 w 9149080"/>
              <a:gd name="connsiteY2" fmla="*/ 2312670 h 2667000"/>
              <a:gd name="connsiteX3" fmla="*/ 0 w 9149080"/>
              <a:gd name="connsiteY3" fmla="*/ 2667000 h 2667000"/>
              <a:gd name="connsiteX4" fmla="*/ 1905 w 9149080"/>
              <a:gd name="connsiteY4" fmla="*/ 800100 h 2667000"/>
              <a:gd name="connsiteX0" fmla="*/ 0 w 9147175"/>
              <a:gd name="connsiteY0" fmla="*/ 800100 h 2312670"/>
              <a:gd name="connsiteX1" fmla="*/ 9147175 w 9147175"/>
              <a:gd name="connsiteY1" fmla="*/ 0 h 2312670"/>
              <a:gd name="connsiteX2" fmla="*/ 9145905 w 9147175"/>
              <a:gd name="connsiteY2" fmla="*/ 2312670 h 2312670"/>
              <a:gd name="connsiteX3" fmla="*/ 17145 w 9147175"/>
              <a:gd name="connsiteY3" fmla="*/ 1304925 h 2312670"/>
              <a:gd name="connsiteX4" fmla="*/ 0 w 9147175"/>
              <a:gd name="connsiteY4" fmla="*/ 800100 h 2312670"/>
              <a:gd name="connsiteX0" fmla="*/ 0 w 9147175"/>
              <a:gd name="connsiteY0" fmla="*/ 800100 h 2312670"/>
              <a:gd name="connsiteX1" fmla="*/ 9147175 w 9147175"/>
              <a:gd name="connsiteY1" fmla="*/ 0 h 2312670"/>
              <a:gd name="connsiteX2" fmla="*/ 9145905 w 9147175"/>
              <a:gd name="connsiteY2" fmla="*/ 2312670 h 2312670"/>
              <a:gd name="connsiteX3" fmla="*/ 17145 w 9147175"/>
              <a:gd name="connsiteY3" fmla="*/ 1304925 h 2312670"/>
              <a:gd name="connsiteX4" fmla="*/ 0 w 9147175"/>
              <a:gd name="connsiteY4" fmla="*/ 800100 h 2312670"/>
              <a:gd name="connsiteX0" fmla="*/ 0 w 9146147"/>
              <a:gd name="connsiteY0" fmla="*/ 838200 h 2350770"/>
              <a:gd name="connsiteX1" fmla="*/ 9137650 w 9146147"/>
              <a:gd name="connsiteY1" fmla="*/ 0 h 2350770"/>
              <a:gd name="connsiteX2" fmla="*/ 9145905 w 9146147"/>
              <a:gd name="connsiteY2" fmla="*/ 2350770 h 2350770"/>
              <a:gd name="connsiteX3" fmla="*/ 17145 w 9146147"/>
              <a:gd name="connsiteY3" fmla="*/ 1343025 h 2350770"/>
              <a:gd name="connsiteX4" fmla="*/ 0 w 9146147"/>
              <a:gd name="connsiteY4" fmla="*/ 838200 h 2350770"/>
              <a:gd name="connsiteX0" fmla="*/ 0 w 9146147"/>
              <a:gd name="connsiteY0" fmla="*/ 838200 h 2350770"/>
              <a:gd name="connsiteX1" fmla="*/ 9137650 w 9146147"/>
              <a:gd name="connsiteY1" fmla="*/ 0 h 2350770"/>
              <a:gd name="connsiteX2" fmla="*/ 9145905 w 9146147"/>
              <a:gd name="connsiteY2" fmla="*/ 2350770 h 2350770"/>
              <a:gd name="connsiteX3" fmla="*/ 17145 w 9146147"/>
              <a:gd name="connsiteY3" fmla="*/ 1343025 h 2350770"/>
              <a:gd name="connsiteX4" fmla="*/ 0 w 9146147"/>
              <a:gd name="connsiteY4" fmla="*/ 838200 h 2350770"/>
              <a:gd name="connsiteX0" fmla="*/ 0 w 9146147"/>
              <a:gd name="connsiteY0" fmla="*/ 838687 h 2351257"/>
              <a:gd name="connsiteX1" fmla="*/ 9137650 w 9146147"/>
              <a:gd name="connsiteY1" fmla="*/ 487 h 2351257"/>
              <a:gd name="connsiteX2" fmla="*/ 9145905 w 9146147"/>
              <a:gd name="connsiteY2" fmla="*/ 2351257 h 2351257"/>
              <a:gd name="connsiteX3" fmla="*/ 17145 w 9146147"/>
              <a:gd name="connsiteY3" fmla="*/ 1343512 h 2351257"/>
              <a:gd name="connsiteX4" fmla="*/ 0 w 9146147"/>
              <a:gd name="connsiteY4" fmla="*/ 838687 h 2351257"/>
              <a:gd name="connsiteX0" fmla="*/ 0 w 9146147"/>
              <a:gd name="connsiteY0" fmla="*/ 838662 h 2351232"/>
              <a:gd name="connsiteX1" fmla="*/ 9137650 w 9146147"/>
              <a:gd name="connsiteY1" fmla="*/ 462 h 2351232"/>
              <a:gd name="connsiteX2" fmla="*/ 9145905 w 9146147"/>
              <a:gd name="connsiteY2" fmla="*/ 2351232 h 2351232"/>
              <a:gd name="connsiteX3" fmla="*/ 17145 w 9146147"/>
              <a:gd name="connsiteY3" fmla="*/ 1343487 h 2351232"/>
              <a:gd name="connsiteX4" fmla="*/ 0 w 9146147"/>
              <a:gd name="connsiteY4" fmla="*/ 838662 h 2351232"/>
              <a:gd name="connsiteX0" fmla="*/ 0 w 9146147"/>
              <a:gd name="connsiteY0" fmla="*/ 838662 h 2351232"/>
              <a:gd name="connsiteX1" fmla="*/ 9137650 w 9146147"/>
              <a:gd name="connsiteY1" fmla="*/ 462 h 2351232"/>
              <a:gd name="connsiteX2" fmla="*/ 9145905 w 9146147"/>
              <a:gd name="connsiteY2" fmla="*/ 2351232 h 2351232"/>
              <a:gd name="connsiteX3" fmla="*/ 7620 w 9146147"/>
              <a:gd name="connsiteY3" fmla="*/ 1362537 h 2351232"/>
              <a:gd name="connsiteX4" fmla="*/ 0 w 9146147"/>
              <a:gd name="connsiteY4" fmla="*/ 838662 h 2351232"/>
              <a:gd name="connsiteX0" fmla="*/ 0 w 9137650"/>
              <a:gd name="connsiteY0" fmla="*/ 838662 h 2351232"/>
              <a:gd name="connsiteX1" fmla="*/ 9137650 w 9137650"/>
              <a:gd name="connsiteY1" fmla="*/ 462 h 2351232"/>
              <a:gd name="connsiteX2" fmla="*/ 9136380 w 9137650"/>
              <a:gd name="connsiteY2" fmla="*/ 2351232 h 2351232"/>
              <a:gd name="connsiteX3" fmla="*/ 7620 w 9137650"/>
              <a:gd name="connsiteY3" fmla="*/ 1362537 h 2351232"/>
              <a:gd name="connsiteX4" fmla="*/ 0 w 9137650"/>
              <a:gd name="connsiteY4" fmla="*/ 838662 h 2351232"/>
              <a:gd name="connsiteX0" fmla="*/ 0 w 9137650"/>
              <a:gd name="connsiteY0" fmla="*/ 838662 h 2627457"/>
              <a:gd name="connsiteX1" fmla="*/ 9137650 w 9137650"/>
              <a:gd name="connsiteY1" fmla="*/ 462 h 2627457"/>
              <a:gd name="connsiteX2" fmla="*/ 9136380 w 9137650"/>
              <a:gd name="connsiteY2" fmla="*/ 2627457 h 2627457"/>
              <a:gd name="connsiteX3" fmla="*/ 7620 w 9137650"/>
              <a:gd name="connsiteY3" fmla="*/ 1362537 h 2627457"/>
              <a:gd name="connsiteX4" fmla="*/ 0 w 9137650"/>
              <a:gd name="connsiteY4" fmla="*/ 838662 h 2627457"/>
              <a:gd name="connsiteX0" fmla="*/ 0 w 9137650"/>
              <a:gd name="connsiteY0" fmla="*/ 838662 h 2627457"/>
              <a:gd name="connsiteX1" fmla="*/ 9137650 w 9137650"/>
              <a:gd name="connsiteY1" fmla="*/ 462 h 2627457"/>
              <a:gd name="connsiteX2" fmla="*/ 9136380 w 9137650"/>
              <a:gd name="connsiteY2" fmla="*/ 2627457 h 2627457"/>
              <a:gd name="connsiteX3" fmla="*/ 7620 w 9137650"/>
              <a:gd name="connsiteY3" fmla="*/ 1362537 h 2627457"/>
              <a:gd name="connsiteX4" fmla="*/ 0 w 9137650"/>
              <a:gd name="connsiteY4" fmla="*/ 838662 h 2627457"/>
              <a:gd name="connsiteX0" fmla="*/ 0 w 9137650"/>
              <a:gd name="connsiteY0" fmla="*/ 838662 h 2627457"/>
              <a:gd name="connsiteX1" fmla="*/ 9137650 w 9137650"/>
              <a:gd name="connsiteY1" fmla="*/ 462 h 2627457"/>
              <a:gd name="connsiteX2" fmla="*/ 9136380 w 9137650"/>
              <a:gd name="connsiteY2" fmla="*/ 2627457 h 2627457"/>
              <a:gd name="connsiteX3" fmla="*/ 7620 w 9137650"/>
              <a:gd name="connsiteY3" fmla="*/ 1362537 h 2627457"/>
              <a:gd name="connsiteX4" fmla="*/ 0 w 9137650"/>
              <a:gd name="connsiteY4" fmla="*/ 838662 h 2627457"/>
              <a:gd name="connsiteX0" fmla="*/ 0 w 9137650"/>
              <a:gd name="connsiteY0" fmla="*/ 838662 h 2627457"/>
              <a:gd name="connsiteX1" fmla="*/ 9137650 w 9137650"/>
              <a:gd name="connsiteY1" fmla="*/ 462 h 2627457"/>
              <a:gd name="connsiteX2" fmla="*/ 9136380 w 9137650"/>
              <a:gd name="connsiteY2" fmla="*/ 2627457 h 2627457"/>
              <a:gd name="connsiteX3" fmla="*/ 7620 w 9137650"/>
              <a:gd name="connsiteY3" fmla="*/ 1362537 h 2627457"/>
              <a:gd name="connsiteX4" fmla="*/ 0 w 9137650"/>
              <a:gd name="connsiteY4" fmla="*/ 838662 h 26274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37650" h="2627457">
                <a:moveTo>
                  <a:pt x="0" y="838662"/>
                </a:moveTo>
                <a:cubicBezTo>
                  <a:pt x="2893695" y="2299797"/>
                  <a:pt x="6327775" y="-37638"/>
                  <a:pt x="9137650" y="462"/>
                </a:cubicBezTo>
                <a:cubicBezTo>
                  <a:pt x="9135533" y="692612"/>
                  <a:pt x="9138497" y="1935307"/>
                  <a:pt x="9136380" y="2627457"/>
                </a:cubicBezTo>
                <a:cubicBezTo>
                  <a:pt x="9141460" y="2453467"/>
                  <a:pt x="3326765" y="3136727"/>
                  <a:pt x="7620" y="1362537"/>
                </a:cubicBezTo>
                <a:lnTo>
                  <a:pt x="0" y="838662"/>
                </a:ln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prstClr val="white"/>
              </a:solidFill>
            </a:endParaRPr>
          </a:p>
        </p:txBody>
      </p:sp>
      <p:pic>
        <p:nvPicPr>
          <p:cNvPr id="40" name="Picture 39"/>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8347456" y="6090795"/>
            <a:ext cx="3352800" cy="41166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2"/>
          <p:cNvSpPr>
            <a:spLocks noGrp="1"/>
          </p:cNvSpPr>
          <p:nvPr>
            <p:ph type="ftr" sz="quarter" idx="10"/>
          </p:nvPr>
        </p:nvSpPr>
        <p:spPr/>
        <p:txBody>
          <a:bodyPr/>
          <a:lstStyle/>
          <a:p>
            <a:endParaRPr lang="en-US" dirty="0">
              <a:solidFill>
                <a:prstClr val="white"/>
              </a:solidFill>
            </a:endParaRPr>
          </a:p>
        </p:txBody>
      </p:sp>
      <p:sp>
        <p:nvSpPr>
          <p:cNvPr id="4" name="Slide Number Placeholder 3"/>
          <p:cNvSpPr>
            <a:spLocks noGrp="1"/>
          </p:cNvSpPr>
          <p:nvPr>
            <p:ph type="sldNum" sz="quarter" idx="11"/>
          </p:nvPr>
        </p:nvSpPr>
        <p:spPr/>
        <p:txBody>
          <a:bodyPr/>
          <a:lstStyle/>
          <a:p>
            <a:fld id="{14D65173-87C9-47C0-A890-7AD8E2754265}" type="slidenum">
              <a:rPr lang="en-US" smtClean="0">
                <a:solidFill>
                  <a:prstClr val="white"/>
                </a:solidFill>
              </a:rPr>
              <a:pPr/>
              <a:t>‹#›</a:t>
            </a:fld>
            <a:endParaRPr lang="en-US" dirty="0">
              <a:solidFill>
                <a:prstClr val="white"/>
              </a:solidFill>
            </a:endParaRPr>
          </a:p>
        </p:txBody>
      </p:sp>
    </p:spTree>
    <p:extLst>
      <p:ext uri="{BB962C8B-B14F-4D97-AF65-F5344CB8AC3E}">
        <p14:creationId xmlns:p14="http://schemas.microsoft.com/office/powerpoint/2010/main" val="1816628986"/>
      </p:ext>
    </p:extLst>
  </p:cSld>
  <p:clrMapOvr>
    <a:masterClrMapping/>
  </p:clrMapOvr>
  <p:timing>
    <p:tnLst>
      <p:par>
        <p:cTn id="1" dur="indefinite" restart="never" nodeType="tmRoot"/>
      </p:par>
    </p:tnLst>
  </p:timing>
  <p:hf hd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335394" y="1039344"/>
            <a:ext cx="11579517" cy="49892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11"/>
          </p:nvPr>
        </p:nvSpPr>
        <p:spPr/>
        <p:txBody>
          <a:bodyPr/>
          <a:lstStyle/>
          <a:p>
            <a:endParaRPr lang="en-US" dirty="0">
              <a:solidFill>
                <a:prstClr val="white"/>
              </a:solidFill>
            </a:endParaRPr>
          </a:p>
        </p:txBody>
      </p:sp>
      <p:sp>
        <p:nvSpPr>
          <p:cNvPr id="6" name="Slide Number Placeholder 5"/>
          <p:cNvSpPr>
            <a:spLocks noGrp="1"/>
          </p:cNvSpPr>
          <p:nvPr>
            <p:ph type="sldNum" sz="quarter" idx="12"/>
          </p:nvPr>
        </p:nvSpPr>
        <p:spPr/>
        <p:txBody>
          <a:bodyPr/>
          <a:lstStyle>
            <a:lvl1pPr algn="ctr">
              <a:defRPr/>
            </a:lvl1pPr>
          </a:lstStyle>
          <a:p>
            <a:fld id="{14D65173-87C9-47C0-A890-7AD8E2754265}" type="slidenum">
              <a:rPr lang="en-US" smtClean="0">
                <a:solidFill>
                  <a:prstClr val="white"/>
                </a:solidFill>
              </a:rPr>
              <a:pPr/>
              <a:t>‹#›</a:t>
            </a:fld>
            <a:endParaRPr lang="en-US" dirty="0">
              <a:solidFill>
                <a:prstClr val="white"/>
              </a:solidFill>
            </a:endParaRPr>
          </a:p>
        </p:txBody>
      </p:sp>
    </p:spTree>
    <p:extLst>
      <p:ext uri="{BB962C8B-B14F-4D97-AF65-F5344CB8AC3E}">
        <p14:creationId xmlns:p14="http://schemas.microsoft.com/office/powerpoint/2010/main" val="2800758348"/>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print"/>
          <a:stretch>
            <a:fillRect/>
          </a:stretch>
        </p:blipFill>
        <p:spPr>
          <a:xfrm>
            <a:off x="28" y="7144"/>
            <a:ext cx="12191945" cy="6843712"/>
          </a:xfrm>
          <a:prstGeom prst="rect">
            <a:avLst/>
          </a:prstGeom>
        </p:spPr>
      </p:pic>
      <p:sp>
        <p:nvSpPr>
          <p:cNvPr id="16" name="Rectangle 15"/>
          <p:cNvSpPr/>
          <p:nvPr/>
        </p:nvSpPr>
        <p:spPr>
          <a:xfrm>
            <a:off x="-27" y="5402179"/>
            <a:ext cx="12192028" cy="1455820"/>
          </a:xfrm>
          <a:prstGeom prst="rect">
            <a:avLst/>
          </a:prstGeom>
          <a:solidFill>
            <a:schemeClr val="tx1">
              <a:lumMod val="50000"/>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prstClr val="white"/>
              </a:solidFill>
            </a:endParaRPr>
          </a:p>
        </p:txBody>
      </p:sp>
      <p:sp>
        <p:nvSpPr>
          <p:cNvPr id="15" name="Rectangle 14"/>
          <p:cNvSpPr/>
          <p:nvPr/>
        </p:nvSpPr>
        <p:spPr>
          <a:xfrm>
            <a:off x="-27" y="0"/>
            <a:ext cx="12192028" cy="2434389"/>
          </a:xfrm>
          <a:prstGeom prst="rect">
            <a:avLst/>
          </a:prstGeom>
          <a:solidFill>
            <a:schemeClr val="tx1">
              <a:lumMod val="50000"/>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prstClr val="white"/>
              </a:solidFill>
            </a:endParaRPr>
          </a:p>
        </p:txBody>
      </p:sp>
      <p:sp>
        <p:nvSpPr>
          <p:cNvPr id="2" name="Title 1"/>
          <p:cNvSpPr>
            <a:spLocks noGrp="1"/>
          </p:cNvSpPr>
          <p:nvPr>
            <p:ph type="title" hasCustomPrompt="1"/>
          </p:nvPr>
        </p:nvSpPr>
        <p:spPr>
          <a:xfrm>
            <a:off x="304802" y="945631"/>
            <a:ext cx="11584516" cy="1362075"/>
          </a:xfrm>
        </p:spPr>
        <p:txBody>
          <a:bodyPr anchor="ctr">
            <a:normAutofit/>
          </a:bodyPr>
          <a:lstStyle>
            <a:lvl1pPr algn="ctr">
              <a:defRPr sz="5333" b="0" cap="none">
                <a:solidFill>
                  <a:schemeClr val="bg1"/>
                </a:solidFill>
              </a:defRPr>
            </a:lvl1pPr>
          </a:lstStyle>
          <a:p>
            <a:r>
              <a:rPr lang="en-US" dirty="0" smtClean="0"/>
              <a:t>Click To Edit Master Title Style</a:t>
            </a:r>
            <a:endParaRPr lang="en-US" dirty="0"/>
          </a:p>
        </p:txBody>
      </p:sp>
      <p:sp>
        <p:nvSpPr>
          <p:cNvPr id="6" name="Text Placeholder 2"/>
          <p:cNvSpPr txBox="1">
            <a:spLocks/>
          </p:cNvSpPr>
          <p:nvPr/>
        </p:nvSpPr>
        <p:spPr>
          <a:xfrm>
            <a:off x="475543" y="5770880"/>
            <a:ext cx="7347657" cy="629920"/>
          </a:xfrm>
          <a:prstGeom prst="rect">
            <a:avLst/>
          </a:prstGeom>
        </p:spPr>
        <p:txBody>
          <a:bodyPr anchor="t">
            <a:noAutofit/>
          </a:bodyPr>
          <a:lstStyle>
            <a:lvl1pPr marL="0" indent="0" algn="just" defTabSz="914400" rtl="0" eaLnBrk="1" latinLnBrk="0" hangingPunct="1">
              <a:lnSpc>
                <a:spcPct val="95000"/>
              </a:lnSpc>
              <a:spcBef>
                <a:spcPts val="0"/>
              </a:spcBef>
              <a:spcAft>
                <a:spcPts val="0"/>
              </a:spcAft>
              <a:buClr>
                <a:schemeClr val="accent1"/>
              </a:buClr>
              <a:buFont typeface="Arial" pitchFamily="34" charset="0"/>
              <a:buNone/>
              <a:defRPr sz="500" b="1" kern="1200" spc="-20" baseline="0">
                <a:solidFill>
                  <a:schemeClr val="bg1"/>
                </a:solidFill>
                <a:latin typeface="Arial" pitchFamily="34" charset="0"/>
                <a:ea typeface="+mn-ea"/>
                <a:cs typeface="Arial" pitchFamily="34" charset="0"/>
              </a:defRPr>
            </a:lvl1pPr>
            <a:lvl2pPr marL="457200" indent="0" algn="l" defTabSz="914400" rtl="0" eaLnBrk="1" latinLnBrk="0" hangingPunct="1">
              <a:lnSpc>
                <a:spcPct val="110000"/>
              </a:lnSpc>
              <a:spcBef>
                <a:spcPts val="600"/>
              </a:spcBef>
              <a:spcAft>
                <a:spcPts val="600"/>
              </a:spcAft>
              <a:buClr>
                <a:schemeClr val="accent1"/>
              </a:buClr>
              <a:buFont typeface="Arial" pitchFamily="34" charset="0"/>
              <a:buNone/>
              <a:defRPr sz="1800" kern="1200">
                <a:solidFill>
                  <a:schemeClr val="tx1">
                    <a:tint val="75000"/>
                  </a:schemeClr>
                </a:solidFill>
                <a:latin typeface="Arial" pitchFamily="34" charset="0"/>
                <a:ea typeface="+mn-ea"/>
                <a:cs typeface="Arial" pitchFamily="34" charset="0"/>
              </a:defRPr>
            </a:lvl2pPr>
            <a:lvl3pPr marL="914400" indent="0" algn="l" defTabSz="914400" rtl="0" eaLnBrk="1" latinLnBrk="0" hangingPunct="1">
              <a:lnSpc>
                <a:spcPct val="110000"/>
              </a:lnSpc>
              <a:spcBef>
                <a:spcPts val="600"/>
              </a:spcBef>
              <a:spcAft>
                <a:spcPts val="600"/>
              </a:spcAft>
              <a:buClr>
                <a:schemeClr val="accent1"/>
              </a:buClr>
              <a:buFont typeface="Arial" pitchFamily="34" charset="0"/>
              <a:buNone/>
              <a:defRPr sz="1600" kern="1200">
                <a:solidFill>
                  <a:schemeClr val="tx1">
                    <a:tint val="75000"/>
                  </a:schemeClr>
                </a:solidFill>
                <a:latin typeface="Arial" pitchFamily="34" charset="0"/>
                <a:ea typeface="+mn-ea"/>
                <a:cs typeface="Arial" pitchFamily="34" charset="0"/>
              </a:defRPr>
            </a:lvl3pPr>
            <a:lvl4pPr marL="1371600" indent="0" algn="l" defTabSz="914400" rtl="0" eaLnBrk="1" latinLnBrk="0" hangingPunct="1">
              <a:lnSpc>
                <a:spcPct val="110000"/>
              </a:lnSpc>
              <a:spcBef>
                <a:spcPts val="600"/>
              </a:spcBef>
              <a:spcAft>
                <a:spcPts val="600"/>
              </a:spcAft>
              <a:buClr>
                <a:schemeClr val="accent1"/>
              </a:buClr>
              <a:buFont typeface="Arial" pitchFamily="34" charset="0"/>
              <a:buNone/>
              <a:defRPr sz="1400" kern="1200">
                <a:solidFill>
                  <a:schemeClr val="tx1">
                    <a:tint val="75000"/>
                  </a:schemeClr>
                </a:solidFill>
                <a:latin typeface="Arial" pitchFamily="34" charset="0"/>
                <a:ea typeface="+mn-ea"/>
                <a:cs typeface="Arial" pitchFamily="34" charset="0"/>
              </a:defRPr>
            </a:lvl4pPr>
            <a:lvl5pPr marL="1828800" indent="0" algn="l" defTabSz="914400" rtl="0" eaLnBrk="1" latinLnBrk="0" hangingPunct="1">
              <a:lnSpc>
                <a:spcPct val="110000"/>
              </a:lnSpc>
              <a:spcBef>
                <a:spcPts val="600"/>
              </a:spcBef>
              <a:spcAft>
                <a:spcPts val="600"/>
              </a:spcAft>
              <a:buClr>
                <a:schemeClr val="accent1"/>
              </a:buClr>
              <a:buFont typeface="Arial" pitchFamily="34" charset="0"/>
              <a:buNone/>
              <a:defRPr sz="1400" kern="1200">
                <a:solidFill>
                  <a:schemeClr val="tx1">
                    <a:tint val="75000"/>
                  </a:schemeClr>
                </a:solidFill>
                <a:latin typeface="Arial" pitchFamily="34" charset="0"/>
                <a:ea typeface="+mn-ea"/>
                <a:cs typeface="Arial" pitchFamily="34" charset="0"/>
              </a:defRPr>
            </a:lvl5pPr>
            <a:lvl6pPr marL="22860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9pPr>
          </a:lstStyle>
          <a:p>
            <a:pPr>
              <a:buClr>
                <a:srgbClr val="007CC3"/>
              </a:buClr>
            </a:pPr>
            <a:r>
              <a:rPr lang="en-US" sz="667" dirty="0" smtClean="0">
                <a:solidFill>
                  <a:prstClr val="white"/>
                </a:solidFill>
              </a:rPr>
              <a:t>© 2014 Infosys Limited, Bangalore, India. All Rights Reserved. Infosys believes the information in this document is accurate as of its publication date; such information is subject to change without notice. Infosys acknowledges the proprietary rights of other companies to the trademarks, product names and such other intellectual property rights mentioned in this document. Except as expressly permitted, neither this documentation nor any part of it may be reproduced, stored in a retrieval system, or transmitted in any form or by any means, electronic, mechanical, printing, photocopying, recording or otherwise, without the prior permission of Infosys Limited and/ or any named intellectual property rights holders under this document.</a:t>
            </a:r>
          </a:p>
          <a:p>
            <a:pPr>
              <a:buClr>
                <a:srgbClr val="007CC3"/>
              </a:buClr>
            </a:pPr>
            <a:endParaRPr lang="en-US" sz="667" dirty="0" smtClean="0">
              <a:solidFill>
                <a:prstClr val="white"/>
              </a:solidFill>
            </a:endParaRPr>
          </a:p>
          <a:p>
            <a:pPr>
              <a:buClr>
                <a:srgbClr val="007CC3"/>
              </a:buClr>
            </a:pPr>
            <a:endParaRPr lang="en-US" sz="667" dirty="0">
              <a:solidFill>
                <a:prstClr val="white"/>
              </a:solidFill>
            </a:endParaRPr>
          </a:p>
        </p:txBody>
      </p:sp>
      <p:pic>
        <p:nvPicPr>
          <p:cNvPr id="7" name="Picture 6"/>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8217543" y="5858934"/>
            <a:ext cx="3352800" cy="411660"/>
          </a:xfrm>
          <a:prstGeom prst="rect">
            <a:avLst/>
          </a:prstGeom>
        </p:spPr>
      </p:pic>
      <p:cxnSp>
        <p:nvCxnSpPr>
          <p:cNvPr id="8" name="Straight Connector 7"/>
          <p:cNvCxnSpPr/>
          <p:nvPr/>
        </p:nvCxnSpPr>
        <p:spPr>
          <a:xfrm>
            <a:off x="0" y="2434389"/>
            <a:ext cx="1219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28" y="5402179"/>
            <a:ext cx="1219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28" y="2485189"/>
            <a:ext cx="12192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0" y="2688389"/>
            <a:ext cx="12192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0" y="5364747"/>
            <a:ext cx="12192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0" y="5054600"/>
            <a:ext cx="12192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14" name="Picture 13" descr="PPT template_NewR6.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7" name="Text Placeholder 2"/>
          <p:cNvSpPr txBox="1">
            <a:spLocks/>
          </p:cNvSpPr>
          <p:nvPr/>
        </p:nvSpPr>
        <p:spPr>
          <a:xfrm>
            <a:off x="475543" y="5770880"/>
            <a:ext cx="7347657" cy="629920"/>
          </a:xfrm>
          <a:prstGeom prst="rect">
            <a:avLst/>
          </a:prstGeom>
        </p:spPr>
        <p:txBody>
          <a:bodyPr anchor="t">
            <a:noAutofit/>
          </a:bodyPr>
          <a:lstStyle>
            <a:lvl1pPr marL="0" indent="0" algn="just" defTabSz="914400" rtl="0" eaLnBrk="1" latinLnBrk="0" hangingPunct="1">
              <a:lnSpc>
                <a:spcPct val="95000"/>
              </a:lnSpc>
              <a:spcBef>
                <a:spcPts val="0"/>
              </a:spcBef>
              <a:spcAft>
                <a:spcPts val="0"/>
              </a:spcAft>
              <a:buClr>
                <a:schemeClr val="accent1"/>
              </a:buClr>
              <a:buFont typeface="Arial" pitchFamily="34" charset="0"/>
              <a:buNone/>
              <a:defRPr sz="500" b="1" kern="1200" spc="-20" baseline="0">
                <a:solidFill>
                  <a:schemeClr val="bg1"/>
                </a:solidFill>
                <a:latin typeface="Arial" pitchFamily="34" charset="0"/>
                <a:ea typeface="+mn-ea"/>
                <a:cs typeface="Arial" pitchFamily="34" charset="0"/>
              </a:defRPr>
            </a:lvl1pPr>
            <a:lvl2pPr marL="457200" indent="0" algn="l" defTabSz="914400" rtl="0" eaLnBrk="1" latinLnBrk="0" hangingPunct="1">
              <a:lnSpc>
                <a:spcPct val="110000"/>
              </a:lnSpc>
              <a:spcBef>
                <a:spcPts val="600"/>
              </a:spcBef>
              <a:spcAft>
                <a:spcPts val="600"/>
              </a:spcAft>
              <a:buClr>
                <a:schemeClr val="accent1"/>
              </a:buClr>
              <a:buFont typeface="Arial" pitchFamily="34" charset="0"/>
              <a:buNone/>
              <a:defRPr sz="1800" kern="1200">
                <a:solidFill>
                  <a:schemeClr val="tx1">
                    <a:tint val="75000"/>
                  </a:schemeClr>
                </a:solidFill>
                <a:latin typeface="Arial" pitchFamily="34" charset="0"/>
                <a:ea typeface="+mn-ea"/>
                <a:cs typeface="Arial" pitchFamily="34" charset="0"/>
              </a:defRPr>
            </a:lvl2pPr>
            <a:lvl3pPr marL="914400" indent="0" algn="l" defTabSz="914400" rtl="0" eaLnBrk="1" latinLnBrk="0" hangingPunct="1">
              <a:lnSpc>
                <a:spcPct val="110000"/>
              </a:lnSpc>
              <a:spcBef>
                <a:spcPts val="600"/>
              </a:spcBef>
              <a:spcAft>
                <a:spcPts val="600"/>
              </a:spcAft>
              <a:buClr>
                <a:schemeClr val="accent1"/>
              </a:buClr>
              <a:buFont typeface="Arial" pitchFamily="34" charset="0"/>
              <a:buNone/>
              <a:defRPr sz="1600" kern="1200">
                <a:solidFill>
                  <a:schemeClr val="tx1">
                    <a:tint val="75000"/>
                  </a:schemeClr>
                </a:solidFill>
                <a:latin typeface="Arial" pitchFamily="34" charset="0"/>
                <a:ea typeface="+mn-ea"/>
                <a:cs typeface="Arial" pitchFamily="34" charset="0"/>
              </a:defRPr>
            </a:lvl3pPr>
            <a:lvl4pPr marL="1371600" indent="0" algn="l" defTabSz="914400" rtl="0" eaLnBrk="1" latinLnBrk="0" hangingPunct="1">
              <a:lnSpc>
                <a:spcPct val="110000"/>
              </a:lnSpc>
              <a:spcBef>
                <a:spcPts val="600"/>
              </a:spcBef>
              <a:spcAft>
                <a:spcPts val="600"/>
              </a:spcAft>
              <a:buClr>
                <a:schemeClr val="accent1"/>
              </a:buClr>
              <a:buFont typeface="Arial" pitchFamily="34" charset="0"/>
              <a:buNone/>
              <a:defRPr sz="1400" kern="1200">
                <a:solidFill>
                  <a:schemeClr val="tx1">
                    <a:tint val="75000"/>
                  </a:schemeClr>
                </a:solidFill>
                <a:latin typeface="Arial" pitchFamily="34" charset="0"/>
                <a:ea typeface="+mn-ea"/>
                <a:cs typeface="Arial" pitchFamily="34" charset="0"/>
              </a:defRPr>
            </a:lvl4pPr>
            <a:lvl5pPr marL="1828800" indent="0" algn="l" defTabSz="914400" rtl="0" eaLnBrk="1" latinLnBrk="0" hangingPunct="1">
              <a:lnSpc>
                <a:spcPct val="110000"/>
              </a:lnSpc>
              <a:spcBef>
                <a:spcPts val="600"/>
              </a:spcBef>
              <a:spcAft>
                <a:spcPts val="600"/>
              </a:spcAft>
              <a:buClr>
                <a:schemeClr val="accent1"/>
              </a:buClr>
              <a:buFont typeface="Arial" pitchFamily="34" charset="0"/>
              <a:buNone/>
              <a:defRPr sz="1400" kern="1200">
                <a:solidFill>
                  <a:schemeClr val="tx1">
                    <a:tint val="75000"/>
                  </a:schemeClr>
                </a:solidFill>
                <a:latin typeface="Arial" pitchFamily="34" charset="0"/>
                <a:ea typeface="+mn-ea"/>
                <a:cs typeface="Arial" pitchFamily="34" charset="0"/>
              </a:defRPr>
            </a:lvl5pPr>
            <a:lvl6pPr marL="22860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9pPr>
          </a:lstStyle>
          <a:p>
            <a:pPr>
              <a:buClr>
                <a:srgbClr val="007CC3"/>
              </a:buClr>
            </a:pPr>
            <a:r>
              <a:rPr lang="en-US" dirty="0" smtClean="0">
                <a:solidFill>
                  <a:prstClr val="white"/>
                </a:solidFill>
              </a:rPr>
              <a:t>© 2013 Infosys Limited, Bangalore, India. All Rights Reserved. Infosys believes the information in this document is accurate as of its publication date; such information is subject to change without notice. Infosys acknowledges the proprietary rights of other companies to the trademarks, product names and such other intellectual property rights mentioned in this document. Except as expressly permitted, neither this documentation nor any part of it may be reproduced, stored in a retrieval system, or transmitted in any form or by any means, electronic, mechanical, printing, photocopying, recording or otherwise, without the prior permission of Infosys Limited and/ or any named intellectual property rights holders under this document.</a:t>
            </a:r>
          </a:p>
          <a:p>
            <a:pPr>
              <a:buClr>
                <a:srgbClr val="007CC3"/>
              </a:buClr>
            </a:pPr>
            <a:endParaRPr lang="en-US" dirty="0" smtClean="0">
              <a:solidFill>
                <a:prstClr val="white"/>
              </a:solidFill>
            </a:endParaRPr>
          </a:p>
          <a:p>
            <a:pPr>
              <a:buClr>
                <a:srgbClr val="007CC3"/>
              </a:buClr>
            </a:pPr>
            <a:endParaRPr lang="en-US" dirty="0">
              <a:solidFill>
                <a:prstClr val="white"/>
              </a:solidFill>
            </a:endParaRPr>
          </a:p>
        </p:txBody>
      </p:sp>
      <p:pic>
        <p:nvPicPr>
          <p:cNvPr id="18" name="Picture 1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217543" y="5850012"/>
            <a:ext cx="3352800" cy="308745"/>
          </a:xfrm>
          <a:prstGeom prst="rect">
            <a:avLst/>
          </a:prstGeom>
        </p:spPr>
      </p:pic>
      <p:pic>
        <p:nvPicPr>
          <p:cNvPr id="19" name="Picture 18" descr="PPT template_NewR6.pn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0" name="Text Placeholder 2"/>
          <p:cNvSpPr txBox="1">
            <a:spLocks/>
          </p:cNvSpPr>
          <p:nvPr userDrawn="1"/>
        </p:nvSpPr>
        <p:spPr>
          <a:xfrm>
            <a:off x="475543" y="5770880"/>
            <a:ext cx="7347657" cy="629920"/>
          </a:xfrm>
          <a:prstGeom prst="rect">
            <a:avLst/>
          </a:prstGeom>
        </p:spPr>
        <p:txBody>
          <a:bodyPr anchor="t">
            <a:noAutofit/>
          </a:bodyPr>
          <a:lstStyle>
            <a:lvl1pPr marL="0" indent="0" algn="just" defTabSz="914400" rtl="0" eaLnBrk="1" latinLnBrk="0" hangingPunct="1">
              <a:lnSpc>
                <a:spcPct val="95000"/>
              </a:lnSpc>
              <a:spcBef>
                <a:spcPts val="0"/>
              </a:spcBef>
              <a:spcAft>
                <a:spcPts val="0"/>
              </a:spcAft>
              <a:buClr>
                <a:schemeClr val="accent1"/>
              </a:buClr>
              <a:buFont typeface="Arial" pitchFamily="34" charset="0"/>
              <a:buNone/>
              <a:defRPr sz="500" b="1" kern="1200" spc="-20" baseline="0">
                <a:solidFill>
                  <a:schemeClr val="bg1"/>
                </a:solidFill>
                <a:latin typeface="Arial" pitchFamily="34" charset="0"/>
                <a:ea typeface="+mn-ea"/>
                <a:cs typeface="Arial" pitchFamily="34" charset="0"/>
              </a:defRPr>
            </a:lvl1pPr>
            <a:lvl2pPr marL="457200" indent="0" algn="l" defTabSz="914400" rtl="0" eaLnBrk="1" latinLnBrk="0" hangingPunct="1">
              <a:lnSpc>
                <a:spcPct val="110000"/>
              </a:lnSpc>
              <a:spcBef>
                <a:spcPts val="600"/>
              </a:spcBef>
              <a:spcAft>
                <a:spcPts val="600"/>
              </a:spcAft>
              <a:buClr>
                <a:schemeClr val="accent1"/>
              </a:buClr>
              <a:buFont typeface="Arial" pitchFamily="34" charset="0"/>
              <a:buNone/>
              <a:defRPr sz="1800" kern="1200">
                <a:solidFill>
                  <a:schemeClr val="tx1">
                    <a:tint val="75000"/>
                  </a:schemeClr>
                </a:solidFill>
                <a:latin typeface="Arial" pitchFamily="34" charset="0"/>
                <a:ea typeface="+mn-ea"/>
                <a:cs typeface="Arial" pitchFamily="34" charset="0"/>
              </a:defRPr>
            </a:lvl2pPr>
            <a:lvl3pPr marL="914400" indent="0" algn="l" defTabSz="914400" rtl="0" eaLnBrk="1" latinLnBrk="0" hangingPunct="1">
              <a:lnSpc>
                <a:spcPct val="110000"/>
              </a:lnSpc>
              <a:spcBef>
                <a:spcPts val="600"/>
              </a:spcBef>
              <a:spcAft>
                <a:spcPts val="600"/>
              </a:spcAft>
              <a:buClr>
                <a:schemeClr val="accent1"/>
              </a:buClr>
              <a:buFont typeface="Arial" pitchFamily="34" charset="0"/>
              <a:buNone/>
              <a:defRPr sz="1600" kern="1200">
                <a:solidFill>
                  <a:schemeClr val="tx1">
                    <a:tint val="75000"/>
                  </a:schemeClr>
                </a:solidFill>
                <a:latin typeface="Arial" pitchFamily="34" charset="0"/>
                <a:ea typeface="+mn-ea"/>
                <a:cs typeface="Arial" pitchFamily="34" charset="0"/>
              </a:defRPr>
            </a:lvl3pPr>
            <a:lvl4pPr marL="1371600" indent="0" algn="l" defTabSz="914400" rtl="0" eaLnBrk="1" latinLnBrk="0" hangingPunct="1">
              <a:lnSpc>
                <a:spcPct val="110000"/>
              </a:lnSpc>
              <a:spcBef>
                <a:spcPts val="600"/>
              </a:spcBef>
              <a:spcAft>
                <a:spcPts val="600"/>
              </a:spcAft>
              <a:buClr>
                <a:schemeClr val="accent1"/>
              </a:buClr>
              <a:buFont typeface="Arial" pitchFamily="34" charset="0"/>
              <a:buNone/>
              <a:defRPr sz="1400" kern="1200">
                <a:solidFill>
                  <a:schemeClr val="tx1">
                    <a:tint val="75000"/>
                  </a:schemeClr>
                </a:solidFill>
                <a:latin typeface="Arial" pitchFamily="34" charset="0"/>
                <a:ea typeface="+mn-ea"/>
                <a:cs typeface="Arial" pitchFamily="34" charset="0"/>
              </a:defRPr>
            </a:lvl4pPr>
            <a:lvl5pPr marL="1828800" indent="0" algn="l" defTabSz="914400" rtl="0" eaLnBrk="1" latinLnBrk="0" hangingPunct="1">
              <a:lnSpc>
                <a:spcPct val="110000"/>
              </a:lnSpc>
              <a:spcBef>
                <a:spcPts val="600"/>
              </a:spcBef>
              <a:spcAft>
                <a:spcPts val="600"/>
              </a:spcAft>
              <a:buClr>
                <a:schemeClr val="accent1"/>
              </a:buClr>
              <a:buFont typeface="Arial" pitchFamily="34" charset="0"/>
              <a:buNone/>
              <a:defRPr sz="1400" kern="1200">
                <a:solidFill>
                  <a:schemeClr val="tx1">
                    <a:tint val="75000"/>
                  </a:schemeClr>
                </a:solidFill>
                <a:latin typeface="Arial" pitchFamily="34" charset="0"/>
                <a:ea typeface="+mn-ea"/>
                <a:cs typeface="Arial" pitchFamily="34" charset="0"/>
              </a:defRPr>
            </a:lvl5pPr>
            <a:lvl6pPr marL="22860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9pPr>
          </a:lstStyle>
          <a:p>
            <a:pPr>
              <a:buClr>
                <a:srgbClr val="007CC3"/>
              </a:buClr>
            </a:pPr>
            <a:r>
              <a:rPr lang="en-US" dirty="0" smtClean="0">
                <a:solidFill>
                  <a:prstClr val="white"/>
                </a:solidFill>
              </a:rPr>
              <a:t>© 2013 Infosys Limited, Bangalore, India. All Rights Reserved. Infosys believes the information in this document is accurate as of its publication date; such information is subject to change without notice. Infosys acknowledges the proprietary rights of other companies to the trademarks, product names and such other intellectual property rights mentioned in this document. Except as expressly permitted, neither this documentation nor any part of it may be reproduced, stored in a retrieval system, or transmitted in any form or by any means, electronic, mechanical, printing, photocopying, recording or otherwise, without the prior permission of Infosys Limited and/ or any named intellectual property rights holders under this document.</a:t>
            </a:r>
          </a:p>
          <a:p>
            <a:pPr>
              <a:buClr>
                <a:srgbClr val="007CC3"/>
              </a:buClr>
            </a:pPr>
            <a:endParaRPr lang="en-US" dirty="0" smtClean="0">
              <a:solidFill>
                <a:prstClr val="white"/>
              </a:solidFill>
            </a:endParaRPr>
          </a:p>
          <a:p>
            <a:pPr>
              <a:buClr>
                <a:srgbClr val="007CC3"/>
              </a:buClr>
            </a:pPr>
            <a:endParaRPr lang="en-US" dirty="0">
              <a:solidFill>
                <a:prstClr val="white"/>
              </a:solidFill>
            </a:endParaRPr>
          </a:p>
        </p:txBody>
      </p:sp>
      <p:pic>
        <p:nvPicPr>
          <p:cNvPr id="21" name="Picture 20"/>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8217543" y="5850012"/>
            <a:ext cx="3352800" cy="308745"/>
          </a:xfrm>
          <a:prstGeom prst="rect">
            <a:avLst/>
          </a:prstGeom>
        </p:spPr>
      </p:pic>
    </p:spTree>
    <p:extLst>
      <p:ext uri="{BB962C8B-B14F-4D97-AF65-F5344CB8AC3E}">
        <p14:creationId xmlns:p14="http://schemas.microsoft.com/office/powerpoint/2010/main" val="2984824512"/>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2_Section Header">
    <p:spTree>
      <p:nvGrpSpPr>
        <p:cNvPr id="1" name=""/>
        <p:cNvGrpSpPr/>
        <p:nvPr/>
      </p:nvGrpSpPr>
      <p:grpSpPr>
        <a:xfrm>
          <a:off x="0" y="0"/>
          <a:ext cx="0" cy="0"/>
          <a:chOff x="0" y="0"/>
          <a:chExt cx="0" cy="0"/>
        </a:xfrm>
      </p:grpSpPr>
      <p:sp>
        <p:nvSpPr>
          <p:cNvPr id="27" name="Rectangle 26"/>
          <p:cNvSpPr/>
          <p:nvPr/>
        </p:nvSpPr>
        <p:spPr>
          <a:xfrm>
            <a:off x="-27" y="1469189"/>
            <a:ext cx="12192028" cy="4328160"/>
          </a:xfrm>
          <a:prstGeom prst="rect">
            <a:avLst/>
          </a:prstGeom>
          <a:solidFill>
            <a:schemeClr val="tx1">
              <a:lumMod val="50000"/>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prstClr val="white"/>
              </a:solidFill>
            </a:endParaRPr>
          </a:p>
        </p:txBody>
      </p:sp>
      <p:grpSp>
        <p:nvGrpSpPr>
          <p:cNvPr id="11" name="Group 10"/>
          <p:cNvGrpSpPr/>
          <p:nvPr/>
        </p:nvGrpSpPr>
        <p:grpSpPr>
          <a:xfrm>
            <a:off x="1" y="0"/>
            <a:ext cx="12191972" cy="1478280"/>
            <a:chOff x="0" y="0"/>
            <a:chExt cx="8867275" cy="1108710"/>
          </a:xfrm>
        </p:grpSpPr>
        <p:sp>
          <p:nvSpPr>
            <p:cNvPr id="12" name="Rectangle 11"/>
            <p:cNvSpPr/>
            <p:nvPr/>
          </p:nvSpPr>
          <p:spPr>
            <a:xfrm>
              <a:off x="0" y="0"/>
              <a:ext cx="1295400" cy="110871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prstClr val="white"/>
                </a:solidFill>
              </a:endParaRPr>
            </a:p>
          </p:txBody>
        </p:sp>
        <p:sp>
          <p:nvSpPr>
            <p:cNvPr id="13" name="Rectangle 12"/>
            <p:cNvSpPr/>
            <p:nvPr/>
          </p:nvSpPr>
          <p:spPr>
            <a:xfrm>
              <a:off x="1195137" y="0"/>
              <a:ext cx="1295400" cy="1108710"/>
            </a:xfrm>
            <a:prstGeom prst="rect">
              <a:avLst/>
            </a:prstGeom>
            <a:solidFill>
              <a:srgbClr val="006FA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prstClr val="white"/>
                </a:solidFill>
              </a:endParaRPr>
            </a:p>
          </p:txBody>
        </p:sp>
        <p:sp>
          <p:nvSpPr>
            <p:cNvPr id="14" name="Rectangle 13"/>
            <p:cNvSpPr/>
            <p:nvPr/>
          </p:nvSpPr>
          <p:spPr>
            <a:xfrm>
              <a:off x="2494548" y="0"/>
              <a:ext cx="1295400" cy="1108710"/>
            </a:xfrm>
            <a:prstGeom prst="rect">
              <a:avLst/>
            </a:prstGeom>
            <a:solidFill>
              <a:srgbClr val="0076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prstClr val="white"/>
                </a:solidFill>
              </a:endParaRPr>
            </a:p>
          </p:txBody>
        </p:sp>
        <p:sp>
          <p:nvSpPr>
            <p:cNvPr id="15" name="Rectangle 14"/>
            <p:cNvSpPr/>
            <p:nvPr/>
          </p:nvSpPr>
          <p:spPr>
            <a:xfrm>
              <a:off x="3733800" y="0"/>
              <a:ext cx="1295400" cy="1108710"/>
            </a:xfrm>
            <a:prstGeom prst="rect">
              <a:avLst/>
            </a:prstGeom>
            <a:solidFill>
              <a:srgbClr val="006FA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prstClr val="white"/>
                </a:solidFill>
              </a:endParaRPr>
            </a:p>
          </p:txBody>
        </p:sp>
        <p:sp>
          <p:nvSpPr>
            <p:cNvPr id="16" name="Rectangle 15"/>
            <p:cNvSpPr/>
            <p:nvPr/>
          </p:nvSpPr>
          <p:spPr>
            <a:xfrm>
              <a:off x="5029200" y="0"/>
              <a:ext cx="1295400" cy="1108710"/>
            </a:xfrm>
            <a:prstGeom prst="rect">
              <a:avLst/>
            </a:prstGeom>
            <a:solidFill>
              <a:srgbClr val="00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prstClr val="white"/>
                </a:solidFill>
              </a:endParaRPr>
            </a:p>
          </p:txBody>
        </p:sp>
        <p:sp>
          <p:nvSpPr>
            <p:cNvPr id="17" name="Rectangle 16"/>
            <p:cNvSpPr/>
            <p:nvPr/>
          </p:nvSpPr>
          <p:spPr>
            <a:xfrm>
              <a:off x="6296527" y="0"/>
              <a:ext cx="1295400" cy="1108710"/>
            </a:xfrm>
            <a:prstGeom prst="rect">
              <a:avLst/>
            </a:prstGeom>
            <a:solidFill>
              <a:srgbClr val="006C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prstClr val="white"/>
                </a:solidFill>
              </a:endParaRPr>
            </a:p>
          </p:txBody>
        </p:sp>
        <p:sp>
          <p:nvSpPr>
            <p:cNvPr id="18" name="Rectangle 17"/>
            <p:cNvSpPr/>
            <p:nvPr/>
          </p:nvSpPr>
          <p:spPr>
            <a:xfrm>
              <a:off x="7571875" y="0"/>
              <a:ext cx="1295400" cy="1108710"/>
            </a:xfrm>
            <a:prstGeom prst="rect">
              <a:avLst/>
            </a:prstGeom>
            <a:solidFill>
              <a:srgbClr val="00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prstClr val="white"/>
                </a:solidFill>
              </a:endParaRPr>
            </a:p>
          </p:txBody>
        </p:sp>
      </p:grpSp>
      <p:grpSp>
        <p:nvGrpSpPr>
          <p:cNvPr id="19" name="Group 18"/>
          <p:cNvGrpSpPr/>
          <p:nvPr/>
        </p:nvGrpSpPr>
        <p:grpSpPr>
          <a:xfrm>
            <a:off x="1" y="5664200"/>
            <a:ext cx="12191972" cy="1193800"/>
            <a:chOff x="0" y="0"/>
            <a:chExt cx="8867275" cy="1108710"/>
          </a:xfrm>
        </p:grpSpPr>
        <p:sp>
          <p:nvSpPr>
            <p:cNvPr id="20" name="Rectangle 19"/>
            <p:cNvSpPr/>
            <p:nvPr/>
          </p:nvSpPr>
          <p:spPr>
            <a:xfrm>
              <a:off x="0" y="0"/>
              <a:ext cx="1295400" cy="110871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prstClr val="white"/>
                </a:solidFill>
              </a:endParaRPr>
            </a:p>
          </p:txBody>
        </p:sp>
        <p:sp>
          <p:nvSpPr>
            <p:cNvPr id="21" name="Rectangle 20"/>
            <p:cNvSpPr/>
            <p:nvPr/>
          </p:nvSpPr>
          <p:spPr>
            <a:xfrm>
              <a:off x="1195137" y="0"/>
              <a:ext cx="1295400" cy="1108710"/>
            </a:xfrm>
            <a:prstGeom prst="rect">
              <a:avLst/>
            </a:prstGeom>
            <a:solidFill>
              <a:srgbClr val="006FA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prstClr val="white"/>
                </a:solidFill>
              </a:endParaRPr>
            </a:p>
          </p:txBody>
        </p:sp>
        <p:sp>
          <p:nvSpPr>
            <p:cNvPr id="22" name="Rectangle 21"/>
            <p:cNvSpPr/>
            <p:nvPr/>
          </p:nvSpPr>
          <p:spPr>
            <a:xfrm>
              <a:off x="2494548" y="0"/>
              <a:ext cx="1295400" cy="1108710"/>
            </a:xfrm>
            <a:prstGeom prst="rect">
              <a:avLst/>
            </a:prstGeom>
            <a:solidFill>
              <a:srgbClr val="0076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prstClr val="white"/>
                </a:solidFill>
              </a:endParaRPr>
            </a:p>
          </p:txBody>
        </p:sp>
        <p:sp>
          <p:nvSpPr>
            <p:cNvPr id="23" name="Rectangle 22"/>
            <p:cNvSpPr/>
            <p:nvPr/>
          </p:nvSpPr>
          <p:spPr>
            <a:xfrm>
              <a:off x="3733800" y="0"/>
              <a:ext cx="1295400" cy="1108710"/>
            </a:xfrm>
            <a:prstGeom prst="rect">
              <a:avLst/>
            </a:prstGeom>
            <a:solidFill>
              <a:srgbClr val="006FA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prstClr val="white"/>
                </a:solidFill>
              </a:endParaRPr>
            </a:p>
          </p:txBody>
        </p:sp>
        <p:sp>
          <p:nvSpPr>
            <p:cNvPr id="24" name="Rectangle 23"/>
            <p:cNvSpPr/>
            <p:nvPr/>
          </p:nvSpPr>
          <p:spPr>
            <a:xfrm>
              <a:off x="5029200" y="0"/>
              <a:ext cx="1295400" cy="1108710"/>
            </a:xfrm>
            <a:prstGeom prst="rect">
              <a:avLst/>
            </a:prstGeom>
            <a:solidFill>
              <a:srgbClr val="00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prstClr val="white"/>
                </a:solidFill>
              </a:endParaRPr>
            </a:p>
          </p:txBody>
        </p:sp>
        <p:sp>
          <p:nvSpPr>
            <p:cNvPr id="25" name="Rectangle 24"/>
            <p:cNvSpPr/>
            <p:nvPr/>
          </p:nvSpPr>
          <p:spPr>
            <a:xfrm>
              <a:off x="6296527" y="0"/>
              <a:ext cx="1295400" cy="1108710"/>
            </a:xfrm>
            <a:prstGeom prst="rect">
              <a:avLst/>
            </a:prstGeom>
            <a:solidFill>
              <a:srgbClr val="006C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prstClr val="white"/>
                </a:solidFill>
              </a:endParaRPr>
            </a:p>
          </p:txBody>
        </p:sp>
        <p:sp>
          <p:nvSpPr>
            <p:cNvPr id="26" name="Rectangle 25"/>
            <p:cNvSpPr/>
            <p:nvPr/>
          </p:nvSpPr>
          <p:spPr>
            <a:xfrm>
              <a:off x="7571875" y="0"/>
              <a:ext cx="1295400" cy="1108710"/>
            </a:xfrm>
            <a:prstGeom prst="rect">
              <a:avLst/>
            </a:prstGeom>
            <a:solidFill>
              <a:srgbClr val="00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prstClr val="white"/>
                </a:solidFill>
              </a:endParaRPr>
            </a:p>
          </p:txBody>
        </p:sp>
      </p:grpSp>
      <p:cxnSp>
        <p:nvCxnSpPr>
          <p:cNvPr id="4" name="Straight Connector 3"/>
          <p:cNvCxnSpPr/>
          <p:nvPr/>
        </p:nvCxnSpPr>
        <p:spPr>
          <a:xfrm>
            <a:off x="0" y="1469189"/>
            <a:ext cx="1219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28" y="5797349"/>
            <a:ext cx="1219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28" y="1519989"/>
            <a:ext cx="121920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pic>
        <p:nvPicPr>
          <p:cNvPr id="28" name="Picture 27"/>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395253" y="1578174"/>
            <a:ext cx="11491945" cy="4086025"/>
          </a:xfrm>
          <a:prstGeom prst="rect">
            <a:avLst/>
          </a:prstGeom>
        </p:spPr>
      </p:pic>
      <p:sp>
        <p:nvSpPr>
          <p:cNvPr id="2" name="Title 1"/>
          <p:cNvSpPr>
            <a:spLocks noGrp="1"/>
          </p:cNvSpPr>
          <p:nvPr>
            <p:ph type="title" hasCustomPrompt="1"/>
          </p:nvPr>
        </p:nvSpPr>
        <p:spPr>
          <a:xfrm>
            <a:off x="304802" y="2747963"/>
            <a:ext cx="11584516" cy="1362075"/>
          </a:xfrm>
        </p:spPr>
        <p:txBody>
          <a:bodyPr anchor="ctr">
            <a:normAutofit/>
          </a:bodyPr>
          <a:lstStyle>
            <a:lvl1pPr algn="ctr">
              <a:defRPr sz="5333" b="0" cap="none">
                <a:solidFill>
                  <a:schemeClr val="bg1"/>
                </a:solidFill>
              </a:defRPr>
            </a:lvl1pPr>
          </a:lstStyle>
          <a:p>
            <a:r>
              <a:rPr lang="en-US" dirty="0" smtClean="0"/>
              <a:t>Click To Edit Master Title Style</a:t>
            </a:r>
            <a:endParaRPr lang="en-US" dirty="0"/>
          </a:p>
        </p:txBody>
      </p:sp>
      <p:cxnSp>
        <p:nvCxnSpPr>
          <p:cNvPr id="8" name="Straight Connector 7"/>
          <p:cNvCxnSpPr/>
          <p:nvPr/>
        </p:nvCxnSpPr>
        <p:spPr>
          <a:xfrm>
            <a:off x="-28" y="1600200"/>
            <a:ext cx="121920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27" y="2108200"/>
            <a:ext cx="12192000" cy="0"/>
          </a:xfrm>
          <a:prstGeom prst="line">
            <a:avLst/>
          </a:prstGeom>
          <a:ln>
            <a:solidFill>
              <a:srgbClr val="007AC3">
                <a:alpha val="16863"/>
              </a:srgbClr>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27" y="5514473"/>
            <a:ext cx="12192000" cy="0"/>
          </a:xfrm>
          <a:prstGeom prst="line">
            <a:avLst/>
          </a:prstGeom>
          <a:ln>
            <a:solidFill>
              <a:schemeClr val="bg1">
                <a:alpha val="14902"/>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14527905"/>
      </p:ext>
    </p:extLst>
  </p:cSld>
  <p:clrMapOvr>
    <a:masterClrMapping/>
  </p:clrMapOvr>
  <p:timing>
    <p:tnLst>
      <p:par>
        <p:cTn id="1" dur="indefinite" restart="never" nodeType="tmRoot"/>
      </p:par>
    </p:tnLst>
  </p:timing>
  <p:hf hdr="0" dt="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1_Section Header">
    <p:spTree>
      <p:nvGrpSpPr>
        <p:cNvPr id="1" name=""/>
        <p:cNvGrpSpPr/>
        <p:nvPr/>
      </p:nvGrpSpPr>
      <p:grpSpPr>
        <a:xfrm>
          <a:off x="0" y="0"/>
          <a:ext cx="0" cy="0"/>
          <a:chOff x="0" y="0"/>
          <a:chExt cx="0" cy="0"/>
        </a:xfrm>
      </p:grpSpPr>
      <p:cxnSp>
        <p:nvCxnSpPr>
          <p:cNvPr id="9" name="Straight Connector 8"/>
          <p:cNvCxnSpPr/>
          <p:nvPr/>
        </p:nvCxnSpPr>
        <p:spPr>
          <a:xfrm>
            <a:off x="27" y="2108200"/>
            <a:ext cx="12192000" cy="0"/>
          </a:xfrm>
          <a:prstGeom prst="line">
            <a:avLst/>
          </a:prstGeom>
          <a:ln>
            <a:solidFill>
              <a:srgbClr val="007AC3">
                <a:alpha val="16863"/>
              </a:srgbClr>
            </a:solidFill>
          </a:ln>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a:off x="-27" y="1469189"/>
            <a:ext cx="12192028" cy="4328160"/>
          </a:xfrm>
          <a:prstGeom prst="rect">
            <a:avLst/>
          </a:prstGeom>
          <a:solidFill>
            <a:schemeClr val="tx1">
              <a:lumMod val="50000"/>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prstClr val="white"/>
              </a:solidFill>
            </a:endParaRPr>
          </a:p>
        </p:txBody>
      </p:sp>
      <p:grpSp>
        <p:nvGrpSpPr>
          <p:cNvPr id="11" name="Group 10"/>
          <p:cNvGrpSpPr/>
          <p:nvPr/>
        </p:nvGrpSpPr>
        <p:grpSpPr>
          <a:xfrm>
            <a:off x="1" y="0"/>
            <a:ext cx="12191972" cy="1478280"/>
            <a:chOff x="0" y="0"/>
            <a:chExt cx="8867275" cy="1108710"/>
          </a:xfrm>
        </p:grpSpPr>
        <p:sp>
          <p:nvSpPr>
            <p:cNvPr id="12" name="Rectangle 11"/>
            <p:cNvSpPr/>
            <p:nvPr/>
          </p:nvSpPr>
          <p:spPr>
            <a:xfrm>
              <a:off x="0" y="0"/>
              <a:ext cx="1295400" cy="110871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prstClr val="white"/>
                </a:solidFill>
              </a:endParaRPr>
            </a:p>
          </p:txBody>
        </p:sp>
        <p:sp>
          <p:nvSpPr>
            <p:cNvPr id="13" name="Rectangle 12"/>
            <p:cNvSpPr/>
            <p:nvPr/>
          </p:nvSpPr>
          <p:spPr>
            <a:xfrm>
              <a:off x="1195137" y="0"/>
              <a:ext cx="1295400" cy="1108710"/>
            </a:xfrm>
            <a:prstGeom prst="rect">
              <a:avLst/>
            </a:prstGeom>
            <a:solidFill>
              <a:srgbClr val="006FA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prstClr val="white"/>
                </a:solidFill>
              </a:endParaRPr>
            </a:p>
          </p:txBody>
        </p:sp>
        <p:sp>
          <p:nvSpPr>
            <p:cNvPr id="14" name="Rectangle 13"/>
            <p:cNvSpPr/>
            <p:nvPr/>
          </p:nvSpPr>
          <p:spPr>
            <a:xfrm>
              <a:off x="2494548" y="0"/>
              <a:ext cx="1295400" cy="1108710"/>
            </a:xfrm>
            <a:prstGeom prst="rect">
              <a:avLst/>
            </a:prstGeom>
            <a:solidFill>
              <a:srgbClr val="0076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prstClr val="white"/>
                </a:solidFill>
              </a:endParaRPr>
            </a:p>
          </p:txBody>
        </p:sp>
        <p:sp>
          <p:nvSpPr>
            <p:cNvPr id="15" name="Rectangle 14"/>
            <p:cNvSpPr/>
            <p:nvPr/>
          </p:nvSpPr>
          <p:spPr>
            <a:xfrm>
              <a:off x="3733800" y="0"/>
              <a:ext cx="1295400" cy="1108710"/>
            </a:xfrm>
            <a:prstGeom prst="rect">
              <a:avLst/>
            </a:prstGeom>
            <a:solidFill>
              <a:srgbClr val="006FA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prstClr val="white"/>
                </a:solidFill>
              </a:endParaRPr>
            </a:p>
          </p:txBody>
        </p:sp>
        <p:sp>
          <p:nvSpPr>
            <p:cNvPr id="16" name="Rectangle 15"/>
            <p:cNvSpPr/>
            <p:nvPr/>
          </p:nvSpPr>
          <p:spPr>
            <a:xfrm>
              <a:off x="5029200" y="0"/>
              <a:ext cx="1295400" cy="1108710"/>
            </a:xfrm>
            <a:prstGeom prst="rect">
              <a:avLst/>
            </a:prstGeom>
            <a:solidFill>
              <a:srgbClr val="00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prstClr val="white"/>
                </a:solidFill>
              </a:endParaRPr>
            </a:p>
          </p:txBody>
        </p:sp>
        <p:sp>
          <p:nvSpPr>
            <p:cNvPr id="17" name="Rectangle 16"/>
            <p:cNvSpPr/>
            <p:nvPr/>
          </p:nvSpPr>
          <p:spPr>
            <a:xfrm>
              <a:off x="6296527" y="0"/>
              <a:ext cx="1295400" cy="1108710"/>
            </a:xfrm>
            <a:prstGeom prst="rect">
              <a:avLst/>
            </a:prstGeom>
            <a:solidFill>
              <a:srgbClr val="006C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prstClr val="white"/>
                </a:solidFill>
              </a:endParaRPr>
            </a:p>
          </p:txBody>
        </p:sp>
        <p:sp>
          <p:nvSpPr>
            <p:cNvPr id="18" name="Rectangle 17"/>
            <p:cNvSpPr/>
            <p:nvPr/>
          </p:nvSpPr>
          <p:spPr>
            <a:xfrm>
              <a:off x="7571875" y="0"/>
              <a:ext cx="1295400" cy="1108710"/>
            </a:xfrm>
            <a:prstGeom prst="rect">
              <a:avLst/>
            </a:prstGeom>
            <a:solidFill>
              <a:srgbClr val="00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prstClr val="white"/>
                </a:solidFill>
              </a:endParaRPr>
            </a:p>
          </p:txBody>
        </p:sp>
      </p:grpSp>
      <p:grpSp>
        <p:nvGrpSpPr>
          <p:cNvPr id="19" name="Group 18"/>
          <p:cNvGrpSpPr/>
          <p:nvPr/>
        </p:nvGrpSpPr>
        <p:grpSpPr>
          <a:xfrm>
            <a:off x="1" y="5664200"/>
            <a:ext cx="12191972" cy="1193800"/>
            <a:chOff x="0" y="0"/>
            <a:chExt cx="8867275" cy="1108710"/>
          </a:xfrm>
        </p:grpSpPr>
        <p:sp>
          <p:nvSpPr>
            <p:cNvPr id="20" name="Rectangle 19"/>
            <p:cNvSpPr/>
            <p:nvPr/>
          </p:nvSpPr>
          <p:spPr>
            <a:xfrm>
              <a:off x="0" y="0"/>
              <a:ext cx="1295400" cy="110871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prstClr val="white"/>
                </a:solidFill>
              </a:endParaRPr>
            </a:p>
          </p:txBody>
        </p:sp>
        <p:sp>
          <p:nvSpPr>
            <p:cNvPr id="21" name="Rectangle 20"/>
            <p:cNvSpPr/>
            <p:nvPr/>
          </p:nvSpPr>
          <p:spPr>
            <a:xfrm>
              <a:off x="1195137" y="0"/>
              <a:ext cx="1295400" cy="1108710"/>
            </a:xfrm>
            <a:prstGeom prst="rect">
              <a:avLst/>
            </a:prstGeom>
            <a:solidFill>
              <a:srgbClr val="006FA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prstClr val="white"/>
                </a:solidFill>
              </a:endParaRPr>
            </a:p>
          </p:txBody>
        </p:sp>
        <p:sp>
          <p:nvSpPr>
            <p:cNvPr id="22" name="Rectangle 21"/>
            <p:cNvSpPr/>
            <p:nvPr/>
          </p:nvSpPr>
          <p:spPr>
            <a:xfrm>
              <a:off x="2494548" y="0"/>
              <a:ext cx="1295400" cy="1108710"/>
            </a:xfrm>
            <a:prstGeom prst="rect">
              <a:avLst/>
            </a:prstGeom>
            <a:solidFill>
              <a:srgbClr val="0076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prstClr val="white"/>
                </a:solidFill>
              </a:endParaRPr>
            </a:p>
          </p:txBody>
        </p:sp>
        <p:sp>
          <p:nvSpPr>
            <p:cNvPr id="23" name="Rectangle 22"/>
            <p:cNvSpPr/>
            <p:nvPr/>
          </p:nvSpPr>
          <p:spPr>
            <a:xfrm>
              <a:off x="3733800" y="0"/>
              <a:ext cx="1295400" cy="1108710"/>
            </a:xfrm>
            <a:prstGeom prst="rect">
              <a:avLst/>
            </a:prstGeom>
            <a:solidFill>
              <a:srgbClr val="006FA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prstClr val="white"/>
                </a:solidFill>
              </a:endParaRPr>
            </a:p>
          </p:txBody>
        </p:sp>
        <p:sp>
          <p:nvSpPr>
            <p:cNvPr id="24" name="Rectangle 23"/>
            <p:cNvSpPr/>
            <p:nvPr/>
          </p:nvSpPr>
          <p:spPr>
            <a:xfrm>
              <a:off x="5029200" y="0"/>
              <a:ext cx="1295400" cy="1108710"/>
            </a:xfrm>
            <a:prstGeom prst="rect">
              <a:avLst/>
            </a:prstGeom>
            <a:solidFill>
              <a:srgbClr val="00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prstClr val="white"/>
                </a:solidFill>
              </a:endParaRPr>
            </a:p>
          </p:txBody>
        </p:sp>
        <p:sp>
          <p:nvSpPr>
            <p:cNvPr id="25" name="Rectangle 24"/>
            <p:cNvSpPr/>
            <p:nvPr/>
          </p:nvSpPr>
          <p:spPr>
            <a:xfrm>
              <a:off x="6296527" y="0"/>
              <a:ext cx="1295400" cy="1108710"/>
            </a:xfrm>
            <a:prstGeom prst="rect">
              <a:avLst/>
            </a:prstGeom>
            <a:solidFill>
              <a:srgbClr val="006C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prstClr val="white"/>
                </a:solidFill>
              </a:endParaRPr>
            </a:p>
          </p:txBody>
        </p:sp>
        <p:sp>
          <p:nvSpPr>
            <p:cNvPr id="26" name="Rectangle 25"/>
            <p:cNvSpPr/>
            <p:nvPr/>
          </p:nvSpPr>
          <p:spPr>
            <a:xfrm>
              <a:off x="7571875" y="0"/>
              <a:ext cx="1295400" cy="1108710"/>
            </a:xfrm>
            <a:prstGeom prst="rect">
              <a:avLst/>
            </a:prstGeom>
            <a:solidFill>
              <a:srgbClr val="00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prstClr val="white"/>
                </a:solidFill>
              </a:endParaRPr>
            </a:p>
          </p:txBody>
        </p:sp>
      </p:grpSp>
      <p:cxnSp>
        <p:nvCxnSpPr>
          <p:cNvPr id="4" name="Straight Connector 3"/>
          <p:cNvCxnSpPr/>
          <p:nvPr/>
        </p:nvCxnSpPr>
        <p:spPr>
          <a:xfrm>
            <a:off x="0" y="1469189"/>
            <a:ext cx="1219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28" y="5797349"/>
            <a:ext cx="1219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28" y="1519989"/>
            <a:ext cx="121920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pic>
        <p:nvPicPr>
          <p:cNvPr id="28" name="Picture 27"/>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304800" y="1578174"/>
            <a:ext cx="11491949" cy="4086025"/>
          </a:xfrm>
          <a:prstGeom prst="rect">
            <a:avLst/>
          </a:prstGeom>
        </p:spPr>
      </p:pic>
      <p:sp>
        <p:nvSpPr>
          <p:cNvPr id="2" name="Title 1"/>
          <p:cNvSpPr>
            <a:spLocks noGrp="1"/>
          </p:cNvSpPr>
          <p:nvPr>
            <p:ph type="title" hasCustomPrompt="1"/>
          </p:nvPr>
        </p:nvSpPr>
        <p:spPr>
          <a:xfrm>
            <a:off x="304802" y="2747963"/>
            <a:ext cx="11584516" cy="1362075"/>
          </a:xfrm>
        </p:spPr>
        <p:txBody>
          <a:bodyPr anchor="ctr">
            <a:normAutofit/>
          </a:bodyPr>
          <a:lstStyle>
            <a:lvl1pPr algn="ctr">
              <a:defRPr sz="5333" b="0" cap="none">
                <a:solidFill>
                  <a:schemeClr val="bg1"/>
                </a:solidFill>
              </a:defRPr>
            </a:lvl1pPr>
          </a:lstStyle>
          <a:p>
            <a:r>
              <a:rPr lang="en-US" dirty="0" smtClean="0"/>
              <a:t>Click To Edit Master Title Style</a:t>
            </a:r>
            <a:endParaRPr lang="en-US" dirty="0"/>
          </a:p>
        </p:txBody>
      </p:sp>
      <p:cxnSp>
        <p:nvCxnSpPr>
          <p:cNvPr id="8" name="Straight Connector 7"/>
          <p:cNvCxnSpPr/>
          <p:nvPr/>
        </p:nvCxnSpPr>
        <p:spPr>
          <a:xfrm>
            <a:off x="-28" y="1600200"/>
            <a:ext cx="121920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27" y="5514473"/>
            <a:ext cx="12192000" cy="0"/>
          </a:xfrm>
          <a:prstGeom prst="line">
            <a:avLst/>
          </a:prstGeom>
          <a:ln>
            <a:solidFill>
              <a:schemeClr val="bg1">
                <a:alpha val="14902"/>
              </a:schemeClr>
            </a:solidFill>
          </a:ln>
        </p:spPr>
        <p:style>
          <a:lnRef idx="1">
            <a:schemeClr val="accent1"/>
          </a:lnRef>
          <a:fillRef idx="0">
            <a:schemeClr val="accent1"/>
          </a:fillRef>
          <a:effectRef idx="0">
            <a:schemeClr val="accent1"/>
          </a:effectRef>
          <a:fontRef idx="minor">
            <a:schemeClr val="tx1"/>
          </a:fontRef>
        </p:style>
      </p:cxnSp>
      <p:pic>
        <p:nvPicPr>
          <p:cNvPr id="29" name="Picture 28" descr="Infosys_Separator.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30" name="Picture 29" descr="Infosys_Separator.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19514744"/>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3_Section Header">
    <p:spTree>
      <p:nvGrpSpPr>
        <p:cNvPr id="1" name=""/>
        <p:cNvGrpSpPr/>
        <p:nvPr/>
      </p:nvGrpSpPr>
      <p:grpSpPr>
        <a:xfrm>
          <a:off x="0" y="0"/>
          <a:ext cx="0" cy="0"/>
          <a:chOff x="0" y="0"/>
          <a:chExt cx="0" cy="0"/>
        </a:xfrm>
      </p:grpSpPr>
      <p:sp>
        <p:nvSpPr>
          <p:cNvPr id="27" name="Rectangle 26"/>
          <p:cNvSpPr/>
          <p:nvPr/>
        </p:nvSpPr>
        <p:spPr>
          <a:xfrm>
            <a:off x="-27" y="1469189"/>
            <a:ext cx="12192028" cy="4328160"/>
          </a:xfrm>
          <a:prstGeom prst="rect">
            <a:avLst/>
          </a:prstGeom>
          <a:solidFill>
            <a:schemeClr val="tx1">
              <a:lumMod val="50000"/>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prstClr val="white"/>
              </a:solidFill>
            </a:endParaRPr>
          </a:p>
        </p:txBody>
      </p:sp>
      <p:grpSp>
        <p:nvGrpSpPr>
          <p:cNvPr id="11" name="Group 10"/>
          <p:cNvGrpSpPr/>
          <p:nvPr/>
        </p:nvGrpSpPr>
        <p:grpSpPr>
          <a:xfrm>
            <a:off x="1" y="0"/>
            <a:ext cx="12191972" cy="1478280"/>
            <a:chOff x="0" y="0"/>
            <a:chExt cx="8867275" cy="1108710"/>
          </a:xfrm>
        </p:grpSpPr>
        <p:sp>
          <p:nvSpPr>
            <p:cNvPr id="12" name="Rectangle 11"/>
            <p:cNvSpPr/>
            <p:nvPr/>
          </p:nvSpPr>
          <p:spPr>
            <a:xfrm>
              <a:off x="0" y="0"/>
              <a:ext cx="1295400" cy="110871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prstClr val="white"/>
                </a:solidFill>
              </a:endParaRPr>
            </a:p>
          </p:txBody>
        </p:sp>
        <p:sp>
          <p:nvSpPr>
            <p:cNvPr id="13" name="Rectangle 12"/>
            <p:cNvSpPr/>
            <p:nvPr/>
          </p:nvSpPr>
          <p:spPr>
            <a:xfrm>
              <a:off x="1195137" y="0"/>
              <a:ext cx="1295400" cy="1108710"/>
            </a:xfrm>
            <a:prstGeom prst="rect">
              <a:avLst/>
            </a:prstGeom>
            <a:solidFill>
              <a:srgbClr val="006FA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prstClr val="white"/>
                </a:solidFill>
              </a:endParaRPr>
            </a:p>
          </p:txBody>
        </p:sp>
        <p:sp>
          <p:nvSpPr>
            <p:cNvPr id="14" name="Rectangle 13"/>
            <p:cNvSpPr/>
            <p:nvPr/>
          </p:nvSpPr>
          <p:spPr>
            <a:xfrm>
              <a:off x="2494548" y="0"/>
              <a:ext cx="1295400" cy="1108710"/>
            </a:xfrm>
            <a:prstGeom prst="rect">
              <a:avLst/>
            </a:prstGeom>
            <a:solidFill>
              <a:srgbClr val="0076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prstClr val="white"/>
                </a:solidFill>
              </a:endParaRPr>
            </a:p>
          </p:txBody>
        </p:sp>
        <p:sp>
          <p:nvSpPr>
            <p:cNvPr id="15" name="Rectangle 14"/>
            <p:cNvSpPr/>
            <p:nvPr/>
          </p:nvSpPr>
          <p:spPr>
            <a:xfrm>
              <a:off x="3733800" y="0"/>
              <a:ext cx="1295400" cy="1108710"/>
            </a:xfrm>
            <a:prstGeom prst="rect">
              <a:avLst/>
            </a:prstGeom>
            <a:solidFill>
              <a:srgbClr val="006FA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prstClr val="white"/>
                </a:solidFill>
              </a:endParaRPr>
            </a:p>
          </p:txBody>
        </p:sp>
        <p:sp>
          <p:nvSpPr>
            <p:cNvPr id="16" name="Rectangle 15"/>
            <p:cNvSpPr/>
            <p:nvPr/>
          </p:nvSpPr>
          <p:spPr>
            <a:xfrm>
              <a:off x="5029200" y="0"/>
              <a:ext cx="1295400" cy="1108710"/>
            </a:xfrm>
            <a:prstGeom prst="rect">
              <a:avLst/>
            </a:prstGeom>
            <a:solidFill>
              <a:srgbClr val="00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prstClr val="white"/>
                </a:solidFill>
              </a:endParaRPr>
            </a:p>
          </p:txBody>
        </p:sp>
        <p:sp>
          <p:nvSpPr>
            <p:cNvPr id="17" name="Rectangle 16"/>
            <p:cNvSpPr/>
            <p:nvPr/>
          </p:nvSpPr>
          <p:spPr>
            <a:xfrm>
              <a:off x="6296527" y="0"/>
              <a:ext cx="1295400" cy="1108710"/>
            </a:xfrm>
            <a:prstGeom prst="rect">
              <a:avLst/>
            </a:prstGeom>
            <a:solidFill>
              <a:srgbClr val="006C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prstClr val="white"/>
                </a:solidFill>
              </a:endParaRPr>
            </a:p>
          </p:txBody>
        </p:sp>
        <p:sp>
          <p:nvSpPr>
            <p:cNvPr id="18" name="Rectangle 17"/>
            <p:cNvSpPr/>
            <p:nvPr/>
          </p:nvSpPr>
          <p:spPr>
            <a:xfrm>
              <a:off x="7571875" y="0"/>
              <a:ext cx="1295400" cy="1108710"/>
            </a:xfrm>
            <a:prstGeom prst="rect">
              <a:avLst/>
            </a:prstGeom>
            <a:solidFill>
              <a:srgbClr val="00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prstClr val="white"/>
                </a:solidFill>
              </a:endParaRPr>
            </a:p>
          </p:txBody>
        </p:sp>
      </p:grpSp>
      <p:grpSp>
        <p:nvGrpSpPr>
          <p:cNvPr id="19" name="Group 18"/>
          <p:cNvGrpSpPr/>
          <p:nvPr/>
        </p:nvGrpSpPr>
        <p:grpSpPr>
          <a:xfrm>
            <a:off x="1" y="5664200"/>
            <a:ext cx="12191972" cy="1193800"/>
            <a:chOff x="0" y="0"/>
            <a:chExt cx="8867275" cy="1108710"/>
          </a:xfrm>
        </p:grpSpPr>
        <p:sp>
          <p:nvSpPr>
            <p:cNvPr id="20" name="Rectangle 19"/>
            <p:cNvSpPr/>
            <p:nvPr/>
          </p:nvSpPr>
          <p:spPr>
            <a:xfrm>
              <a:off x="0" y="0"/>
              <a:ext cx="1295400" cy="110871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prstClr val="white"/>
                </a:solidFill>
              </a:endParaRPr>
            </a:p>
          </p:txBody>
        </p:sp>
        <p:sp>
          <p:nvSpPr>
            <p:cNvPr id="21" name="Rectangle 20"/>
            <p:cNvSpPr/>
            <p:nvPr/>
          </p:nvSpPr>
          <p:spPr>
            <a:xfrm>
              <a:off x="1195137" y="0"/>
              <a:ext cx="1295400" cy="1108710"/>
            </a:xfrm>
            <a:prstGeom prst="rect">
              <a:avLst/>
            </a:prstGeom>
            <a:solidFill>
              <a:srgbClr val="006FA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prstClr val="white"/>
                </a:solidFill>
              </a:endParaRPr>
            </a:p>
          </p:txBody>
        </p:sp>
        <p:sp>
          <p:nvSpPr>
            <p:cNvPr id="22" name="Rectangle 21"/>
            <p:cNvSpPr/>
            <p:nvPr/>
          </p:nvSpPr>
          <p:spPr>
            <a:xfrm>
              <a:off x="2494548" y="0"/>
              <a:ext cx="1295400" cy="1108710"/>
            </a:xfrm>
            <a:prstGeom prst="rect">
              <a:avLst/>
            </a:prstGeom>
            <a:solidFill>
              <a:srgbClr val="0076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prstClr val="white"/>
                </a:solidFill>
              </a:endParaRPr>
            </a:p>
          </p:txBody>
        </p:sp>
        <p:sp>
          <p:nvSpPr>
            <p:cNvPr id="23" name="Rectangle 22"/>
            <p:cNvSpPr/>
            <p:nvPr/>
          </p:nvSpPr>
          <p:spPr>
            <a:xfrm>
              <a:off x="3733800" y="0"/>
              <a:ext cx="1295400" cy="1108710"/>
            </a:xfrm>
            <a:prstGeom prst="rect">
              <a:avLst/>
            </a:prstGeom>
            <a:solidFill>
              <a:srgbClr val="006FA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prstClr val="white"/>
                </a:solidFill>
              </a:endParaRPr>
            </a:p>
          </p:txBody>
        </p:sp>
        <p:sp>
          <p:nvSpPr>
            <p:cNvPr id="24" name="Rectangle 23"/>
            <p:cNvSpPr/>
            <p:nvPr/>
          </p:nvSpPr>
          <p:spPr>
            <a:xfrm>
              <a:off x="5029200" y="0"/>
              <a:ext cx="1295400" cy="1108710"/>
            </a:xfrm>
            <a:prstGeom prst="rect">
              <a:avLst/>
            </a:prstGeom>
            <a:solidFill>
              <a:srgbClr val="00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prstClr val="white"/>
                </a:solidFill>
              </a:endParaRPr>
            </a:p>
          </p:txBody>
        </p:sp>
        <p:sp>
          <p:nvSpPr>
            <p:cNvPr id="25" name="Rectangle 24"/>
            <p:cNvSpPr/>
            <p:nvPr/>
          </p:nvSpPr>
          <p:spPr>
            <a:xfrm>
              <a:off x="6296527" y="0"/>
              <a:ext cx="1295400" cy="1108710"/>
            </a:xfrm>
            <a:prstGeom prst="rect">
              <a:avLst/>
            </a:prstGeom>
            <a:solidFill>
              <a:srgbClr val="006C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prstClr val="white"/>
                </a:solidFill>
              </a:endParaRPr>
            </a:p>
          </p:txBody>
        </p:sp>
        <p:sp>
          <p:nvSpPr>
            <p:cNvPr id="26" name="Rectangle 25"/>
            <p:cNvSpPr/>
            <p:nvPr/>
          </p:nvSpPr>
          <p:spPr>
            <a:xfrm>
              <a:off x="7571875" y="0"/>
              <a:ext cx="1295400" cy="1108710"/>
            </a:xfrm>
            <a:prstGeom prst="rect">
              <a:avLst/>
            </a:prstGeom>
            <a:solidFill>
              <a:srgbClr val="00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prstClr val="white"/>
                </a:solidFill>
              </a:endParaRPr>
            </a:p>
          </p:txBody>
        </p:sp>
      </p:grpSp>
      <p:cxnSp>
        <p:nvCxnSpPr>
          <p:cNvPr id="4" name="Straight Connector 3"/>
          <p:cNvCxnSpPr/>
          <p:nvPr/>
        </p:nvCxnSpPr>
        <p:spPr>
          <a:xfrm>
            <a:off x="0" y="1469189"/>
            <a:ext cx="1219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28" y="5797349"/>
            <a:ext cx="1219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28" y="1519989"/>
            <a:ext cx="121920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pic>
        <p:nvPicPr>
          <p:cNvPr id="28" name="Picture 27"/>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395253" y="1578173"/>
            <a:ext cx="11491945" cy="4086024"/>
          </a:xfrm>
          <a:prstGeom prst="rect">
            <a:avLst/>
          </a:prstGeom>
        </p:spPr>
      </p:pic>
      <p:sp>
        <p:nvSpPr>
          <p:cNvPr id="2" name="Title 1"/>
          <p:cNvSpPr>
            <a:spLocks noGrp="1"/>
          </p:cNvSpPr>
          <p:nvPr>
            <p:ph type="title" hasCustomPrompt="1"/>
          </p:nvPr>
        </p:nvSpPr>
        <p:spPr>
          <a:xfrm>
            <a:off x="304802" y="2747963"/>
            <a:ext cx="11584516" cy="1362075"/>
          </a:xfrm>
        </p:spPr>
        <p:txBody>
          <a:bodyPr anchor="ctr">
            <a:normAutofit/>
          </a:bodyPr>
          <a:lstStyle>
            <a:lvl1pPr algn="ctr">
              <a:defRPr sz="5333" b="0" cap="none">
                <a:solidFill>
                  <a:schemeClr val="bg1"/>
                </a:solidFill>
              </a:defRPr>
            </a:lvl1pPr>
          </a:lstStyle>
          <a:p>
            <a:r>
              <a:rPr lang="en-US" dirty="0" smtClean="0"/>
              <a:t>Click To Edit Master Title Style</a:t>
            </a:r>
            <a:endParaRPr lang="en-US" dirty="0"/>
          </a:p>
        </p:txBody>
      </p:sp>
      <p:cxnSp>
        <p:nvCxnSpPr>
          <p:cNvPr id="8" name="Straight Connector 7"/>
          <p:cNvCxnSpPr/>
          <p:nvPr/>
        </p:nvCxnSpPr>
        <p:spPr>
          <a:xfrm>
            <a:off x="-28" y="1600200"/>
            <a:ext cx="121920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27" y="2108200"/>
            <a:ext cx="12192000" cy="0"/>
          </a:xfrm>
          <a:prstGeom prst="line">
            <a:avLst/>
          </a:prstGeom>
          <a:ln>
            <a:solidFill>
              <a:srgbClr val="007AC3">
                <a:alpha val="16863"/>
              </a:srgbClr>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27" y="5514473"/>
            <a:ext cx="12192000" cy="0"/>
          </a:xfrm>
          <a:prstGeom prst="line">
            <a:avLst/>
          </a:prstGeom>
          <a:ln>
            <a:solidFill>
              <a:schemeClr val="bg1">
                <a:alpha val="14902"/>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61320455"/>
      </p:ext>
    </p:extLst>
  </p:cSld>
  <p:clrMapOvr>
    <a:masterClrMapping/>
  </p:clrMapOvr>
  <p:timing>
    <p:tnLst>
      <p:par>
        <p:cTn id="1" dur="indefinite" restart="never" nodeType="tmRoot"/>
      </p:par>
    </p:tnLst>
  </p:timing>
  <p:hf hdr="0" dt="0"/>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4_Section Header">
    <p:spTree>
      <p:nvGrpSpPr>
        <p:cNvPr id="1" name=""/>
        <p:cNvGrpSpPr/>
        <p:nvPr/>
      </p:nvGrpSpPr>
      <p:grpSpPr>
        <a:xfrm>
          <a:off x="0" y="0"/>
          <a:ext cx="0" cy="0"/>
          <a:chOff x="0" y="0"/>
          <a:chExt cx="0" cy="0"/>
        </a:xfrm>
      </p:grpSpPr>
      <p:sp>
        <p:nvSpPr>
          <p:cNvPr id="27" name="Rectangle 26"/>
          <p:cNvSpPr/>
          <p:nvPr/>
        </p:nvSpPr>
        <p:spPr>
          <a:xfrm>
            <a:off x="-27" y="1469189"/>
            <a:ext cx="12192028" cy="4328160"/>
          </a:xfrm>
          <a:prstGeom prst="rect">
            <a:avLst/>
          </a:prstGeom>
          <a:solidFill>
            <a:schemeClr val="tx1">
              <a:lumMod val="50000"/>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prstClr val="white"/>
              </a:solidFill>
            </a:endParaRPr>
          </a:p>
        </p:txBody>
      </p:sp>
      <p:grpSp>
        <p:nvGrpSpPr>
          <p:cNvPr id="11" name="Group 10"/>
          <p:cNvGrpSpPr/>
          <p:nvPr/>
        </p:nvGrpSpPr>
        <p:grpSpPr>
          <a:xfrm>
            <a:off x="1" y="0"/>
            <a:ext cx="12191972" cy="1478280"/>
            <a:chOff x="0" y="0"/>
            <a:chExt cx="8867275" cy="1108710"/>
          </a:xfrm>
        </p:grpSpPr>
        <p:sp>
          <p:nvSpPr>
            <p:cNvPr id="12" name="Rectangle 11"/>
            <p:cNvSpPr/>
            <p:nvPr/>
          </p:nvSpPr>
          <p:spPr>
            <a:xfrm>
              <a:off x="0" y="0"/>
              <a:ext cx="1295400" cy="110871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prstClr val="white"/>
                </a:solidFill>
              </a:endParaRPr>
            </a:p>
          </p:txBody>
        </p:sp>
        <p:sp>
          <p:nvSpPr>
            <p:cNvPr id="13" name="Rectangle 12"/>
            <p:cNvSpPr/>
            <p:nvPr/>
          </p:nvSpPr>
          <p:spPr>
            <a:xfrm>
              <a:off x="1195137" y="0"/>
              <a:ext cx="1295400" cy="1108710"/>
            </a:xfrm>
            <a:prstGeom prst="rect">
              <a:avLst/>
            </a:prstGeom>
            <a:solidFill>
              <a:srgbClr val="006FA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prstClr val="white"/>
                </a:solidFill>
              </a:endParaRPr>
            </a:p>
          </p:txBody>
        </p:sp>
        <p:sp>
          <p:nvSpPr>
            <p:cNvPr id="14" name="Rectangle 13"/>
            <p:cNvSpPr/>
            <p:nvPr/>
          </p:nvSpPr>
          <p:spPr>
            <a:xfrm>
              <a:off x="2494548" y="0"/>
              <a:ext cx="1295400" cy="1108710"/>
            </a:xfrm>
            <a:prstGeom prst="rect">
              <a:avLst/>
            </a:prstGeom>
            <a:solidFill>
              <a:srgbClr val="0076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prstClr val="white"/>
                </a:solidFill>
              </a:endParaRPr>
            </a:p>
          </p:txBody>
        </p:sp>
        <p:sp>
          <p:nvSpPr>
            <p:cNvPr id="15" name="Rectangle 14"/>
            <p:cNvSpPr/>
            <p:nvPr/>
          </p:nvSpPr>
          <p:spPr>
            <a:xfrm>
              <a:off x="3733800" y="0"/>
              <a:ext cx="1295400" cy="1108710"/>
            </a:xfrm>
            <a:prstGeom prst="rect">
              <a:avLst/>
            </a:prstGeom>
            <a:solidFill>
              <a:srgbClr val="006FA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prstClr val="white"/>
                </a:solidFill>
              </a:endParaRPr>
            </a:p>
          </p:txBody>
        </p:sp>
        <p:sp>
          <p:nvSpPr>
            <p:cNvPr id="16" name="Rectangle 15"/>
            <p:cNvSpPr/>
            <p:nvPr/>
          </p:nvSpPr>
          <p:spPr>
            <a:xfrm>
              <a:off x="5029200" y="0"/>
              <a:ext cx="1295400" cy="1108710"/>
            </a:xfrm>
            <a:prstGeom prst="rect">
              <a:avLst/>
            </a:prstGeom>
            <a:solidFill>
              <a:srgbClr val="00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prstClr val="white"/>
                </a:solidFill>
              </a:endParaRPr>
            </a:p>
          </p:txBody>
        </p:sp>
        <p:sp>
          <p:nvSpPr>
            <p:cNvPr id="17" name="Rectangle 16"/>
            <p:cNvSpPr/>
            <p:nvPr/>
          </p:nvSpPr>
          <p:spPr>
            <a:xfrm>
              <a:off x="6296527" y="0"/>
              <a:ext cx="1295400" cy="1108710"/>
            </a:xfrm>
            <a:prstGeom prst="rect">
              <a:avLst/>
            </a:prstGeom>
            <a:solidFill>
              <a:srgbClr val="006C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prstClr val="white"/>
                </a:solidFill>
              </a:endParaRPr>
            </a:p>
          </p:txBody>
        </p:sp>
        <p:sp>
          <p:nvSpPr>
            <p:cNvPr id="18" name="Rectangle 17"/>
            <p:cNvSpPr/>
            <p:nvPr/>
          </p:nvSpPr>
          <p:spPr>
            <a:xfrm>
              <a:off x="7571875" y="0"/>
              <a:ext cx="1295400" cy="1108710"/>
            </a:xfrm>
            <a:prstGeom prst="rect">
              <a:avLst/>
            </a:prstGeom>
            <a:solidFill>
              <a:srgbClr val="00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prstClr val="white"/>
                </a:solidFill>
              </a:endParaRPr>
            </a:p>
          </p:txBody>
        </p:sp>
      </p:grpSp>
      <p:grpSp>
        <p:nvGrpSpPr>
          <p:cNvPr id="19" name="Group 18"/>
          <p:cNvGrpSpPr/>
          <p:nvPr/>
        </p:nvGrpSpPr>
        <p:grpSpPr>
          <a:xfrm>
            <a:off x="1" y="5664200"/>
            <a:ext cx="12191972" cy="1193800"/>
            <a:chOff x="0" y="0"/>
            <a:chExt cx="8867275" cy="1108710"/>
          </a:xfrm>
        </p:grpSpPr>
        <p:sp>
          <p:nvSpPr>
            <p:cNvPr id="20" name="Rectangle 19"/>
            <p:cNvSpPr/>
            <p:nvPr/>
          </p:nvSpPr>
          <p:spPr>
            <a:xfrm>
              <a:off x="0" y="0"/>
              <a:ext cx="1295400" cy="110871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prstClr val="white"/>
                </a:solidFill>
              </a:endParaRPr>
            </a:p>
          </p:txBody>
        </p:sp>
        <p:sp>
          <p:nvSpPr>
            <p:cNvPr id="21" name="Rectangle 20"/>
            <p:cNvSpPr/>
            <p:nvPr/>
          </p:nvSpPr>
          <p:spPr>
            <a:xfrm>
              <a:off x="1195137" y="0"/>
              <a:ext cx="1295400" cy="1108710"/>
            </a:xfrm>
            <a:prstGeom prst="rect">
              <a:avLst/>
            </a:prstGeom>
            <a:solidFill>
              <a:srgbClr val="006FA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prstClr val="white"/>
                </a:solidFill>
              </a:endParaRPr>
            </a:p>
          </p:txBody>
        </p:sp>
        <p:sp>
          <p:nvSpPr>
            <p:cNvPr id="22" name="Rectangle 21"/>
            <p:cNvSpPr/>
            <p:nvPr/>
          </p:nvSpPr>
          <p:spPr>
            <a:xfrm>
              <a:off x="2494548" y="0"/>
              <a:ext cx="1295400" cy="1108710"/>
            </a:xfrm>
            <a:prstGeom prst="rect">
              <a:avLst/>
            </a:prstGeom>
            <a:solidFill>
              <a:srgbClr val="0076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prstClr val="white"/>
                </a:solidFill>
              </a:endParaRPr>
            </a:p>
          </p:txBody>
        </p:sp>
        <p:sp>
          <p:nvSpPr>
            <p:cNvPr id="23" name="Rectangle 22"/>
            <p:cNvSpPr/>
            <p:nvPr/>
          </p:nvSpPr>
          <p:spPr>
            <a:xfrm>
              <a:off x="3733800" y="0"/>
              <a:ext cx="1295400" cy="1108710"/>
            </a:xfrm>
            <a:prstGeom prst="rect">
              <a:avLst/>
            </a:prstGeom>
            <a:solidFill>
              <a:srgbClr val="006FA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prstClr val="white"/>
                </a:solidFill>
              </a:endParaRPr>
            </a:p>
          </p:txBody>
        </p:sp>
        <p:sp>
          <p:nvSpPr>
            <p:cNvPr id="24" name="Rectangle 23"/>
            <p:cNvSpPr/>
            <p:nvPr/>
          </p:nvSpPr>
          <p:spPr>
            <a:xfrm>
              <a:off x="5029200" y="0"/>
              <a:ext cx="1295400" cy="1108710"/>
            </a:xfrm>
            <a:prstGeom prst="rect">
              <a:avLst/>
            </a:prstGeom>
            <a:solidFill>
              <a:srgbClr val="00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prstClr val="white"/>
                </a:solidFill>
              </a:endParaRPr>
            </a:p>
          </p:txBody>
        </p:sp>
        <p:sp>
          <p:nvSpPr>
            <p:cNvPr id="25" name="Rectangle 24"/>
            <p:cNvSpPr/>
            <p:nvPr/>
          </p:nvSpPr>
          <p:spPr>
            <a:xfrm>
              <a:off x="6296527" y="0"/>
              <a:ext cx="1295400" cy="1108710"/>
            </a:xfrm>
            <a:prstGeom prst="rect">
              <a:avLst/>
            </a:prstGeom>
            <a:solidFill>
              <a:srgbClr val="006C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prstClr val="white"/>
                </a:solidFill>
              </a:endParaRPr>
            </a:p>
          </p:txBody>
        </p:sp>
        <p:sp>
          <p:nvSpPr>
            <p:cNvPr id="26" name="Rectangle 25"/>
            <p:cNvSpPr/>
            <p:nvPr/>
          </p:nvSpPr>
          <p:spPr>
            <a:xfrm>
              <a:off x="7571875" y="0"/>
              <a:ext cx="1295400" cy="1108710"/>
            </a:xfrm>
            <a:prstGeom prst="rect">
              <a:avLst/>
            </a:prstGeom>
            <a:solidFill>
              <a:srgbClr val="00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prstClr val="white"/>
                </a:solidFill>
              </a:endParaRPr>
            </a:p>
          </p:txBody>
        </p:sp>
      </p:grpSp>
      <p:cxnSp>
        <p:nvCxnSpPr>
          <p:cNvPr id="4" name="Straight Connector 3"/>
          <p:cNvCxnSpPr/>
          <p:nvPr/>
        </p:nvCxnSpPr>
        <p:spPr>
          <a:xfrm>
            <a:off x="0" y="1469189"/>
            <a:ext cx="1219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28" y="5797349"/>
            <a:ext cx="1219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28" y="1519989"/>
            <a:ext cx="121920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pic>
        <p:nvPicPr>
          <p:cNvPr id="28" name="Picture 27"/>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395253" y="1578173"/>
            <a:ext cx="11491941" cy="4086024"/>
          </a:xfrm>
          <a:prstGeom prst="rect">
            <a:avLst/>
          </a:prstGeom>
        </p:spPr>
      </p:pic>
      <p:sp>
        <p:nvSpPr>
          <p:cNvPr id="2" name="Title 1"/>
          <p:cNvSpPr>
            <a:spLocks noGrp="1"/>
          </p:cNvSpPr>
          <p:nvPr>
            <p:ph type="title" hasCustomPrompt="1"/>
          </p:nvPr>
        </p:nvSpPr>
        <p:spPr>
          <a:xfrm>
            <a:off x="304802" y="2747963"/>
            <a:ext cx="11584516" cy="1362075"/>
          </a:xfrm>
        </p:spPr>
        <p:txBody>
          <a:bodyPr anchor="ctr">
            <a:normAutofit/>
          </a:bodyPr>
          <a:lstStyle>
            <a:lvl1pPr algn="ctr">
              <a:defRPr sz="5333" b="0" cap="none">
                <a:solidFill>
                  <a:schemeClr val="bg1"/>
                </a:solidFill>
              </a:defRPr>
            </a:lvl1pPr>
          </a:lstStyle>
          <a:p>
            <a:r>
              <a:rPr lang="en-US" dirty="0" smtClean="0"/>
              <a:t>Click To Edit Master Title Style</a:t>
            </a:r>
            <a:endParaRPr lang="en-US" dirty="0"/>
          </a:p>
        </p:txBody>
      </p:sp>
      <p:cxnSp>
        <p:nvCxnSpPr>
          <p:cNvPr id="8" name="Straight Connector 7"/>
          <p:cNvCxnSpPr/>
          <p:nvPr/>
        </p:nvCxnSpPr>
        <p:spPr>
          <a:xfrm>
            <a:off x="-28" y="1600200"/>
            <a:ext cx="121920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27" y="2108200"/>
            <a:ext cx="12192000" cy="0"/>
          </a:xfrm>
          <a:prstGeom prst="line">
            <a:avLst/>
          </a:prstGeom>
          <a:ln>
            <a:solidFill>
              <a:srgbClr val="007AC3">
                <a:alpha val="16863"/>
              </a:srgbClr>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27" y="5514473"/>
            <a:ext cx="12192000" cy="0"/>
          </a:xfrm>
          <a:prstGeom prst="line">
            <a:avLst/>
          </a:prstGeom>
          <a:ln>
            <a:solidFill>
              <a:schemeClr val="bg1">
                <a:alpha val="14902"/>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69421026"/>
      </p:ext>
    </p:extLst>
  </p:cSld>
  <p:clrMapOvr>
    <a:masterClrMapping/>
  </p:clrMapOvr>
  <p:timing>
    <p:tnLst>
      <p:par>
        <p:cTn id="1" dur="indefinite" restart="never" nodeType="tmRoot"/>
      </p:par>
    </p:tnLst>
  </p:timing>
  <p:hf hd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9BA45EB-9901-4AF5-A0E4-4463D0F12FCB}" type="datetimeFigureOut">
              <a:rPr lang="en-US" smtClean="0"/>
              <a:t>10/18/2017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D6DB3A-4B17-414E-ADEF-EE9BCA0AE9C6}" type="slidenum">
              <a:rPr lang="en-US" smtClean="0"/>
              <a:t>‹#›</a:t>
            </a:fld>
            <a:endParaRPr lang="en-US"/>
          </a:p>
        </p:txBody>
      </p:sp>
    </p:spTree>
    <p:extLst>
      <p:ext uri="{BB962C8B-B14F-4D97-AF65-F5344CB8AC3E}">
        <p14:creationId xmlns:p14="http://schemas.microsoft.com/office/powerpoint/2010/main" val="17917700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04799" y="1119266"/>
            <a:ext cx="5711252" cy="4976735"/>
          </a:xfrm>
        </p:spPr>
        <p:txBody>
          <a:bodyPr>
            <a:normAutofit/>
          </a:bodyPr>
          <a:lstStyle>
            <a:lvl1pPr>
              <a:defRPr sz="2400"/>
            </a:lvl1pPr>
            <a:lvl2pPr>
              <a:defRPr sz="2133"/>
            </a:lvl2pPr>
            <a:lvl3pPr>
              <a:defRPr sz="1867"/>
            </a:lvl3pPr>
            <a:lvl4pPr>
              <a:defRPr sz="1600"/>
            </a:lvl4pPr>
            <a:lvl5pPr>
              <a:defRPr sz="1600"/>
            </a:lvl5pPr>
            <a:lvl6pPr>
              <a:defRPr sz="2400"/>
            </a:lvl6pPr>
            <a:lvl7pPr>
              <a:defRPr sz="2400"/>
            </a:lvl7pPr>
            <a:lvl8pPr>
              <a:defRPr sz="2400"/>
            </a:lvl8pPr>
            <a:lvl9pPr>
              <a:defRPr sz="2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65957" y="1119266"/>
            <a:ext cx="5711252" cy="4976735"/>
          </a:xfrm>
        </p:spPr>
        <p:txBody>
          <a:bodyPr>
            <a:normAutofit/>
          </a:bodyPr>
          <a:lstStyle>
            <a:lvl1pPr>
              <a:defRPr sz="2400"/>
            </a:lvl1pPr>
            <a:lvl2pPr>
              <a:defRPr sz="2133"/>
            </a:lvl2pPr>
            <a:lvl3pPr>
              <a:defRPr sz="1867"/>
            </a:lvl3pPr>
            <a:lvl4pPr>
              <a:defRPr sz="1600"/>
            </a:lvl4pPr>
            <a:lvl5pPr>
              <a:defRPr sz="1600"/>
            </a:lvl5pPr>
            <a:lvl6pPr>
              <a:defRPr sz="2400"/>
            </a:lvl6pPr>
            <a:lvl7pPr>
              <a:defRPr sz="2400"/>
            </a:lvl7pPr>
            <a:lvl8pPr>
              <a:defRPr sz="2400"/>
            </a:lvl8pPr>
            <a:lvl9pPr>
              <a:defRPr sz="2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Footer Placeholder 5"/>
          <p:cNvSpPr>
            <a:spLocks noGrp="1"/>
          </p:cNvSpPr>
          <p:nvPr>
            <p:ph type="ftr" sz="quarter" idx="11"/>
          </p:nvPr>
        </p:nvSpPr>
        <p:spPr/>
        <p:txBody>
          <a:bodyPr/>
          <a:lstStyle/>
          <a:p>
            <a:endParaRPr lang="en-US" dirty="0">
              <a:solidFill>
                <a:prstClr val="white"/>
              </a:solidFill>
            </a:endParaRPr>
          </a:p>
        </p:txBody>
      </p:sp>
      <p:sp>
        <p:nvSpPr>
          <p:cNvPr id="7" name="Slide Number Placeholder 6"/>
          <p:cNvSpPr>
            <a:spLocks noGrp="1"/>
          </p:cNvSpPr>
          <p:nvPr>
            <p:ph type="sldNum" sz="quarter" idx="12"/>
          </p:nvPr>
        </p:nvSpPr>
        <p:spPr/>
        <p:txBody>
          <a:bodyPr/>
          <a:lstStyle/>
          <a:p>
            <a:fld id="{14D65173-87C9-47C0-A890-7AD8E2754265}" type="slidenum">
              <a:rPr lang="en-US" smtClean="0">
                <a:solidFill>
                  <a:prstClr val="white"/>
                </a:solidFill>
              </a:rPr>
              <a:pPr/>
              <a:t>‹#›</a:t>
            </a:fld>
            <a:endParaRPr lang="en-US" dirty="0">
              <a:solidFill>
                <a:prstClr val="white"/>
              </a:solidFill>
            </a:endParaRPr>
          </a:p>
        </p:txBody>
      </p:sp>
    </p:spTree>
    <p:extLst>
      <p:ext uri="{BB962C8B-B14F-4D97-AF65-F5344CB8AC3E}">
        <p14:creationId xmlns:p14="http://schemas.microsoft.com/office/powerpoint/2010/main" val="3577904753"/>
      </p:ext>
    </p:extLst>
  </p:cSld>
  <p:clrMapOvr>
    <a:masterClrMapping/>
  </p:clrMapOvr>
  <p:timing>
    <p:tnLst>
      <p:par>
        <p:cTn id="1" dur="indefinite" restart="never" nodeType="tmRoot"/>
      </p:par>
    </p:tnLst>
  </p:timing>
  <p:extLst>
    <p:ext uri="{DCECCB84-F9BA-43D5-87BE-67443E8EF086}">
      <p15:sldGuideLst xmlns:p15="http://schemas.microsoft.com/office/powerpoint/2012/main">
        <p15:guide id="4294967295" orient="horz" pos="2160">
          <p15:clr>
            <a:srgbClr val="FBAE40"/>
          </p15:clr>
        </p15:guide>
        <p15:guide id="4294967295" pos="384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304798" y="1119265"/>
            <a:ext cx="5691717" cy="639763"/>
          </a:xfrm>
        </p:spPr>
        <p:txBody>
          <a:bodyPr anchor="b">
            <a:normAutofit/>
          </a:bodyPr>
          <a:lstStyle>
            <a:lvl1pPr marL="0" indent="0">
              <a:buNone/>
              <a:defRPr sz="2667" b="1">
                <a:solidFill>
                  <a:schemeClr val="accent5"/>
                </a:solidFill>
              </a:defRPr>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smtClean="0"/>
              <a:t>Click to edit Master text styles</a:t>
            </a:r>
          </a:p>
        </p:txBody>
      </p:sp>
      <p:sp>
        <p:nvSpPr>
          <p:cNvPr id="4" name="Content Placeholder 3"/>
          <p:cNvSpPr>
            <a:spLocks noGrp="1"/>
          </p:cNvSpPr>
          <p:nvPr>
            <p:ph sz="half" idx="2"/>
          </p:nvPr>
        </p:nvSpPr>
        <p:spPr>
          <a:xfrm>
            <a:off x="304800" y="1828801"/>
            <a:ext cx="5691717" cy="4267200"/>
          </a:xfrm>
        </p:spPr>
        <p:txBody>
          <a:bodyPr>
            <a:normAutofit/>
          </a:bodyPr>
          <a:lstStyle>
            <a:lvl1pPr>
              <a:defRPr sz="2400"/>
            </a:lvl1pPr>
            <a:lvl2pPr>
              <a:defRPr sz="2133"/>
            </a:lvl2pPr>
            <a:lvl3pPr>
              <a:defRPr sz="1867"/>
            </a:lvl3pPr>
            <a:lvl4pPr>
              <a:defRPr sz="1600"/>
            </a:lvl4pPr>
            <a:lvl5pPr>
              <a:defRPr sz="1600"/>
            </a:lvl5pPr>
            <a:lvl6pPr>
              <a:defRPr sz="2133"/>
            </a:lvl6pPr>
            <a:lvl7pPr>
              <a:defRPr sz="2133"/>
            </a:lvl7pPr>
            <a:lvl8pPr>
              <a:defRPr sz="2133"/>
            </a:lvl8pPr>
            <a:lvl9pPr>
              <a:defRPr sz="2133"/>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93369" y="1119265"/>
            <a:ext cx="5695948" cy="639763"/>
          </a:xfrm>
        </p:spPr>
        <p:txBody>
          <a:bodyPr anchor="b">
            <a:normAutofit/>
          </a:bodyPr>
          <a:lstStyle>
            <a:lvl1pPr marL="0" indent="0">
              <a:buNone/>
              <a:defRPr sz="2667" b="1">
                <a:solidFill>
                  <a:schemeClr val="accent5"/>
                </a:solidFill>
              </a:defRPr>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smtClean="0"/>
              <a:t>Click to edit Master text styles</a:t>
            </a:r>
          </a:p>
        </p:txBody>
      </p:sp>
      <p:sp>
        <p:nvSpPr>
          <p:cNvPr id="6" name="Content Placeholder 5"/>
          <p:cNvSpPr>
            <a:spLocks noGrp="1"/>
          </p:cNvSpPr>
          <p:nvPr>
            <p:ph sz="quarter" idx="4"/>
          </p:nvPr>
        </p:nvSpPr>
        <p:spPr>
          <a:xfrm>
            <a:off x="6193371" y="1828801"/>
            <a:ext cx="5695948" cy="4267200"/>
          </a:xfrm>
        </p:spPr>
        <p:txBody>
          <a:bodyPr>
            <a:normAutofit/>
          </a:bodyPr>
          <a:lstStyle>
            <a:lvl1pPr>
              <a:defRPr sz="2400"/>
            </a:lvl1pPr>
            <a:lvl2pPr>
              <a:defRPr sz="2133"/>
            </a:lvl2pPr>
            <a:lvl3pPr>
              <a:defRPr sz="1867"/>
            </a:lvl3pPr>
            <a:lvl4pPr>
              <a:defRPr sz="1600"/>
            </a:lvl4pPr>
            <a:lvl5pPr>
              <a:defRPr sz="1600"/>
            </a:lvl5pPr>
            <a:lvl6pPr>
              <a:defRPr sz="2133"/>
            </a:lvl6pPr>
            <a:lvl7pPr>
              <a:defRPr sz="2133"/>
            </a:lvl7pPr>
            <a:lvl8pPr>
              <a:defRPr sz="2133"/>
            </a:lvl8pPr>
            <a:lvl9pPr>
              <a:defRPr sz="2133"/>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Footer Placeholder 7"/>
          <p:cNvSpPr>
            <a:spLocks noGrp="1"/>
          </p:cNvSpPr>
          <p:nvPr>
            <p:ph type="ftr" sz="quarter" idx="11"/>
          </p:nvPr>
        </p:nvSpPr>
        <p:spPr/>
        <p:txBody>
          <a:bodyPr/>
          <a:lstStyle/>
          <a:p>
            <a:endParaRPr lang="en-US">
              <a:solidFill>
                <a:prstClr val="white"/>
              </a:solidFill>
            </a:endParaRPr>
          </a:p>
        </p:txBody>
      </p:sp>
      <p:sp>
        <p:nvSpPr>
          <p:cNvPr id="9" name="Slide Number Placeholder 8"/>
          <p:cNvSpPr>
            <a:spLocks noGrp="1"/>
          </p:cNvSpPr>
          <p:nvPr>
            <p:ph type="sldNum" sz="quarter" idx="12"/>
          </p:nvPr>
        </p:nvSpPr>
        <p:spPr/>
        <p:txBody>
          <a:bodyPr/>
          <a:lstStyle/>
          <a:p>
            <a:fld id="{14D65173-87C9-47C0-A890-7AD8E2754265}" type="slidenum">
              <a:rPr lang="en-US" smtClean="0">
                <a:solidFill>
                  <a:prstClr val="white"/>
                </a:solidFill>
              </a:rPr>
              <a:pPr/>
              <a:t>‹#›</a:t>
            </a:fld>
            <a:endParaRPr lang="en-US">
              <a:solidFill>
                <a:prstClr val="white"/>
              </a:solidFill>
            </a:endParaRPr>
          </a:p>
        </p:txBody>
      </p:sp>
    </p:spTree>
    <p:extLst>
      <p:ext uri="{BB962C8B-B14F-4D97-AF65-F5344CB8AC3E}">
        <p14:creationId xmlns:p14="http://schemas.microsoft.com/office/powerpoint/2010/main" val="2402968634"/>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Footer Placeholder 3"/>
          <p:cNvSpPr>
            <a:spLocks noGrp="1"/>
          </p:cNvSpPr>
          <p:nvPr>
            <p:ph type="ftr" sz="quarter" idx="11"/>
          </p:nvPr>
        </p:nvSpPr>
        <p:spPr/>
        <p:txBody>
          <a:bodyPr/>
          <a:lstStyle/>
          <a:p>
            <a:endParaRPr lang="en-US">
              <a:solidFill>
                <a:prstClr val="white"/>
              </a:solidFill>
            </a:endParaRPr>
          </a:p>
        </p:txBody>
      </p:sp>
      <p:sp>
        <p:nvSpPr>
          <p:cNvPr id="5" name="Slide Number Placeholder 4"/>
          <p:cNvSpPr>
            <a:spLocks noGrp="1"/>
          </p:cNvSpPr>
          <p:nvPr>
            <p:ph type="sldNum" sz="quarter" idx="12"/>
          </p:nvPr>
        </p:nvSpPr>
        <p:spPr/>
        <p:txBody>
          <a:bodyPr/>
          <a:lstStyle/>
          <a:p>
            <a:fld id="{14D65173-87C9-47C0-A890-7AD8E2754265}" type="slidenum">
              <a:rPr lang="en-US" smtClean="0">
                <a:solidFill>
                  <a:prstClr val="white"/>
                </a:solidFill>
              </a:rPr>
              <a:pPr/>
              <a:t>‹#›</a:t>
            </a:fld>
            <a:endParaRPr lang="en-US">
              <a:solidFill>
                <a:prstClr val="white"/>
              </a:solidFill>
            </a:endParaRPr>
          </a:p>
        </p:txBody>
      </p:sp>
    </p:spTree>
    <p:extLst>
      <p:ext uri="{BB962C8B-B14F-4D97-AF65-F5344CB8AC3E}">
        <p14:creationId xmlns:p14="http://schemas.microsoft.com/office/powerpoint/2010/main" val="69259476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lang="en-US">
              <a:solidFill>
                <a:prstClr val="white"/>
              </a:solidFill>
            </a:endParaRPr>
          </a:p>
        </p:txBody>
      </p:sp>
      <p:sp>
        <p:nvSpPr>
          <p:cNvPr id="4" name="Slide Number Placeholder 3"/>
          <p:cNvSpPr>
            <a:spLocks noGrp="1"/>
          </p:cNvSpPr>
          <p:nvPr>
            <p:ph type="sldNum" sz="quarter" idx="12"/>
          </p:nvPr>
        </p:nvSpPr>
        <p:spPr/>
        <p:txBody>
          <a:bodyPr/>
          <a:lstStyle/>
          <a:p>
            <a:fld id="{14D65173-87C9-47C0-A890-7AD8E2754265}" type="slidenum">
              <a:rPr lang="en-US" smtClean="0">
                <a:solidFill>
                  <a:prstClr val="white"/>
                </a:solidFill>
              </a:rPr>
              <a:pPr/>
              <a:t>‹#›</a:t>
            </a:fld>
            <a:endParaRPr lang="en-US">
              <a:solidFill>
                <a:prstClr val="white"/>
              </a:solidFill>
            </a:endParaRPr>
          </a:p>
        </p:txBody>
      </p:sp>
    </p:spTree>
    <p:extLst>
      <p:ext uri="{BB962C8B-B14F-4D97-AF65-F5344CB8AC3E}">
        <p14:creationId xmlns:p14="http://schemas.microsoft.com/office/powerpoint/2010/main" val="1437683920"/>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2192000" cy="6857999"/>
          </a:xfrm>
          <a:prstGeom prst="rect">
            <a:avLst/>
          </a:prstGeom>
        </p:spPr>
      </p:pic>
      <p:sp>
        <p:nvSpPr>
          <p:cNvPr id="2" name="Title 1"/>
          <p:cNvSpPr>
            <a:spLocks noGrp="1"/>
          </p:cNvSpPr>
          <p:nvPr>
            <p:ph type="ctrTitle"/>
          </p:nvPr>
        </p:nvSpPr>
        <p:spPr>
          <a:xfrm>
            <a:off x="374759" y="106181"/>
            <a:ext cx="11402964" cy="1470025"/>
          </a:xfrm>
        </p:spPr>
        <p:txBody>
          <a:bodyPr anchor="b">
            <a:normAutofit/>
          </a:bodyPr>
          <a:lstStyle>
            <a:lvl1pPr algn="l">
              <a:defRPr sz="4400" b="0">
                <a:solidFill>
                  <a:schemeClr val="bg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374760" y="5555105"/>
            <a:ext cx="5721241" cy="762000"/>
          </a:xfrm>
        </p:spPr>
        <p:txBody>
          <a:bodyPr>
            <a:noAutofit/>
          </a:bodyPr>
          <a:lstStyle>
            <a:lvl1pPr marL="0" indent="0" algn="l">
              <a:lnSpc>
                <a:spcPct val="100000"/>
              </a:lnSpc>
              <a:spcBef>
                <a:spcPts val="0"/>
              </a:spcBef>
              <a:spcAft>
                <a:spcPts val="0"/>
              </a:spcAft>
              <a:buNone/>
              <a:defRPr sz="16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347456" y="5812537"/>
            <a:ext cx="3352800" cy="308745"/>
          </a:xfrm>
          <a:prstGeom prst="rect">
            <a:avLst/>
          </a:prstGeom>
        </p:spPr>
      </p:pic>
    </p:spTree>
    <p:extLst>
      <p:ext uri="{BB962C8B-B14F-4D97-AF65-F5344CB8AC3E}">
        <p14:creationId xmlns:p14="http://schemas.microsoft.com/office/powerpoint/2010/main" val="2514985176"/>
      </p:ext>
    </p:extLst>
  </p:cSld>
  <p:clrMapOvr>
    <a:masterClrMapping/>
  </p:clrMapOvr>
  <p:hf hdr="0" dt="0"/>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5_Section Header">
    <p:spTree>
      <p:nvGrpSpPr>
        <p:cNvPr id="1" name=""/>
        <p:cNvGrpSpPr/>
        <p:nvPr/>
      </p:nvGrpSpPr>
      <p:grpSpPr>
        <a:xfrm>
          <a:off x="0" y="0"/>
          <a:ext cx="0" cy="0"/>
          <a:chOff x="0" y="0"/>
          <a:chExt cx="0" cy="0"/>
        </a:xfrm>
      </p:grpSpPr>
      <p:pic>
        <p:nvPicPr>
          <p:cNvPr id="3" name="Picture 2" descr="PPT template_NewR6.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hasCustomPrompt="1"/>
          </p:nvPr>
        </p:nvSpPr>
        <p:spPr>
          <a:xfrm>
            <a:off x="304801" y="945631"/>
            <a:ext cx="11584516" cy="1362075"/>
          </a:xfrm>
        </p:spPr>
        <p:txBody>
          <a:bodyPr anchor="ctr">
            <a:normAutofit/>
          </a:bodyPr>
          <a:lstStyle>
            <a:lvl1pPr algn="ctr">
              <a:defRPr sz="4400" b="0" cap="none">
                <a:solidFill>
                  <a:schemeClr val="bg1"/>
                </a:solidFill>
              </a:defRPr>
            </a:lvl1pPr>
          </a:lstStyle>
          <a:p>
            <a:r>
              <a:rPr lang="en-US" dirty="0" smtClean="0"/>
              <a:t>Click To Edit Master Title Style</a:t>
            </a:r>
            <a:endParaRPr lang="en-US" dirty="0"/>
          </a:p>
        </p:txBody>
      </p:sp>
      <p:sp>
        <p:nvSpPr>
          <p:cNvPr id="6" name="Text Placeholder 2"/>
          <p:cNvSpPr txBox="1">
            <a:spLocks/>
          </p:cNvSpPr>
          <p:nvPr/>
        </p:nvSpPr>
        <p:spPr>
          <a:xfrm>
            <a:off x="475543" y="5770880"/>
            <a:ext cx="7347657" cy="629920"/>
          </a:xfrm>
          <a:prstGeom prst="rect">
            <a:avLst/>
          </a:prstGeom>
        </p:spPr>
        <p:txBody>
          <a:bodyPr anchor="t">
            <a:noAutofit/>
          </a:bodyPr>
          <a:lstStyle>
            <a:lvl1pPr marL="0" indent="0" algn="just" defTabSz="914400" rtl="0" eaLnBrk="1" latinLnBrk="0" hangingPunct="1">
              <a:lnSpc>
                <a:spcPct val="95000"/>
              </a:lnSpc>
              <a:spcBef>
                <a:spcPts val="0"/>
              </a:spcBef>
              <a:spcAft>
                <a:spcPts val="0"/>
              </a:spcAft>
              <a:buClr>
                <a:schemeClr val="accent1"/>
              </a:buClr>
              <a:buFont typeface="Arial" pitchFamily="34" charset="0"/>
              <a:buNone/>
              <a:defRPr sz="500" b="1" kern="1200" spc="-20" baseline="0">
                <a:solidFill>
                  <a:schemeClr val="bg1"/>
                </a:solidFill>
                <a:latin typeface="Arial" pitchFamily="34" charset="0"/>
                <a:ea typeface="+mn-ea"/>
                <a:cs typeface="Arial" pitchFamily="34" charset="0"/>
              </a:defRPr>
            </a:lvl1pPr>
            <a:lvl2pPr marL="457200" indent="0" algn="l" defTabSz="914400" rtl="0" eaLnBrk="1" latinLnBrk="0" hangingPunct="1">
              <a:lnSpc>
                <a:spcPct val="110000"/>
              </a:lnSpc>
              <a:spcBef>
                <a:spcPts val="600"/>
              </a:spcBef>
              <a:spcAft>
                <a:spcPts val="600"/>
              </a:spcAft>
              <a:buClr>
                <a:schemeClr val="accent1"/>
              </a:buClr>
              <a:buFont typeface="Arial" pitchFamily="34" charset="0"/>
              <a:buNone/>
              <a:defRPr sz="1800" kern="1200">
                <a:solidFill>
                  <a:schemeClr val="tx1">
                    <a:tint val="75000"/>
                  </a:schemeClr>
                </a:solidFill>
                <a:latin typeface="Arial" pitchFamily="34" charset="0"/>
                <a:ea typeface="+mn-ea"/>
                <a:cs typeface="Arial" pitchFamily="34" charset="0"/>
              </a:defRPr>
            </a:lvl2pPr>
            <a:lvl3pPr marL="914400" indent="0" algn="l" defTabSz="914400" rtl="0" eaLnBrk="1" latinLnBrk="0" hangingPunct="1">
              <a:lnSpc>
                <a:spcPct val="110000"/>
              </a:lnSpc>
              <a:spcBef>
                <a:spcPts val="600"/>
              </a:spcBef>
              <a:spcAft>
                <a:spcPts val="600"/>
              </a:spcAft>
              <a:buClr>
                <a:schemeClr val="accent1"/>
              </a:buClr>
              <a:buFont typeface="Arial" pitchFamily="34" charset="0"/>
              <a:buNone/>
              <a:defRPr sz="1600" kern="1200">
                <a:solidFill>
                  <a:schemeClr val="tx1">
                    <a:tint val="75000"/>
                  </a:schemeClr>
                </a:solidFill>
                <a:latin typeface="Arial" pitchFamily="34" charset="0"/>
                <a:ea typeface="+mn-ea"/>
                <a:cs typeface="Arial" pitchFamily="34" charset="0"/>
              </a:defRPr>
            </a:lvl3pPr>
            <a:lvl4pPr marL="1371600" indent="0" algn="l" defTabSz="914400" rtl="0" eaLnBrk="1" latinLnBrk="0" hangingPunct="1">
              <a:lnSpc>
                <a:spcPct val="110000"/>
              </a:lnSpc>
              <a:spcBef>
                <a:spcPts val="600"/>
              </a:spcBef>
              <a:spcAft>
                <a:spcPts val="600"/>
              </a:spcAft>
              <a:buClr>
                <a:schemeClr val="accent1"/>
              </a:buClr>
              <a:buFont typeface="Arial" pitchFamily="34" charset="0"/>
              <a:buNone/>
              <a:defRPr sz="1400" kern="1200">
                <a:solidFill>
                  <a:schemeClr val="tx1">
                    <a:tint val="75000"/>
                  </a:schemeClr>
                </a:solidFill>
                <a:latin typeface="Arial" pitchFamily="34" charset="0"/>
                <a:ea typeface="+mn-ea"/>
                <a:cs typeface="Arial" pitchFamily="34" charset="0"/>
              </a:defRPr>
            </a:lvl4pPr>
            <a:lvl5pPr marL="1828800" indent="0" algn="l" defTabSz="914400" rtl="0" eaLnBrk="1" latinLnBrk="0" hangingPunct="1">
              <a:lnSpc>
                <a:spcPct val="110000"/>
              </a:lnSpc>
              <a:spcBef>
                <a:spcPts val="600"/>
              </a:spcBef>
              <a:spcAft>
                <a:spcPts val="600"/>
              </a:spcAft>
              <a:buClr>
                <a:schemeClr val="accent1"/>
              </a:buClr>
              <a:buFont typeface="Arial" pitchFamily="34" charset="0"/>
              <a:buNone/>
              <a:defRPr sz="1400" kern="1200">
                <a:solidFill>
                  <a:schemeClr val="tx1">
                    <a:tint val="75000"/>
                  </a:schemeClr>
                </a:solidFill>
                <a:latin typeface="Arial" pitchFamily="34" charset="0"/>
                <a:ea typeface="+mn-ea"/>
                <a:cs typeface="Arial" pitchFamily="34" charset="0"/>
              </a:defRPr>
            </a:lvl5pPr>
            <a:lvl6pPr marL="22860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9pPr>
          </a:lstStyle>
          <a:p>
            <a:pPr>
              <a:buClr>
                <a:srgbClr val="007CC3"/>
              </a:buClr>
            </a:pPr>
            <a:r>
              <a:rPr lang="en-US" dirty="0" smtClean="0">
                <a:solidFill>
                  <a:prstClr val="white"/>
                </a:solidFill>
              </a:rPr>
              <a:t>© 2013 Infosys Limited, Bangalore, India. All Rights Reserved. Infosys believes the information in this document is accurate as of its publication date; such information is subject to change without notice. Infosys acknowledges the proprietary rights of other companies to the trademarks, product names and such other intellectual property rights mentioned in this document. Except as expressly permitted, neither this documentation nor any part of it may be reproduced, stored in a retrieval system, or transmitted in any form or by any means, electronic, mechanical, printing, photocopying, recording or otherwise, without the prior permission of Infosys Limited and/ or any named intellectual property rights holders under this document.</a:t>
            </a:r>
          </a:p>
          <a:p>
            <a:pPr>
              <a:buClr>
                <a:srgbClr val="007CC3"/>
              </a:buClr>
            </a:pPr>
            <a:endParaRPr lang="en-US" dirty="0" smtClean="0">
              <a:solidFill>
                <a:prstClr val="white"/>
              </a:solidFill>
            </a:endParaRPr>
          </a:p>
          <a:p>
            <a:pPr>
              <a:buClr>
                <a:srgbClr val="007CC3"/>
              </a:buClr>
            </a:pPr>
            <a:endParaRPr lang="en-US" dirty="0">
              <a:solidFill>
                <a:prstClr val="white"/>
              </a:solidFill>
            </a:endParaRP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17543" y="5850012"/>
            <a:ext cx="3352800" cy="308745"/>
          </a:xfrm>
          <a:prstGeom prst="rect">
            <a:avLst/>
          </a:prstGeom>
        </p:spPr>
      </p:pic>
      <p:pic>
        <p:nvPicPr>
          <p:cNvPr id="7" name="Picture 6" descr="PPT template_NewR6.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8" name="Text Placeholder 2"/>
          <p:cNvSpPr txBox="1">
            <a:spLocks/>
          </p:cNvSpPr>
          <p:nvPr userDrawn="1"/>
        </p:nvSpPr>
        <p:spPr>
          <a:xfrm>
            <a:off x="475543" y="5770880"/>
            <a:ext cx="7347657" cy="629920"/>
          </a:xfrm>
          <a:prstGeom prst="rect">
            <a:avLst/>
          </a:prstGeom>
        </p:spPr>
        <p:txBody>
          <a:bodyPr anchor="t">
            <a:noAutofit/>
          </a:bodyPr>
          <a:lstStyle>
            <a:lvl1pPr marL="0" indent="0" algn="just" defTabSz="914400" rtl="0" eaLnBrk="1" latinLnBrk="0" hangingPunct="1">
              <a:lnSpc>
                <a:spcPct val="95000"/>
              </a:lnSpc>
              <a:spcBef>
                <a:spcPts val="0"/>
              </a:spcBef>
              <a:spcAft>
                <a:spcPts val="0"/>
              </a:spcAft>
              <a:buClr>
                <a:schemeClr val="accent1"/>
              </a:buClr>
              <a:buFont typeface="Arial" pitchFamily="34" charset="0"/>
              <a:buNone/>
              <a:defRPr sz="500" b="1" kern="1200" spc="-20" baseline="0">
                <a:solidFill>
                  <a:schemeClr val="bg1"/>
                </a:solidFill>
                <a:latin typeface="Arial" pitchFamily="34" charset="0"/>
                <a:ea typeface="+mn-ea"/>
                <a:cs typeface="Arial" pitchFamily="34" charset="0"/>
              </a:defRPr>
            </a:lvl1pPr>
            <a:lvl2pPr marL="457200" indent="0" algn="l" defTabSz="914400" rtl="0" eaLnBrk="1" latinLnBrk="0" hangingPunct="1">
              <a:lnSpc>
                <a:spcPct val="110000"/>
              </a:lnSpc>
              <a:spcBef>
                <a:spcPts val="600"/>
              </a:spcBef>
              <a:spcAft>
                <a:spcPts val="600"/>
              </a:spcAft>
              <a:buClr>
                <a:schemeClr val="accent1"/>
              </a:buClr>
              <a:buFont typeface="Arial" pitchFamily="34" charset="0"/>
              <a:buNone/>
              <a:defRPr sz="1800" kern="1200">
                <a:solidFill>
                  <a:schemeClr val="tx1">
                    <a:tint val="75000"/>
                  </a:schemeClr>
                </a:solidFill>
                <a:latin typeface="Arial" pitchFamily="34" charset="0"/>
                <a:ea typeface="+mn-ea"/>
                <a:cs typeface="Arial" pitchFamily="34" charset="0"/>
              </a:defRPr>
            </a:lvl2pPr>
            <a:lvl3pPr marL="914400" indent="0" algn="l" defTabSz="914400" rtl="0" eaLnBrk="1" latinLnBrk="0" hangingPunct="1">
              <a:lnSpc>
                <a:spcPct val="110000"/>
              </a:lnSpc>
              <a:spcBef>
                <a:spcPts val="600"/>
              </a:spcBef>
              <a:spcAft>
                <a:spcPts val="600"/>
              </a:spcAft>
              <a:buClr>
                <a:schemeClr val="accent1"/>
              </a:buClr>
              <a:buFont typeface="Arial" pitchFamily="34" charset="0"/>
              <a:buNone/>
              <a:defRPr sz="1600" kern="1200">
                <a:solidFill>
                  <a:schemeClr val="tx1">
                    <a:tint val="75000"/>
                  </a:schemeClr>
                </a:solidFill>
                <a:latin typeface="Arial" pitchFamily="34" charset="0"/>
                <a:ea typeface="+mn-ea"/>
                <a:cs typeface="Arial" pitchFamily="34" charset="0"/>
              </a:defRPr>
            </a:lvl3pPr>
            <a:lvl4pPr marL="1371600" indent="0" algn="l" defTabSz="914400" rtl="0" eaLnBrk="1" latinLnBrk="0" hangingPunct="1">
              <a:lnSpc>
                <a:spcPct val="110000"/>
              </a:lnSpc>
              <a:spcBef>
                <a:spcPts val="600"/>
              </a:spcBef>
              <a:spcAft>
                <a:spcPts val="600"/>
              </a:spcAft>
              <a:buClr>
                <a:schemeClr val="accent1"/>
              </a:buClr>
              <a:buFont typeface="Arial" pitchFamily="34" charset="0"/>
              <a:buNone/>
              <a:defRPr sz="1400" kern="1200">
                <a:solidFill>
                  <a:schemeClr val="tx1">
                    <a:tint val="75000"/>
                  </a:schemeClr>
                </a:solidFill>
                <a:latin typeface="Arial" pitchFamily="34" charset="0"/>
                <a:ea typeface="+mn-ea"/>
                <a:cs typeface="Arial" pitchFamily="34" charset="0"/>
              </a:defRPr>
            </a:lvl4pPr>
            <a:lvl5pPr marL="1828800" indent="0" algn="l" defTabSz="914400" rtl="0" eaLnBrk="1" latinLnBrk="0" hangingPunct="1">
              <a:lnSpc>
                <a:spcPct val="110000"/>
              </a:lnSpc>
              <a:spcBef>
                <a:spcPts val="600"/>
              </a:spcBef>
              <a:spcAft>
                <a:spcPts val="600"/>
              </a:spcAft>
              <a:buClr>
                <a:schemeClr val="accent1"/>
              </a:buClr>
              <a:buFont typeface="Arial" pitchFamily="34" charset="0"/>
              <a:buNone/>
              <a:defRPr sz="1400" kern="1200">
                <a:solidFill>
                  <a:schemeClr val="tx1">
                    <a:tint val="75000"/>
                  </a:schemeClr>
                </a:solidFill>
                <a:latin typeface="Arial" pitchFamily="34" charset="0"/>
                <a:ea typeface="+mn-ea"/>
                <a:cs typeface="Arial" pitchFamily="34" charset="0"/>
              </a:defRPr>
            </a:lvl5pPr>
            <a:lvl6pPr marL="22860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9pPr>
          </a:lstStyle>
          <a:p>
            <a:pPr>
              <a:buClr>
                <a:srgbClr val="007CC3"/>
              </a:buClr>
            </a:pPr>
            <a:r>
              <a:rPr lang="en-US" dirty="0" smtClean="0">
                <a:solidFill>
                  <a:prstClr val="white"/>
                </a:solidFill>
              </a:rPr>
              <a:t>© 2013 Infosys Limited, Bangalore, India. All Rights Reserved. Infosys believes the information in this document is accurate as of its publication date; such information is subject to change without notice. Infosys acknowledges the proprietary rights of other companies to the trademarks, product names and such other intellectual property rights mentioned in this document. Except as expressly permitted, neither this documentation nor any part of it may be reproduced, stored in a retrieval system, or transmitted in any form or by any means, electronic, mechanical, printing, photocopying, recording or otherwise, without the prior permission of Infosys Limited and/ or any named intellectual property rights holders under this document.</a:t>
            </a:r>
          </a:p>
          <a:p>
            <a:pPr>
              <a:buClr>
                <a:srgbClr val="007CC3"/>
              </a:buClr>
            </a:pPr>
            <a:endParaRPr lang="en-US" dirty="0" smtClean="0">
              <a:solidFill>
                <a:prstClr val="white"/>
              </a:solidFill>
            </a:endParaRPr>
          </a:p>
          <a:p>
            <a:pPr>
              <a:buClr>
                <a:srgbClr val="007CC3"/>
              </a:buClr>
            </a:pPr>
            <a:endParaRPr lang="en-US" dirty="0">
              <a:solidFill>
                <a:prstClr val="white"/>
              </a:solidFill>
            </a:endParaRPr>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217543" y="5850012"/>
            <a:ext cx="3352800" cy="308745"/>
          </a:xfrm>
          <a:prstGeom prst="rect">
            <a:avLst/>
          </a:prstGeom>
        </p:spPr>
      </p:pic>
    </p:spTree>
    <p:extLst>
      <p:ext uri="{BB962C8B-B14F-4D97-AF65-F5344CB8AC3E}">
        <p14:creationId xmlns:p14="http://schemas.microsoft.com/office/powerpoint/2010/main" val="219073258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6_Section Header">
    <p:spTree>
      <p:nvGrpSpPr>
        <p:cNvPr id="1" name=""/>
        <p:cNvGrpSpPr/>
        <p:nvPr/>
      </p:nvGrpSpPr>
      <p:grpSpPr>
        <a:xfrm>
          <a:off x="0" y="0"/>
          <a:ext cx="0" cy="0"/>
          <a:chOff x="0" y="0"/>
          <a:chExt cx="0" cy="0"/>
        </a:xfrm>
      </p:grpSpPr>
      <p:pic>
        <p:nvPicPr>
          <p:cNvPr id="3" name="Picture 2" descr="Infosys_Separator.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hasCustomPrompt="1"/>
          </p:nvPr>
        </p:nvSpPr>
        <p:spPr>
          <a:xfrm>
            <a:off x="304801" y="2747963"/>
            <a:ext cx="11584516" cy="1362075"/>
          </a:xfrm>
        </p:spPr>
        <p:txBody>
          <a:bodyPr anchor="ctr">
            <a:normAutofit/>
          </a:bodyPr>
          <a:lstStyle>
            <a:lvl1pPr algn="ctr">
              <a:defRPr sz="4400" b="0" cap="none">
                <a:solidFill>
                  <a:schemeClr val="bg1"/>
                </a:solidFill>
              </a:defRPr>
            </a:lvl1pPr>
          </a:lstStyle>
          <a:p>
            <a:r>
              <a:rPr lang="en-US" dirty="0" smtClean="0"/>
              <a:t>Click To Edit Master Title Style</a:t>
            </a:r>
            <a:endParaRPr lang="en-US" dirty="0"/>
          </a:p>
        </p:txBody>
      </p:sp>
      <p:pic>
        <p:nvPicPr>
          <p:cNvPr id="4" name="Picture 3" descr="Infosys_Separator.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75886214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cSld name="2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839380760"/>
      </p:ext>
    </p:extLst>
  </p:cSld>
  <p:clrMapOvr>
    <a:masterClrMapping/>
  </p:clrMapOvr>
  <p:timing>
    <p:tnLst>
      <p:par>
        <p:cTn id="1" dur="indefinite" restart="never" nodeType="tmRoot"/>
      </p:par>
    </p:tnLst>
  </p:timing>
  <p:hf hdr="0" dt="0"/>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0" y="6424171"/>
            <a:ext cx="2844800" cy="365125"/>
          </a:xfrm>
          <a:prstGeom prst="rect">
            <a:avLst/>
          </a:prstGeom>
        </p:spPr>
        <p:txBody>
          <a:bodyPr/>
          <a:lstStyle/>
          <a:p>
            <a:fld id="{55F49C79-A2E7-49B7-BAD2-CDA14EE16AD4}" type="datetime1">
              <a:rPr lang="en-US">
                <a:solidFill>
                  <a:srgbClr val="6D6E71"/>
                </a:solidFill>
              </a:rPr>
              <a:pPr/>
              <a:t>10/18/2017</a:t>
            </a:fld>
            <a:endParaRPr lang="en-US">
              <a:solidFill>
                <a:srgbClr val="6D6E71"/>
              </a:solidFill>
            </a:endParaRPr>
          </a:p>
        </p:txBody>
      </p:sp>
      <p:sp>
        <p:nvSpPr>
          <p:cNvPr id="5" name="Footer Placeholder 4"/>
          <p:cNvSpPr>
            <a:spLocks noGrp="1"/>
          </p:cNvSpPr>
          <p:nvPr>
            <p:ph type="ftr" sz="quarter" idx="11"/>
          </p:nvPr>
        </p:nvSpPr>
        <p:spPr/>
        <p:txBody>
          <a:bodyPr/>
          <a:lstStyle/>
          <a:p>
            <a:endParaRPr lang="en-US" dirty="0">
              <a:solidFill>
                <a:prstClr val="white"/>
              </a:solidFill>
            </a:endParaRPr>
          </a:p>
        </p:txBody>
      </p:sp>
      <p:sp>
        <p:nvSpPr>
          <p:cNvPr id="6" name="Slide Number Placeholder 5"/>
          <p:cNvSpPr>
            <a:spLocks noGrp="1"/>
          </p:cNvSpPr>
          <p:nvPr>
            <p:ph type="sldNum" sz="quarter" idx="12"/>
          </p:nvPr>
        </p:nvSpPr>
        <p:spPr/>
        <p:txBody>
          <a:bodyPr/>
          <a:lstStyle/>
          <a:p>
            <a:fld id="{14D65173-87C9-47C0-A890-7AD8E2754265}" type="slidenum">
              <a:rPr lang="en-US" smtClean="0">
                <a:solidFill>
                  <a:prstClr val="white"/>
                </a:solidFill>
              </a:rPr>
              <a:pPr/>
              <a:t>‹#›</a:t>
            </a:fld>
            <a:endParaRPr lang="en-US" dirty="0">
              <a:solidFill>
                <a:prstClr val="white"/>
              </a:solidFill>
            </a:endParaRPr>
          </a:p>
        </p:txBody>
      </p:sp>
    </p:spTree>
    <p:extLst>
      <p:ext uri="{BB962C8B-B14F-4D97-AF65-F5344CB8AC3E}">
        <p14:creationId xmlns:p14="http://schemas.microsoft.com/office/powerpoint/2010/main" val="3548778238"/>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304799" y="1119266"/>
            <a:ext cx="5711252" cy="4976735"/>
          </a:xfrm>
        </p:spPr>
        <p:txBody>
          <a:bodyPr>
            <a:normAutofit/>
          </a:bodyPr>
          <a:lstStyle>
            <a:lvl1pPr>
              <a:defRPr sz="2400"/>
            </a:lvl1pPr>
            <a:lvl2pPr>
              <a:defRPr sz="2133"/>
            </a:lvl2pPr>
            <a:lvl3pPr>
              <a:defRPr sz="1867"/>
            </a:lvl3pPr>
            <a:lvl4pPr>
              <a:defRPr sz="1600"/>
            </a:lvl4pPr>
            <a:lvl5pPr>
              <a:defRPr sz="1600"/>
            </a:lvl5pPr>
            <a:lvl6pPr>
              <a:defRPr sz="2400"/>
            </a:lvl6pPr>
            <a:lvl7pPr>
              <a:defRPr sz="2400"/>
            </a:lvl7pPr>
            <a:lvl8pPr>
              <a:defRPr sz="2400"/>
            </a:lvl8pPr>
            <a:lvl9pPr>
              <a:defRPr sz="2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65957" y="1119266"/>
            <a:ext cx="5711252" cy="4976735"/>
          </a:xfrm>
        </p:spPr>
        <p:txBody>
          <a:bodyPr>
            <a:normAutofit/>
          </a:bodyPr>
          <a:lstStyle>
            <a:lvl1pPr>
              <a:defRPr sz="2400"/>
            </a:lvl1pPr>
            <a:lvl2pPr>
              <a:defRPr sz="2133"/>
            </a:lvl2pPr>
            <a:lvl3pPr>
              <a:defRPr sz="1867"/>
            </a:lvl3pPr>
            <a:lvl4pPr>
              <a:defRPr sz="1600"/>
            </a:lvl4pPr>
            <a:lvl5pPr>
              <a:defRPr sz="1600"/>
            </a:lvl5pPr>
            <a:lvl6pPr>
              <a:defRPr sz="2400"/>
            </a:lvl6pPr>
            <a:lvl7pPr>
              <a:defRPr sz="2400"/>
            </a:lvl7pPr>
            <a:lvl8pPr>
              <a:defRPr sz="2400"/>
            </a:lvl8pPr>
            <a:lvl9pPr>
              <a:defRPr sz="2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Date Placeholder 10"/>
          <p:cNvSpPr>
            <a:spLocks noGrp="1"/>
          </p:cNvSpPr>
          <p:nvPr>
            <p:ph type="dt" sz="half" idx="10"/>
          </p:nvPr>
        </p:nvSpPr>
        <p:spPr>
          <a:xfrm>
            <a:off x="4572000" y="6424171"/>
            <a:ext cx="2844800" cy="365125"/>
          </a:xfrm>
          <a:prstGeom prst="rect">
            <a:avLst/>
          </a:prstGeom>
        </p:spPr>
        <p:txBody>
          <a:bodyPr/>
          <a:lstStyle/>
          <a:p>
            <a:fld id="{18AB25E1-DB68-4E03-AE0C-D593F90802A8}" type="datetime1">
              <a:rPr lang="en-US">
                <a:solidFill>
                  <a:srgbClr val="6D6E71"/>
                </a:solidFill>
              </a:rPr>
              <a:pPr/>
              <a:t>10/18/2017</a:t>
            </a:fld>
            <a:endParaRPr lang="en-US" dirty="0">
              <a:solidFill>
                <a:srgbClr val="6D6E71"/>
              </a:solidFill>
            </a:endParaRPr>
          </a:p>
        </p:txBody>
      </p:sp>
      <p:sp>
        <p:nvSpPr>
          <p:cNvPr id="12" name="Footer Placeholder 11"/>
          <p:cNvSpPr>
            <a:spLocks noGrp="1"/>
          </p:cNvSpPr>
          <p:nvPr>
            <p:ph type="ftr" sz="quarter" idx="11"/>
          </p:nvPr>
        </p:nvSpPr>
        <p:spPr/>
        <p:txBody>
          <a:bodyPr/>
          <a:lstStyle/>
          <a:p>
            <a:endParaRPr lang="en-US" dirty="0">
              <a:solidFill>
                <a:prstClr val="white"/>
              </a:solidFill>
            </a:endParaRPr>
          </a:p>
        </p:txBody>
      </p:sp>
      <p:sp>
        <p:nvSpPr>
          <p:cNvPr id="13" name="Slide Number Placeholder 12"/>
          <p:cNvSpPr>
            <a:spLocks noGrp="1"/>
          </p:cNvSpPr>
          <p:nvPr>
            <p:ph type="sldNum" sz="quarter" idx="12"/>
          </p:nvPr>
        </p:nvSpPr>
        <p:spPr/>
        <p:txBody>
          <a:bodyPr/>
          <a:lstStyle/>
          <a:p>
            <a:fld id="{14D65173-87C9-47C0-A890-7AD8E2754265}" type="slidenum">
              <a:rPr lang="en-US" smtClean="0">
                <a:solidFill>
                  <a:prstClr val="white"/>
                </a:solidFill>
              </a:rPr>
              <a:pPr/>
              <a:t>‹#›</a:t>
            </a:fld>
            <a:endParaRPr lang="en-US" dirty="0">
              <a:solidFill>
                <a:prstClr val="white"/>
              </a:solidFill>
            </a:endParaRPr>
          </a:p>
        </p:txBody>
      </p:sp>
    </p:spTree>
    <p:extLst>
      <p:ext uri="{BB962C8B-B14F-4D97-AF65-F5344CB8AC3E}">
        <p14:creationId xmlns:p14="http://schemas.microsoft.com/office/powerpoint/2010/main" val="1686187079"/>
      </p:ext>
    </p:extLst>
  </p:cSld>
  <p:clrMapOvr>
    <a:masterClrMapping/>
  </p:clrMapOvr>
  <p:timing>
    <p:tnLst>
      <p:par>
        <p:cTn id="1" dur="indefinite" restart="never" nodeType="tmRoot"/>
      </p:par>
    </p:tnLst>
  </p:timing>
  <p:extLst>
    <p:ext uri="{DCECCB84-F9BA-43D5-87BE-67443E8EF086}">
      <p15:sldGuideLst xmlns:p15="http://schemas.microsoft.com/office/powerpoint/2012/main">
        <p15:guide id="4294967295" orient="horz" pos="2160">
          <p15:clr>
            <a:srgbClr val="FBAE40"/>
          </p15:clr>
        </p15:guide>
        <p15:guide id="4294967295"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9BA45EB-9901-4AF5-A0E4-4463D0F12FCB}" type="datetimeFigureOut">
              <a:rPr lang="en-US" smtClean="0"/>
              <a:t>10/18/2017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D6DB3A-4B17-414E-ADEF-EE9BCA0AE9C6}" type="slidenum">
              <a:rPr lang="en-US" smtClean="0"/>
              <a:t>‹#›</a:t>
            </a:fld>
            <a:endParaRPr lang="en-US"/>
          </a:p>
        </p:txBody>
      </p:sp>
    </p:spTree>
    <p:extLst>
      <p:ext uri="{BB962C8B-B14F-4D97-AF65-F5344CB8AC3E}">
        <p14:creationId xmlns:p14="http://schemas.microsoft.com/office/powerpoint/2010/main" val="280887814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1_Title and Image large">
    <p:spTree>
      <p:nvGrpSpPr>
        <p:cNvPr id="1" name=""/>
        <p:cNvGrpSpPr/>
        <p:nvPr/>
      </p:nvGrpSpPr>
      <p:grpSpPr>
        <a:xfrm>
          <a:off x="0" y="0"/>
          <a:ext cx="0" cy="0"/>
          <a:chOff x="0" y="0"/>
          <a:chExt cx="0" cy="0"/>
        </a:xfrm>
      </p:grpSpPr>
      <p:sp>
        <p:nvSpPr>
          <p:cNvPr id="7" name="Picture Placeholder 6"/>
          <p:cNvSpPr>
            <a:spLocks noGrp="1"/>
          </p:cNvSpPr>
          <p:nvPr>
            <p:ph type="pic" sz="quarter" idx="12"/>
          </p:nvPr>
        </p:nvSpPr>
        <p:spPr>
          <a:ln w="12700">
            <a:solidFill>
              <a:schemeClr val="tx2">
                <a:lumMod val="50000"/>
                <a:lumOff val="50000"/>
              </a:schemeClr>
            </a:solidFill>
          </a:ln>
          <a:effectLst>
            <a:outerShdw blurRad="165100" dist="101600" dir="5400000" algn="t" rotWithShape="0">
              <a:prstClr val="black">
                <a:alpha val="20000"/>
              </a:prstClr>
            </a:outerShdw>
          </a:effectLst>
          <a:scene3d>
            <a:camera prst="orthographicFront"/>
            <a:lightRig rig="threePt" dir="t"/>
          </a:scene3d>
          <a:sp3d>
            <a:bevelT w="95250" prst="coolSlant"/>
          </a:sp3d>
        </p:spPr>
        <p:txBody>
          <a:bodyPr/>
          <a:lstStyle>
            <a:lvl1pPr>
              <a:defRPr sz="1600"/>
            </a:lvl1pPr>
          </a:lstStyle>
          <a:p>
            <a:pPr lvl="0"/>
            <a:r>
              <a:rPr lang="en-US" noProof="0" dirty="0" smtClean="0"/>
              <a:t>Click icon to add picture</a:t>
            </a:r>
            <a:endParaRPr lang="en-GB" noProof="0" dirty="0"/>
          </a:p>
        </p:txBody>
      </p:sp>
      <p:sp>
        <p:nvSpPr>
          <p:cNvPr id="2" name="Title 1"/>
          <p:cNvSpPr>
            <a:spLocks noGrp="1"/>
          </p:cNvSpPr>
          <p:nvPr>
            <p:ph type="title"/>
          </p:nvPr>
        </p:nvSpPr>
        <p:spPr/>
        <p:txBody>
          <a:bodyPr/>
          <a:lstStyle>
            <a:lvl1pPr>
              <a:defRPr sz="2200"/>
            </a:lvl1pPr>
          </a:lstStyle>
          <a:p>
            <a:r>
              <a:rPr lang="en-US" dirty="0" smtClean="0"/>
              <a:t>Click to edit Master title style</a:t>
            </a:r>
            <a:endParaRPr lang="en-GB" dirty="0"/>
          </a:p>
        </p:txBody>
      </p:sp>
      <p:sp>
        <p:nvSpPr>
          <p:cNvPr id="5" name="Slide Number Placeholder 5"/>
          <p:cNvSpPr>
            <a:spLocks noGrp="1"/>
          </p:cNvSpPr>
          <p:nvPr>
            <p:ph type="sldNum" sz="quarter" idx="4"/>
          </p:nvPr>
        </p:nvSpPr>
        <p:spPr bwMode="gray">
          <a:xfrm>
            <a:off x="5950768" y="6529374"/>
            <a:ext cx="290464" cy="200055"/>
          </a:xfrm>
          <a:prstGeom prst="rect">
            <a:avLst/>
          </a:prstGeom>
        </p:spPr>
        <p:txBody>
          <a:bodyPr vert="horz" lIns="91440" tIns="45720" rIns="91440" bIns="45720" rtlCol="0" anchor="ctr"/>
          <a:lstStyle>
            <a:lvl1pPr algn="ctr" fontAlgn="auto">
              <a:spcBef>
                <a:spcPts val="0"/>
              </a:spcBef>
              <a:spcAft>
                <a:spcPts val="0"/>
              </a:spcAft>
              <a:defRPr sz="700">
                <a:solidFill>
                  <a:schemeClr val="bg1"/>
                </a:solidFill>
                <a:latin typeface="+mn-lt"/>
              </a:defRPr>
            </a:lvl1pPr>
          </a:lstStyle>
          <a:p>
            <a:pPr>
              <a:defRPr/>
            </a:pPr>
            <a:fld id="{C4CB27F2-16A8-4A19-9A49-FC3C1D46B430}" type="slidenum">
              <a:rPr lang="en-GB">
                <a:solidFill>
                  <a:prstClr val="white"/>
                </a:solidFill>
              </a:rPr>
              <a:pPr>
                <a:defRPr/>
              </a:pPr>
              <a:t>‹#›</a:t>
            </a:fld>
            <a:endParaRPr lang="en-GB">
              <a:solidFill>
                <a:prstClr val="white"/>
              </a:solidFill>
            </a:endParaRPr>
          </a:p>
        </p:txBody>
      </p:sp>
    </p:spTree>
    <p:extLst>
      <p:ext uri="{BB962C8B-B14F-4D97-AF65-F5344CB8AC3E}">
        <p14:creationId xmlns:p14="http://schemas.microsoft.com/office/powerpoint/2010/main" val="25271840"/>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11"/>
          </p:nvPr>
        </p:nvSpPr>
        <p:spPr/>
        <p:txBody>
          <a:bodyPr/>
          <a:lstStyle/>
          <a:p>
            <a:endParaRPr lang="en-US" dirty="0">
              <a:solidFill>
                <a:prstClr val="white"/>
              </a:solidFill>
            </a:endParaRPr>
          </a:p>
        </p:txBody>
      </p:sp>
      <p:sp>
        <p:nvSpPr>
          <p:cNvPr id="6" name="Slide Number Placeholder 5"/>
          <p:cNvSpPr>
            <a:spLocks noGrp="1"/>
          </p:cNvSpPr>
          <p:nvPr>
            <p:ph type="sldNum" sz="quarter" idx="12"/>
          </p:nvPr>
        </p:nvSpPr>
        <p:spPr/>
        <p:txBody>
          <a:bodyPr/>
          <a:lstStyle>
            <a:lvl1pPr algn="ctr">
              <a:defRPr/>
            </a:lvl1pPr>
          </a:lstStyle>
          <a:p>
            <a:fld id="{14D65173-87C9-47C0-A890-7AD8E2754265}" type="slidenum">
              <a:rPr lang="en-US" smtClean="0">
                <a:solidFill>
                  <a:prstClr val="white"/>
                </a:solidFill>
              </a:rPr>
              <a:pPr/>
              <a:t>‹#›</a:t>
            </a:fld>
            <a:endParaRPr lang="en-US" dirty="0">
              <a:solidFill>
                <a:prstClr val="white"/>
              </a:solidFill>
            </a:endParaRPr>
          </a:p>
        </p:txBody>
      </p:sp>
      <p:sp>
        <p:nvSpPr>
          <p:cNvPr id="4" name="Title 3"/>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80352474"/>
      </p:ext>
    </p:extLst>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1_Agenda">
    <p:spTree>
      <p:nvGrpSpPr>
        <p:cNvPr id="1" name=""/>
        <p:cNvGrpSpPr/>
        <p:nvPr/>
      </p:nvGrpSpPr>
      <p:grpSpPr>
        <a:xfrm>
          <a:off x="0" y="0"/>
          <a:ext cx="0" cy="0"/>
          <a:chOff x="0" y="0"/>
          <a:chExt cx="0" cy="0"/>
        </a:xfrm>
      </p:grpSpPr>
      <p:sp>
        <p:nvSpPr>
          <p:cNvPr id="2" name="Title 1"/>
          <p:cNvSpPr>
            <a:spLocks noGrp="1"/>
          </p:cNvSpPr>
          <p:nvPr>
            <p:ph type="title"/>
          </p:nvPr>
        </p:nvSpPr>
        <p:spPr>
          <a:xfrm>
            <a:off x="239209" y="344808"/>
            <a:ext cx="11546417" cy="350839"/>
          </a:xfrm>
        </p:spPr>
        <p:txBody>
          <a:bodyPr anchor="ctr"/>
          <a:lstStyle>
            <a:lvl1pPr>
              <a:defRPr sz="1620" b="0" baseline="0">
                <a:solidFill>
                  <a:schemeClr val="tx2"/>
                </a:solidFill>
              </a:defRPr>
            </a:lvl1pPr>
          </a:lstStyle>
          <a:p>
            <a:r>
              <a:rPr lang="en-US" dirty="0" smtClean="0"/>
              <a:t>Click to edit Master title style</a:t>
            </a:r>
            <a:endParaRPr lang="en-US" dirty="0"/>
          </a:p>
        </p:txBody>
      </p:sp>
      <p:sp>
        <p:nvSpPr>
          <p:cNvPr id="12" name="Content Placeholder 2"/>
          <p:cNvSpPr>
            <a:spLocks noGrp="1"/>
          </p:cNvSpPr>
          <p:nvPr>
            <p:ph idx="1" hasCustomPrompt="1"/>
          </p:nvPr>
        </p:nvSpPr>
        <p:spPr>
          <a:xfrm>
            <a:off x="260732" y="1265241"/>
            <a:ext cx="11176000" cy="4525963"/>
          </a:xfrm>
          <a:prstGeom prst="rect">
            <a:avLst/>
          </a:prstGeom>
        </p:spPr>
        <p:txBody>
          <a:bodyPr/>
          <a:lstStyle>
            <a:lvl1pPr marL="208598" indent="-208598" algn="l" defTabSz="822960" rtl="0" eaLnBrk="1" latinLnBrk="0" hangingPunct="1">
              <a:lnSpc>
                <a:spcPct val="110000"/>
              </a:lnSpc>
              <a:spcBef>
                <a:spcPts val="180"/>
              </a:spcBef>
              <a:spcAft>
                <a:spcPts val="180"/>
              </a:spcAft>
              <a:buFont typeface="Arial" pitchFamily="34" charset="0"/>
              <a:buNone/>
              <a:defRPr lang="en-US" sz="1440" b="1" kern="1200" baseline="0" dirty="0" smtClean="0">
                <a:solidFill>
                  <a:schemeClr val="tx1">
                    <a:lumMod val="75000"/>
                    <a:lumOff val="25000"/>
                  </a:schemeClr>
                </a:solidFill>
                <a:latin typeface="Helvetica Neue Light"/>
                <a:ea typeface="+mn-ea"/>
                <a:cs typeface="Calibri"/>
              </a:defRPr>
            </a:lvl1pPr>
            <a:lvl2pPr marL="157163" indent="-157163" algn="l" defTabSz="822960" rtl="0" eaLnBrk="1" latinLnBrk="0" hangingPunct="1">
              <a:lnSpc>
                <a:spcPct val="110000"/>
              </a:lnSpc>
              <a:spcBef>
                <a:spcPts val="180"/>
              </a:spcBef>
              <a:spcAft>
                <a:spcPts val="180"/>
              </a:spcAft>
              <a:buFont typeface="Arial" pitchFamily="34" charset="0"/>
              <a:buChar char="•"/>
              <a:defRPr lang="en-US" sz="1440" b="0" i="0" kern="1200" baseline="0" dirty="0" smtClean="0">
                <a:solidFill>
                  <a:srgbClr val="404040"/>
                </a:solidFill>
                <a:latin typeface="Helvetica Neue Light"/>
                <a:ea typeface="+mn-ea"/>
                <a:cs typeface="Calibri"/>
              </a:defRPr>
            </a:lvl2pPr>
            <a:lvl3pPr marL="360045" indent="-151448" algn="l" defTabSz="822960" rtl="0" eaLnBrk="1" latinLnBrk="0" hangingPunct="1">
              <a:lnSpc>
                <a:spcPct val="110000"/>
              </a:lnSpc>
              <a:spcBef>
                <a:spcPts val="180"/>
              </a:spcBef>
              <a:spcAft>
                <a:spcPts val="180"/>
              </a:spcAft>
              <a:buFont typeface="Verdana" pitchFamily="34" charset="0"/>
              <a:buChar char="–"/>
              <a:defRPr lang="en-US" sz="1260" b="0" kern="1200" baseline="0" dirty="0" smtClean="0">
                <a:solidFill>
                  <a:srgbClr val="404040"/>
                </a:solidFill>
                <a:latin typeface="Helvetica Neue Light"/>
                <a:ea typeface="+mn-ea"/>
                <a:cs typeface="Calibri"/>
              </a:defRPr>
            </a:lvl3pPr>
            <a:lvl4pPr marL="517208" indent="-101442" algn="l" defTabSz="822960" rtl="0" eaLnBrk="1" latinLnBrk="0" hangingPunct="1">
              <a:lnSpc>
                <a:spcPct val="110000"/>
              </a:lnSpc>
              <a:spcBef>
                <a:spcPts val="180"/>
              </a:spcBef>
              <a:spcAft>
                <a:spcPts val="180"/>
              </a:spcAft>
              <a:buFont typeface="Arial" pitchFamily="34" charset="0"/>
              <a:buChar char="•"/>
              <a:defRPr lang="en-US" sz="1080" b="0" kern="1200" baseline="0" dirty="0" smtClean="0">
                <a:solidFill>
                  <a:srgbClr val="404040"/>
                </a:solidFill>
                <a:latin typeface="Helvetica Neue Light"/>
                <a:ea typeface="+mn-ea"/>
                <a:cs typeface="Calibri"/>
              </a:defRPr>
            </a:lvl4pPr>
            <a:lvl5pPr marL="721519" indent="-107157" algn="l" defTabSz="822960" rtl="0" eaLnBrk="1" latinLnBrk="0" hangingPunct="1">
              <a:lnSpc>
                <a:spcPct val="110000"/>
              </a:lnSpc>
              <a:spcBef>
                <a:spcPts val="180"/>
              </a:spcBef>
              <a:spcAft>
                <a:spcPts val="180"/>
              </a:spcAft>
              <a:buFont typeface="Verdana" pitchFamily="34" charset="0"/>
              <a:buChar char="–"/>
              <a:defRPr lang="en-US" sz="1080" b="0" kern="1200" baseline="0" dirty="0" smtClean="0">
                <a:solidFill>
                  <a:srgbClr val="404040"/>
                </a:solidFill>
                <a:latin typeface="Helvetica Neue Light"/>
                <a:ea typeface="+mn-ea"/>
                <a:cs typeface="Calibri"/>
              </a:defRPr>
            </a:lvl5pPr>
            <a:lvl6pPr marL="1031558" indent="-208598">
              <a:spcBef>
                <a:spcPts val="180"/>
              </a:spcBef>
              <a:spcAft>
                <a:spcPts val="180"/>
              </a:spcAft>
              <a:defRPr sz="1080"/>
            </a:lvl6pPr>
          </a:lstStyle>
          <a:p>
            <a:pPr lvl="1"/>
            <a:r>
              <a:rPr lang="en-US" dirty="0" smtClean="0"/>
              <a:t>Level 1</a:t>
            </a:r>
          </a:p>
          <a:p>
            <a:pPr lvl="2"/>
            <a:r>
              <a:rPr lang="en-US" b="0" dirty="0" smtClean="0"/>
              <a:t>Level 2</a:t>
            </a:r>
          </a:p>
          <a:p>
            <a:pPr lvl="3"/>
            <a:r>
              <a:rPr lang="en-US" b="0" dirty="0" smtClean="0"/>
              <a:t>Level 3</a:t>
            </a:r>
          </a:p>
          <a:p>
            <a:pPr lvl="4"/>
            <a:r>
              <a:rPr lang="en-US" b="0" dirty="0" smtClean="0"/>
              <a:t>Level 4</a:t>
            </a:r>
            <a:endParaRPr lang="en-US" dirty="0" smtClean="0"/>
          </a:p>
        </p:txBody>
      </p:sp>
    </p:spTree>
    <p:extLst>
      <p:ext uri="{BB962C8B-B14F-4D97-AF65-F5344CB8AC3E}">
        <p14:creationId xmlns:p14="http://schemas.microsoft.com/office/powerpoint/2010/main" val="208850292"/>
      </p:ext>
    </p:extLst>
  </p:cSld>
  <p:clrMapOvr>
    <a:masterClrMapping/>
  </p:clrMapOvr>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7_Section Header">
    <p:spTree>
      <p:nvGrpSpPr>
        <p:cNvPr id="1" name=""/>
        <p:cNvGrpSpPr/>
        <p:nvPr/>
      </p:nvGrpSpPr>
      <p:grpSpPr>
        <a:xfrm>
          <a:off x="0" y="0"/>
          <a:ext cx="0" cy="0"/>
          <a:chOff x="0" y="0"/>
          <a:chExt cx="0" cy="0"/>
        </a:xfrm>
      </p:grpSpPr>
      <p:pic>
        <p:nvPicPr>
          <p:cNvPr id="3" name="Picture 2" descr="PPT template_NewR6.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hasCustomPrompt="1"/>
          </p:nvPr>
        </p:nvSpPr>
        <p:spPr>
          <a:xfrm>
            <a:off x="304801" y="945631"/>
            <a:ext cx="11584516" cy="1362075"/>
          </a:xfrm>
        </p:spPr>
        <p:txBody>
          <a:bodyPr anchor="ctr">
            <a:normAutofit/>
          </a:bodyPr>
          <a:lstStyle>
            <a:lvl1pPr algn="ctr">
              <a:defRPr sz="4400" b="0" cap="none">
                <a:solidFill>
                  <a:schemeClr val="bg1"/>
                </a:solidFill>
              </a:defRPr>
            </a:lvl1pPr>
          </a:lstStyle>
          <a:p>
            <a:r>
              <a:rPr lang="en-US" dirty="0" smtClean="0"/>
              <a:t>Click To Edit Master Title Style</a:t>
            </a:r>
            <a:endParaRPr lang="en-US" dirty="0"/>
          </a:p>
        </p:txBody>
      </p:sp>
      <p:sp>
        <p:nvSpPr>
          <p:cNvPr id="6" name="Text Placeholder 2"/>
          <p:cNvSpPr txBox="1">
            <a:spLocks/>
          </p:cNvSpPr>
          <p:nvPr userDrawn="1"/>
        </p:nvSpPr>
        <p:spPr>
          <a:xfrm>
            <a:off x="475543" y="5770880"/>
            <a:ext cx="7347657" cy="629920"/>
          </a:xfrm>
          <a:prstGeom prst="rect">
            <a:avLst/>
          </a:prstGeom>
        </p:spPr>
        <p:txBody>
          <a:bodyPr anchor="t">
            <a:noAutofit/>
          </a:bodyPr>
          <a:lstStyle>
            <a:lvl1pPr marL="0" indent="0" algn="just" defTabSz="914400" rtl="0" eaLnBrk="1" latinLnBrk="0" hangingPunct="1">
              <a:lnSpc>
                <a:spcPct val="95000"/>
              </a:lnSpc>
              <a:spcBef>
                <a:spcPts val="0"/>
              </a:spcBef>
              <a:spcAft>
                <a:spcPts val="0"/>
              </a:spcAft>
              <a:buClr>
                <a:schemeClr val="accent1"/>
              </a:buClr>
              <a:buFont typeface="Arial" pitchFamily="34" charset="0"/>
              <a:buNone/>
              <a:defRPr sz="500" b="1" kern="1200" spc="-20" baseline="0">
                <a:solidFill>
                  <a:schemeClr val="bg1"/>
                </a:solidFill>
                <a:latin typeface="Arial" pitchFamily="34" charset="0"/>
                <a:ea typeface="+mn-ea"/>
                <a:cs typeface="Arial" pitchFamily="34" charset="0"/>
              </a:defRPr>
            </a:lvl1pPr>
            <a:lvl2pPr marL="457200" indent="0" algn="l" defTabSz="914400" rtl="0" eaLnBrk="1" latinLnBrk="0" hangingPunct="1">
              <a:lnSpc>
                <a:spcPct val="110000"/>
              </a:lnSpc>
              <a:spcBef>
                <a:spcPts val="600"/>
              </a:spcBef>
              <a:spcAft>
                <a:spcPts val="600"/>
              </a:spcAft>
              <a:buClr>
                <a:schemeClr val="accent1"/>
              </a:buClr>
              <a:buFont typeface="Arial" pitchFamily="34" charset="0"/>
              <a:buNone/>
              <a:defRPr sz="1800" kern="1200">
                <a:solidFill>
                  <a:schemeClr val="tx1">
                    <a:tint val="75000"/>
                  </a:schemeClr>
                </a:solidFill>
                <a:latin typeface="Arial" pitchFamily="34" charset="0"/>
                <a:ea typeface="+mn-ea"/>
                <a:cs typeface="Arial" pitchFamily="34" charset="0"/>
              </a:defRPr>
            </a:lvl2pPr>
            <a:lvl3pPr marL="914400" indent="0" algn="l" defTabSz="914400" rtl="0" eaLnBrk="1" latinLnBrk="0" hangingPunct="1">
              <a:lnSpc>
                <a:spcPct val="110000"/>
              </a:lnSpc>
              <a:spcBef>
                <a:spcPts val="600"/>
              </a:spcBef>
              <a:spcAft>
                <a:spcPts val="600"/>
              </a:spcAft>
              <a:buClr>
                <a:schemeClr val="accent1"/>
              </a:buClr>
              <a:buFont typeface="Arial" pitchFamily="34" charset="0"/>
              <a:buNone/>
              <a:defRPr sz="1600" kern="1200">
                <a:solidFill>
                  <a:schemeClr val="tx1">
                    <a:tint val="75000"/>
                  </a:schemeClr>
                </a:solidFill>
                <a:latin typeface="Arial" pitchFamily="34" charset="0"/>
                <a:ea typeface="+mn-ea"/>
                <a:cs typeface="Arial" pitchFamily="34" charset="0"/>
              </a:defRPr>
            </a:lvl3pPr>
            <a:lvl4pPr marL="1371600" indent="0" algn="l" defTabSz="914400" rtl="0" eaLnBrk="1" latinLnBrk="0" hangingPunct="1">
              <a:lnSpc>
                <a:spcPct val="110000"/>
              </a:lnSpc>
              <a:spcBef>
                <a:spcPts val="600"/>
              </a:spcBef>
              <a:spcAft>
                <a:spcPts val="600"/>
              </a:spcAft>
              <a:buClr>
                <a:schemeClr val="accent1"/>
              </a:buClr>
              <a:buFont typeface="Arial" pitchFamily="34" charset="0"/>
              <a:buNone/>
              <a:defRPr sz="1400" kern="1200">
                <a:solidFill>
                  <a:schemeClr val="tx1">
                    <a:tint val="75000"/>
                  </a:schemeClr>
                </a:solidFill>
                <a:latin typeface="Arial" pitchFamily="34" charset="0"/>
                <a:ea typeface="+mn-ea"/>
                <a:cs typeface="Arial" pitchFamily="34" charset="0"/>
              </a:defRPr>
            </a:lvl4pPr>
            <a:lvl5pPr marL="1828800" indent="0" algn="l" defTabSz="914400" rtl="0" eaLnBrk="1" latinLnBrk="0" hangingPunct="1">
              <a:lnSpc>
                <a:spcPct val="110000"/>
              </a:lnSpc>
              <a:spcBef>
                <a:spcPts val="600"/>
              </a:spcBef>
              <a:spcAft>
                <a:spcPts val="600"/>
              </a:spcAft>
              <a:buClr>
                <a:schemeClr val="accent1"/>
              </a:buClr>
              <a:buFont typeface="Arial" pitchFamily="34" charset="0"/>
              <a:buNone/>
              <a:defRPr sz="1400" kern="1200">
                <a:solidFill>
                  <a:schemeClr val="tx1">
                    <a:tint val="75000"/>
                  </a:schemeClr>
                </a:solidFill>
                <a:latin typeface="Arial" pitchFamily="34" charset="0"/>
                <a:ea typeface="+mn-ea"/>
                <a:cs typeface="Arial" pitchFamily="34" charset="0"/>
              </a:defRPr>
            </a:lvl5pPr>
            <a:lvl6pPr marL="22860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9pPr>
          </a:lstStyle>
          <a:p>
            <a:pPr>
              <a:buClr>
                <a:srgbClr val="007CC3"/>
              </a:buClr>
            </a:pPr>
            <a:r>
              <a:rPr lang="en-US" dirty="0" smtClean="0">
                <a:solidFill>
                  <a:prstClr val="white"/>
                </a:solidFill>
              </a:rPr>
              <a:t>© 2013 Infosys Limited, Bangalore, India. All Rights Reserved. Infosys believes the information in this document is accurate as of its publication date; such information is subject to change without notice. Infosys acknowledges the proprietary rights of other companies to the trademarks, product names and such other intellectual property rights mentioned in this document. Except as expressly permitted, neither this documentation nor any part of it may be reproduced, stored in a retrieval system, or transmitted in any form or by any means, electronic, mechanical, printing, photocopying, recording or otherwise, without the prior permission of Infosys Limited and/ or any named intellectual property rights holders under this document.</a:t>
            </a:r>
          </a:p>
          <a:p>
            <a:pPr>
              <a:buClr>
                <a:srgbClr val="007CC3"/>
              </a:buClr>
            </a:pPr>
            <a:endParaRPr lang="en-US" dirty="0" smtClean="0">
              <a:solidFill>
                <a:prstClr val="white"/>
              </a:solidFill>
            </a:endParaRPr>
          </a:p>
          <a:p>
            <a:pPr>
              <a:buClr>
                <a:srgbClr val="007CC3"/>
              </a:buClr>
            </a:pPr>
            <a:endParaRPr lang="en-US" dirty="0">
              <a:solidFill>
                <a:prstClr val="white"/>
              </a:solidFill>
            </a:endParaRPr>
          </a:p>
        </p:txBody>
      </p:sp>
      <p:pic>
        <p:nvPicPr>
          <p:cNvPr id="5" name="Picture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217543" y="5850012"/>
            <a:ext cx="3352800" cy="308745"/>
          </a:xfrm>
          <a:prstGeom prst="rect">
            <a:avLst/>
          </a:prstGeom>
        </p:spPr>
      </p:pic>
    </p:spTree>
    <p:extLst>
      <p:ext uri="{BB962C8B-B14F-4D97-AF65-F5344CB8AC3E}">
        <p14:creationId xmlns:p14="http://schemas.microsoft.com/office/powerpoint/2010/main" val="490855051"/>
      </p:ext>
    </p:extLst>
  </p:cSld>
  <p:clrMapOvr>
    <a:masterClrMapping/>
  </p:clrMapOvr>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8_Section Header">
    <p:spTree>
      <p:nvGrpSpPr>
        <p:cNvPr id="1" name=""/>
        <p:cNvGrpSpPr/>
        <p:nvPr/>
      </p:nvGrpSpPr>
      <p:grpSpPr>
        <a:xfrm>
          <a:off x="0" y="0"/>
          <a:ext cx="0" cy="0"/>
          <a:chOff x="0" y="0"/>
          <a:chExt cx="0" cy="0"/>
        </a:xfrm>
      </p:grpSpPr>
      <p:pic>
        <p:nvPicPr>
          <p:cNvPr id="3" name="Picture 2" descr="Infosys_Separator.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hasCustomPrompt="1"/>
          </p:nvPr>
        </p:nvSpPr>
        <p:spPr>
          <a:xfrm>
            <a:off x="304801" y="2747963"/>
            <a:ext cx="11584516" cy="1362075"/>
          </a:xfrm>
        </p:spPr>
        <p:txBody>
          <a:bodyPr anchor="ctr">
            <a:normAutofit/>
          </a:bodyPr>
          <a:lstStyle>
            <a:lvl1pPr algn="ctr">
              <a:defRPr sz="4400" b="0" cap="none">
                <a:solidFill>
                  <a:schemeClr val="bg1"/>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419405032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9BA45EB-9901-4AF5-A0E4-4463D0F12FCB}" type="datetimeFigureOut">
              <a:rPr lang="en-US" smtClean="0"/>
              <a:t>10/18/2017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D6DB3A-4B17-414E-ADEF-EE9BCA0AE9C6}" type="slidenum">
              <a:rPr lang="en-US" smtClean="0"/>
              <a:t>‹#›</a:t>
            </a:fld>
            <a:endParaRPr lang="en-US"/>
          </a:p>
        </p:txBody>
      </p:sp>
    </p:spTree>
    <p:extLst>
      <p:ext uri="{BB962C8B-B14F-4D97-AF65-F5344CB8AC3E}">
        <p14:creationId xmlns:p14="http://schemas.microsoft.com/office/powerpoint/2010/main" val="38371605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9BA45EB-9901-4AF5-A0E4-4463D0F12FCB}" type="datetimeFigureOut">
              <a:rPr lang="en-US" smtClean="0"/>
              <a:t>10/18/2017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ED6DB3A-4B17-414E-ADEF-EE9BCA0AE9C6}" type="slidenum">
              <a:rPr lang="en-US" smtClean="0"/>
              <a:t>‹#›</a:t>
            </a:fld>
            <a:endParaRPr lang="en-US"/>
          </a:p>
        </p:txBody>
      </p:sp>
    </p:spTree>
    <p:extLst>
      <p:ext uri="{BB962C8B-B14F-4D97-AF65-F5344CB8AC3E}">
        <p14:creationId xmlns:p14="http://schemas.microsoft.com/office/powerpoint/2010/main" val="10772893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9BA45EB-9901-4AF5-A0E4-4463D0F12FCB}" type="datetimeFigureOut">
              <a:rPr lang="en-US" smtClean="0"/>
              <a:t>10/18/2017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ED6DB3A-4B17-414E-ADEF-EE9BCA0AE9C6}" type="slidenum">
              <a:rPr lang="en-US" smtClean="0"/>
              <a:t>‹#›</a:t>
            </a:fld>
            <a:endParaRPr lang="en-US"/>
          </a:p>
        </p:txBody>
      </p:sp>
    </p:spTree>
    <p:extLst>
      <p:ext uri="{BB962C8B-B14F-4D97-AF65-F5344CB8AC3E}">
        <p14:creationId xmlns:p14="http://schemas.microsoft.com/office/powerpoint/2010/main" val="33325456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9BA45EB-9901-4AF5-A0E4-4463D0F12FCB}" type="datetimeFigureOut">
              <a:rPr lang="en-US" smtClean="0"/>
              <a:t>10/18/2017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ED6DB3A-4B17-414E-ADEF-EE9BCA0AE9C6}" type="slidenum">
              <a:rPr lang="en-US" smtClean="0"/>
              <a:t>‹#›</a:t>
            </a:fld>
            <a:endParaRPr lang="en-US"/>
          </a:p>
        </p:txBody>
      </p:sp>
    </p:spTree>
    <p:extLst>
      <p:ext uri="{BB962C8B-B14F-4D97-AF65-F5344CB8AC3E}">
        <p14:creationId xmlns:p14="http://schemas.microsoft.com/office/powerpoint/2010/main" val="22988306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9BA45EB-9901-4AF5-A0E4-4463D0F12FCB}" type="datetimeFigureOut">
              <a:rPr lang="en-US" smtClean="0"/>
              <a:t>10/18/2017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D6DB3A-4B17-414E-ADEF-EE9BCA0AE9C6}" type="slidenum">
              <a:rPr lang="en-US" smtClean="0"/>
              <a:t>‹#›</a:t>
            </a:fld>
            <a:endParaRPr lang="en-US"/>
          </a:p>
        </p:txBody>
      </p:sp>
    </p:spTree>
    <p:extLst>
      <p:ext uri="{BB962C8B-B14F-4D97-AF65-F5344CB8AC3E}">
        <p14:creationId xmlns:p14="http://schemas.microsoft.com/office/powerpoint/2010/main" val="38125663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9BA45EB-9901-4AF5-A0E4-4463D0F12FCB}" type="datetimeFigureOut">
              <a:rPr lang="en-US" smtClean="0"/>
              <a:t>10/18/2017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D6DB3A-4B17-414E-ADEF-EE9BCA0AE9C6}" type="slidenum">
              <a:rPr lang="en-US" smtClean="0"/>
              <a:t>‹#›</a:t>
            </a:fld>
            <a:endParaRPr lang="en-US"/>
          </a:p>
        </p:txBody>
      </p:sp>
    </p:spTree>
    <p:extLst>
      <p:ext uri="{BB962C8B-B14F-4D97-AF65-F5344CB8AC3E}">
        <p14:creationId xmlns:p14="http://schemas.microsoft.com/office/powerpoint/2010/main" val="10561462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18" Type="http://schemas.openxmlformats.org/officeDocument/2006/relationships/slideLayout" Target="../slideLayouts/slideLayout30.xml"/><Relationship Id="rId3" Type="http://schemas.openxmlformats.org/officeDocument/2006/relationships/slideLayout" Target="../slideLayouts/slideLayout15.xml"/><Relationship Id="rId21" Type="http://schemas.openxmlformats.org/officeDocument/2006/relationships/slideLayout" Target="../slideLayouts/slideLayout33.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17" Type="http://schemas.openxmlformats.org/officeDocument/2006/relationships/slideLayout" Target="../slideLayouts/slideLayout29.xml"/><Relationship Id="rId2" Type="http://schemas.openxmlformats.org/officeDocument/2006/relationships/slideLayout" Target="../slideLayouts/slideLayout14.xml"/><Relationship Id="rId16" Type="http://schemas.openxmlformats.org/officeDocument/2006/relationships/slideLayout" Target="../slideLayouts/slideLayout28.xml"/><Relationship Id="rId20" Type="http://schemas.openxmlformats.org/officeDocument/2006/relationships/slideLayout" Target="../slideLayouts/slideLayout32.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24" Type="http://schemas.openxmlformats.org/officeDocument/2006/relationships/image" Target="../media/image2.png"/><Relationship Id="rId5" Type="http://schemas.openxmlformats.org/officeDocument/2006/relationships/slideLayout" Target="../slideLayouts/slideLayout17.xml"/><Relationship Id="rId15" Type="http://schemas.openxmlformats.org/officeDocument/2006/relationships/slideLayout" Target="../slideLayouts/slideLayout27.xml"/><Relationship Id="rId23" Type="http://schemas.openxmlformats.org/officeDocument/2006/relationships/theme" Target="../theme/theme2.xml"/><Relationship Id="rId10" Type="http://schemas.openxmlformats.org/officeDocument/2006/relationships/slideLayout" Target="../slideLayouts/slideLayout22.xml"/><Relationship Id="rId19" Type="http://schemas.openxmlformats.org/officeDocument/2006/relationships/slideLayout" Target="../slideLayouts/slideLayout31.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 Id="rId22" Type="http://schemas.openxmlformats.org/officeDocument/2006/relationships/slideLayout" Target="../slideLayouts/slideLayout3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9BA45EB-9901-4AF5-A0E4-4463D0F12FCB}" type="datetimeFigureOut">
              <a:rPr lang="en-US" smtClean="0"/>
              <a:t>10/18/2017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ED6DB3A-4B17-414E-ADEF-EE9BCA0AE9C6}" type="slidenum">
              <a:rPr lang="en-US" smtClean="0"/>
              <a:t>‹#›</a:t>
            </a:fld>
            <a:endParaRPr lang="en-US"/>
          </a:p>
        </p:txBody>
      </p:sp>
    </p:spTree>
    <p:extLst>
      <p:ext uri="{BB962C8B-B14F-4D97-AF65-F5344CB8AC3E}">
        <p14:creationId xmlns:p14="http://schemas.microsoft.com/office/powerpoint/2010/main" val="10266975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Freeform 22"/>
          <p:cNvSpPr/>
          <p:nvPr/>
        </p:nvSpPr>
        <p:spPr>
          <a:xfrm>
            <a:off x="-3177" y="36845"/>
            <a:ext cx="12150228" cy="264531"/>
          </a:xfrm>
          <a:custGeom>
            <a:avLst/>
            <a:gdLst>
              <a:gd name="connsiteX0" fmla="*/ 0 w 9144000"/>
              <a:gd name="connsiteY0" fmla="*/ 0 h 344905"/>
              <a:gd name="connsiteX1" fmla="*/ 9144000 w 9144000"/>
              <a:gd name="connsiteY1" fmla="*/ 0 h 344905"/>
              <a:gd name="connsiteX2" fmla="*/ 9135979 w 9144000"/>
              <a:gd name="connsiteY2" fmla="*/ 344905 h 344905"/>
              <a:gd name="connsiteX3" fmla="*/ 7531768 w 9144000"/>
              <a:gd name="connsiteY3" fmla="*/ 344905 h 344905"/>
              <a:gd name="connsiteX4" fmla="*/ 7098632 w 9144000"/>
              <a:gd name="connsiteY4" fmla="*/ 80211 h 344905"/>
              <a:gd name="connsiteX5" fmla="*/ 0 w 9144000"/>
              <a:gd name="connsiteY5" fmla="*/ 72189 h 344905"/>
              <a:gd name="connsiteX6" fmla="*/ 0 w 9144000"/>
              <a:gd name="connsiteY6" fmla="*/ 0 h 344905"/>
              <a:gd name="connsiteX0" fmla="*/ 0 w 9144000"/>
              <a:gd name="connsiteY0" fmla="*/ 0 h 346838"/>
              <a:gd name="connsiteX1" fmla="*/ 9144000 w 9144000"/>
              <a:gd name="connsiteY1" fmla="*/ 0 h 346838"/>
              <a:gd name="connsiteX2" fmla="*/ 9135979 w 9144000"/>
              <a:gd name="connsiteY2" fmla="*/ 344905 h 346838"/>
              <a:gd name="connsiteX3" fmla="*/ 7531768 w 9144000"/>
              <a:gd name="connsiteY3" fmla="*/ 344905 h 346838"/>
              <a:gd name="connsiteX4" fmla="*/ 7098632 w 9144000"/>
              <a:gd name="connsiteY4" fmla="*/ 80211 h 346838"/>
              <a:gd name="connsiteX5" fmla="*/ 0 w 9144000"/>
              <a:gd name="connsiteY5" fmla="*/ 72189 h 346838"/>
              <a:gd name="connsiteX6" fmla="*/ 0 w 9144000"/>
              <a:gd name="connsiteY6" fmla="*/ 0 h 346838"/>
              <a:gd name="connsiteX0" fmla="*/ 0 w 9144000"/>
              <a:gd name="connsiteY0" fmla="*/ 0 h 346507"/>
              <a:gd name="connsiteX1" fmla="*/ 9144000 w 9144000"/>
              <a:gd name="connsiteY1" fmla="*/ 0 h 346507"/>
              <a:gd name="connsiteX2" fmla="*/ 9135979 w 9144000"/>
              <a:gd name="connsiteY2" fmla="*/ 344905 h 346507"/>
              <a:gd name="connsiteX3" fmla="*/ 7531768 w 9144000"/>
              <a:gd name="connsiteY3" fmla="*/ 344905 h 346507"/>
              <a:gd name="connsiteX4" fmla="*/ 7055770 w 9144000"/>
              <a:gd name="connsiteY4" fmla="*/ 34968 h 346507"/>
              <a:gd name="connsiteX5" fmla="*/ 0 w 9144000"/>
              <a:gd name="connsiteY5" fmla="*/ 72189 h 346507"/>
              <a:gd name="connsiteX6" fmla="*/ 0 w 9144000"/>
              <a:gd name="connsiteY6" fmla="*/ 0 h 346507"/>
              <a:gd name="connsiteX0" fmla="*/ 0 w 9144000"/>
              <a:gd name="connsiteY0" fmla="*/ 0 h 346507"/>
              <a:gd name="connsiteX1" fmla="*/ 9144000 w 9144000"/>
              <a:gd name="connsiteY1" fmla="*/ 0 h 346507"/>
              <a:gd name="connsiteX2" fmla="*/ 9135979 w 9144000"/>
              <a:gd name="connsiteY2" fmla="*/ 344905 h 346507"/>
              <a:gd name="connsiteX3" fmla="*/ 7531768 w 9144000"/>
              <a:gd name="connsiteY3" fmla="*/ 344905 h 346507"/>
              <a:gd name="connsiteX4" fmla="*/ 7055770 w 9144000"/>
              <a:gd name="connsiteY4" fmla="*/ 34968 h 346507"/>
              <a:gd name="connsiteX5" fmla="*/ 2382 w 9144000"/>
              <a:gd name="connsiteY5" fmla="*/ 29327 h 346507"/>
              <a:gd name="connsiteX6" fmla="*/ 0 w 9144000"/>
              <a:gd name="connsiteY6" fmla="*/ 0 h 346507"/>
              <a:gd name="connsiteX0" fmla="*/ 0 w 9144000"/>
              <a:gd name="connsiteY0" fmla="*/ 0 h 346507"/>
              <a:gd name="connsiteX1" fmla="*/ 9144000 w 9144000"/>
              <a:gd name="connsiteY1" fmla="*/ 0 h 346507"/>
              <a:gd name="connsiteX2" fmla="*/ 9135979 w 9144000"/>
              <a:gd name="connsiteY2" fmla="*/ 344905 h 346507"/>
              <a:gd name="connsiteX3" fmla="*/ 7531768 w 9144000"/>
              <a:gd name="connsiteY3" fmla="*/ 344905 h 346507"/>
              <a:gd name="connsiteX4" fmla="*/ 7055770 w 9144000"/>
              <a:gd name="connsiteY4" fmla="*/ 34968 h 346507"/>
              <a:gd name="connsiteX5" fmla="*/ 2382 w 9144000"/>
              <a:gd name="connsiteY5" fmla="*/ 52187 h 346507"/>
              <a:gd name="connsiteX6" fmla="*/ 0 w 9144000"/>
              <a:gd name="connsiteY6" fmla="*/ 0 h 346507"/>
              <a:gd name="connsiteX0" fmla="*/ 5238 w 9149238"/>
              <a:gd name="connsiteY0" fmla="*/ 0 h 346507"/>
              <a:gd name="connsiteX1" fmla="*/ 9149238 w 9149238"/>
              <a:gd name="connsiteY1" fmla="*/ 0 h 346507"/>
              <a:gd name="connsiteX2" fmla="*/ 9141217 w 9149238"/>
              <a:gd name="connsiteY2" fmla="*/ 344905 h 346507"/>
              <a:gd name="connsiteX3" fmla="*/ 7537006 w 9149238"/>
              <a:gd name="connsiteY3" fmla="*/ 344905 h 346507"/>
              <a:gd name="connsiteX4" fmla="*/ 7061008 w 9149238"/>
              <a:gd name="connsiteY4" fmla="*/ 34968 h 346507"/>
              <a:gd name="connsiteX5" fmla="*/ 0 w 9149238"/>
              <a:gd name="connsiteY5" fmla="*/ 36947 h 346507"/>
              <a:gd name="connsiteX6" fmla="*/ 5238 w 9149238"/>
              <a:gd name="connsiteY6" fmla="*/ 0 h 346507"/>
              <a:gd name="connsiteX0" fmla="*/ 5238 w 9149238"/>
              <a:gd name="connsiteY0" fmla="*/ 0 h 346507"/>
              <a:gd name="connsiteX1" fmla="*/ 9149238 w 9149238"/>
              <a:gd name="connsiteY1" fmla="*/ 0 h 346507"/>
              <a:gd name="connsiteX2" fmla="*/ 9141217 w 9149238"/>
              <a:gd name="connsiteY2" fmla="*/ 344905 h 346507"/>
              <a:gd name="connsiteX3" fmla="*/ 7537006 w 9149238"/>
              <a:gd name="connsiteY3" fmla="*/ 344905 h 346507"/>
              <a:gd name="connsiteX4" fmla="*/ 7061008 w 9149238"/>
              <a:gd name="connsiteY4" fmla="*/ 34968 h 346507"/>
              <a:gd name="connsiteX5" fmla="*/ 0 w 9149238"/>
              <a:gd name="connsiteY5" fmla="*/ 36947 h 346507"/>
              <a:gd name="connsiteX6" fmla="*/ 5238 w 9149238"/>
              <a:gd name="connsiteY6" fmla="*/ 0 h 346507"/>
              <a:gd name="connsiteX0" fmla="*/ 5238 w 9157092"/>
              <a:gd name="connsiteY0" fmla="*/ 0 h 346507"/>
              <a:gd name="connsiteX1" fmla="*/ 9149238 w 9157092"/>
              <a:gd name="connsiteY1" fmla="*/ 0 h 346507"/>
              <a:gd name="connsiteX2" fmla="*/ 9157092 w 9157092"/>
              <a:gd name="connsiteY2" fmla="*/ 344905 h 346507"/>
              <a:gd name="connsiteX3" fmla="*/ 7537006 w 9157092"/>
              <a:gd name="connsiteY3" fmla="*/ 344905 h 346507"/>
              <a:gd name="connsiteX4" fmla="*/ 7061008 w 9157092"/>
              <a:gd name="connsiteY4" fmla="*/ 34968 h 346507"/>
              <a:gd name="connsiteX5" fmla="*/ 0 w 9157092"/>
              <a:gd name="connsiteY5" fmla="*/ 36947 h 346507"/>
              <a:gd name="connsiteX6" fmla="*/ 5238 w 9157092"/>
              <a:gd name="connsiteY6" fmla="*/ 0 h 346507"/>
              <a:gd name="connsiteX0" fmla="*/ 5238 w 9157092"/>
              <a:gd name="connsiteY0" fmla="*/ 0 h 346507"/>
              <a:gd name="connsiteX1" fmla="*/ 9155588 w 9157092"/>
              <a:gd name="connsiteY1" fmla="*/ 0 h 346507"/>
              <a:gd name="connsiteX2" fmla="*/ 9157092 w 9157092"/>
              <a:gd name="connsiteY2" fmla="*/ 344905 h 346507"/>
              <a:gd name="connsiteX3" fmla="*/ 7537006 w 9157092"/>
              <a:gd name="connsiteY3" fmla="*/ 344905 h 346507"/>
              <a:gd name="connsiteX4" fmla="*/ 7061008 w 9157092"/>
              <a:gd name="connsiteY4" fmla="*/ 34968 h 346507"/>
              <a:gd name="connsiteX5" fmla="*/ 0 w 9157092"/>
              <a:gd name="connsiteY5" fmla="*/ 36947 h 346507"/>
              <a:gd name="connsiteX6" fmla="*/ 5238 w 9157092"/>
              <a:gd name="connsiteY6" fmla="*/ 0 h 346507"/>
              <a:gd name="connsiteX0" fmla="*/ 5238 w 9157092"/>
              <a:gd name="connsiteY0" fmla="*/ 0 h 346507"/>
              <a:gd name="connsiteX1" fmla="*/ 9155588 w 9157092"/>
              <a:gd name="connsiteY1" fmla="*/ 0 h 346507"/>
              <a:gd name="connsiteX2" fmla="*/ 9157092 w 9157092"/>
              <a:gd name="connsiteY2" fmla="*/ 225842 h 346507"/>
              <a:gd name="connsiteX3" fmla="*/ 7537006 w 9157092"/>
              <a:gd name="connsiteY3" fmla="*/ 344905 h 346507"/>
              <a:gd name="connsiteX4" fmla="*/ 7061008 w 9157092"/>
              <a:gd name="connsiteY4" fmla="*/ 34968 h 346507"/>
              <a:gd name="connsiteX5" fmla="*/ 0 w 9157092"/>
              <a:gd name="connsiteY5" fmla="*/ 36947 h 346507"/>
              <a:gd name="connsiteX6" fmla="*/ 5238 w 9157092"/>
              <a:gd name="connsiteY6" fmla="*/ 0 h 346507"/>
              <a:gd name="connsiteX0" fmla="*/ 5238 w 9157092"/>
              <a:gd name="connsiteY0" fmla="*/ 0 h 238097"/>
              <a:gd name="connsiteX1" fmla="*/ 9155588 w 9157092"/>
              <a:gd name="connsiteY1" fmla="*/ 0 h 238097"/>
              <a:gd name="connsiteX2" fmla="*/ 9157092 w 9157092"/>
              <a:gd name="connsiteY2" fmla="*/ 225842 h 238097"/>
              <a:gd name="connsiteX3" fmla="*/ 7537006 w 9157092"/>
              <a:gd name="connsiteY3" fmla="*/ 235368 h 238097"/>
              <a:gd name="connsiteX4" fmla="*/ 7061008 w 9157092"/>
              <a:gd name="connsiteY4" fmla="*/ 34968 h 238097"/>
              <a:gd name="connsiteX5" fmla="*/ 0 w 9157092"/>
              <a:gd name="connsiteY5" fmla="*/ 36947 h 238097"/>
              <a:gd name="connsiteX6" fmla="*/ 5238 w 9157092"/>
              <a:gd name="connsiteY6" fmla="*/ 0 h 238097"/>
              <a:gd name="connsiteX0" fmla="*/ 5238 w 9157092"/>
              <a:gd name="connsiteY0" fmla="*/ 0 h 228748"/>
              <a:gd name="connsiteX1" fmla="*/ 9155588 w 9157092"/>
              <a:gd name="connsiteY1" fmla="*/ 0 h 228748"/>
              <a:gd name="connsiteX2" fmla="*/ 9157092 w 9157092"/>
              <a:gd name="connsiteY2" fmla="*/ 225842 h 228748"/>
              <a:gd name="connsiteX3" fmla="*/ 7537006 w 9157092"/>
              <a:gd name="connsiteY3" fmla="*/ 225843 h 228748"/>
              <a:gd name="connsiteX4" fmla="*/ 7061008 w 9157092"/>
              <a:gd name="connsiteY4" fmla="*/ 34968 h 228748"/>
              <a:gd name="connsiteX5" fmla="*/ 0 w 9157092"/>
              <a:gd name="connsiteY5" fmla="*/ 36947 h 228748"/>
              <a:gd name="connsiteX6" fmla="*/ 5238 w 9157092"/>
              <a:gd name="connsiteY6" fmla="*/ 0 h 228748"/>
              <a:gd name="connsiteX0" fmla="*/ 5238 w 9157092"/>
              <a:gd name="connsiteY0" fmla="*/ 0 h 226163"/>
              <a:gd name="connsiteX1" fmla="*/ 9155588 w 9157092"/>
              <a:gd name="connsiteY1" fmla="*/ 0 h 226163"/>
              <a:gd name="connsiteX2" fmla="*/ 9157092 w 9157092"/>
              <a:gd name="connsiteY2" fmla="*/ 225842 h 226163"/>
              <a:gd name="connsiteX3" fmla="*/ 7537006 w 9157092"/>
              <a:gd name="connsiteY3" fmla="*/ 225843 h 226163"/>
              <a:gd name="connsiteX4" fmla="*/ 7061008 w 9157092"/>
              <a:gd name="connsiteY4" fmla="*/ 34968 h 226163"/>
              <a:gd name="connsiteX5" fmla="*/ 0 w 9157092"/>
              <a:gd name="connsiteY5" fmla="*/ 36947 h 226163"/>
              <a:gd name="connsiteX6" fmla="*/ 5238 w 9157092"/>
              <a:gd name="connsiteY6" fmla="*/ 0 h 226163"/>
              <a:gd name="connsiteX0" fmla="*/ 5238 w 9157092"/>
              <a:gd name="connsiteY0" fmla="*/ 0 h 226032"/>
              <a:gd name="connsiteX1" fmla="*/ 9155588 w 9157092"/>
              <a:gd name="connsiteY1" fmla="*/ 0 h 226032"/>
              <a:gd name="connsiteX2" fmla="*/ 9157092 w 9157092"/>
              <a:gd name="connsiteY2" fmla="*/ 225842 h 226032"/>
              <a:gd name="connsiteX3" fmla="*/ 7537006 w 9157092"/>
              <a:gd name="connsiteY3" fmla="*/ 225843 h 226032"/>
              <a:gd name="connsiteX4" fmla="*/ 7061008 w 9157092"/>
              <a:gd name="connsiteY4" fmla="*/ 34968 h 226032"/>
              <a:gd name="connsiteX5" fmla="*/ 0 w 9157092"/>
              <a:gd name="connsiteY5" fmla="*/ 36947 h 226032"/>
              <a:gd name="connsiteX6" fmla="*/ 5238 w 9157092"/>
              <a:gd name="connsiteY6" fmla="*/ 0 h 226032"/>
              <a:gd name="connsiteX0" fmla="*/ 0 w 9158998"/>
              <a:gd name="connsiteY0" fmla="*/ 0 h 226032"/>
              <a:gd name="connsiteX1" fmla="*/ 9157494 w 9158998"/>
              <a:gd name="connsiteY1" fmla="*/ 0 h 226032"/>
              <a:gd name="connsiteX2" fmla="*/ 9158998 w 9158998"/>
              <a:gd name="connsiteY2" fmla="*/ 225842 h 226032"/>
              <a:gd name="connsiteX3" fmla="*/ 7538912 w 9158998"/>
              <a:gd name="connsiteY3" fmla="*/ 225843 h 226032"/>
              <a:gd name="connsiteX4" fmla="*/ 7062914 w 9158998"/>
              <a:gd name="connsiteY4" fmla="*/ 34968 h 226032"/>
              <a:gd name="connsiteX5" fmla="*/ 1906 w 9158998"/>
              <a:gd name="connsiteY5" fmla="*/ 36947 h 226032"/>
              <a:gd name="connsiteX6" fmla="*/ 0 w 9158998"/>
              <a:gd name="connsiteY6" fmla="*/ 0 h 2260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58998" h="226032">
                <a:moveTo>
                  <a:pt x="0" y="0"/>
                </a:moveTo>
                <a:lnTo>
                  <a:pt x="9157494" y="0"/>
                </a:lnTo>
                <a:cubicBezTo>
                  <a:pt x="9157995" y="114968"/>
                  <a:pt x="9158497" y="110874"/>
                  <a:pt x="9158998" y="225842"/>
                </a:cubicBezTo>
                <a:lnTo>
                  <a:pt x="7538912" y="225843"/>
                </a:lnTo>
                <a:cubicBezTo>
                  <a:pt x="7287377" y="232862"/>
                  <a:pt x="7173956" y="42237"/>
                  <a:pt x="7062914" y="34968"/>
                </a:cubicBezTo>
                <a:lnTo>
                  <a:pt x="1906" y="36947"/>
                </a:lnTo>
                <a:cubicBezTo>
                  <a:pt x="1271" y="24631"/>
                  <a:pt x="635" y="12316"/>
                  <a:pt x="0" y="0"/>
                </a:cubicBez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prstClr val="white"/>
              </a:solidFill>
            </a:endParaRPr>
          </a:p>
        </p:txBody>
      </p:sp>
      <p:sp>
        <p:nvSpPr>
          <p:cNvPr id="18" name="Freeform 17"/>
          <p:cNvSpPr/>
          <p:nvPr/>
        </p:nvSpPr>
        <p:spPr>
          <a:xfrm>
            <a:off x="1184" y="0"/>
            <a:ext cx="12190595" cy="301376"/>
          </a:xfrm>
          <a:custGeom>
            <a:avLst/>
            <a:gdLst>
              <a:gd name="connsiteX0" fmla="*/ 0 w 9144000"/>
              <a:gd name="connsiteY0" fmla="*/ 0 h 344905"/>
              <a:gd name="connsiteX1" fmla="*/ 9144000 w 9144000"/>
              <a:gd name="connsiteY1" fmla="*/ 0 h 344905"/>
              <a:gd name="connsiteX2" fmla="*/ 9135979 w 9144000"/>
              <a:gd name="connsiteY2" fmla="*/ 344905 h 344905"/>
              <a:gd name="connsiteX3" fmla="*/ 7531768 w 9144000"/>
              <a:gd name="connsiteY3" fmla="*/ 344905 h 344905"/>
              <a:gd name="connsiteX4" fmla="*/ 7098632 w 9144000"/>
              <a:gd name="connsiteY4" fmla="*/ 80211 h 344905"/>
              <a:gd name="connsiteX5" fmla="*/ 0 w 9144000"/>
              <a:gd name="connsiteY5" fmla="*/ 72189 h 344905"/>
              <a:gd name="connsiteX6" fmla="*/ 0 w 9144000"/>
              <a:gd name="connsiteY6" fmla="*/ 0 h 344905"/>
              <a:gd name="connsiteX0" fmla="*/ 0 w 9144000"/>
              <a:gd name="connsiteY0" fmla="*/ 0 h 346838"/>
              <a:gd name="connsiteX1" fmla="*/ 9144000 w 9144000"/>
              <a:gd name="connsiteY1" fmla="*/ 0 h 346838"/>
              <a:gd name="connsiteX2" fmla="*/ 9135979 w 9144000"/>
              <a:gd name="connsiteY2" fmla="*/ 344905 h 346838"/>
              <a:gd name="connsiteX3" fmla="*/ 7531768 w 9144000"/>
              <a:gd name="connsiteY3" fmla="*/ 344905 h 346838"/>
              <a:gd name="connsiteX4" fmla="*/ 7098632 w 9144000"/>
              <a:gd name="connsiteY4" fmla="*/ 80211 h 346838"/>
              <a:gd name="connsiteX5" fmla="*/ 0 w 9144000"/>
              <a:gd name="connsiteY5" fmla="*/ 72189 h 346838"/>
              <a:gd name="connsiteX6" fmla="*/ 0 w 9144000"/>
              <a:gd name="connsiteY6" fmla="*/ 0 h 346838"/>
              <a:gd name="connsiteX0" fmla="*/ 0 w 9144000"/>
              <a:gd name="connsiteY0" fmla="*/ 0 h 346507"/>
              <a:gd name="connsiteX1" fmla="*/ 9144000 w 9144000"/>
              <a:gd name="connsiteY1" fmla="*/ 0 h 346507"/>
              <a:gd name="connsiteX2" fmla="*/ 9135979 w 9144000"/>
              <a:gd name="connsiteY2" fmla="*/ 344905 h 346507"/>
              <a:gd name="connsiteX3" fmla="*/ 7531768 w 9144000"/>
              <a:gd name="connsiteY3" fmla="*/ 344905 h 346507"/>
              <a:gd name="connsiteX4" fmla="*/ 7055770 w 9144000"/>
              <a:gd name="connsiteY4" fmla="*/ 34968 h 346507"/>
              <a:gd name="connsiteX5" fmla="*/ 0 w 9144000"/>
              <a:gd name="connsiteY5" fmla="*/ 72189 h 346507"/>
              <a:gd name="connsiteX6" fmla="*/ 0 w 9144000"/>
              <a:gd name="connsiteY6" fmla="*/ 0 h 346507"/>
              <a:gd name="connsiteX0" fmla="*/ 0 w 9144000"/>
              <a:gd name="connsiteY0" fmla="*/ 0 h 346507"/>
              <a:gd name="connsiteX1" fmla="*/ 9144000 w 9144000"/>
              <a:gd name="connsiteY1" fmla="*/ 0 h 346507"/>
              <a:gd name="connsiteX2" fmla="*/ 9135979 w 9144000"/>
              <a:gd name="connsiteY2" fmla="*/ 344905 h 346507"/>
              <a:gd name="connsiteX3" fmla="*/ 7531768 w 9144000"/>
              <a:gd name="connsiteY3" fmla="*/ 344905 h 346507"/>
              <a:gd name="connsiteX4" fmla="*/ 7055770 w 9144000"/>
              <a:gd name="connsiteY4" fmla="*/ 34968 h 346507"/>
              <a:gd name="connsiteX5" fmla="*/ 2382 w 9144000"/>
              <a:gd name="connsiteY5" fmla="*/ 29327 h 346507"/>
              <a:gd name="connsiteX6" fmla="*/ 0 w 9144000"/>
              <a:gd name="connsiteY6" fmla="*/ 0 h 346507"/>
              <a:gd name="connsiteX0" fmla="*/ 0 w 9144000"/>
              <a:gd name="connsiteY0" fmla="*/ 0 h 346507"/>
              <a:gd name="connsiteX1" fmla="*/ 9144000 w 9144000"/>
              <a:gd name="connsiteY1" fmla="*/ 0 h 346507"/>
              <a:gd name="connsiteX2" fmla="*/ 9135979 w 9144000"/>
              <a:gd name="connsiteY2" fmla="*/ 344905 h 346507"/>
              <a:gd name="connsiteX3" fmla="*/ 7531768 w 9144000"/>
              <a:gd name="connsiteY3" fmla="*/ 344905 h 346507"/>
              <a:gd name="connsiteX4" fmla="*/ 7055770 w 9144000"/>
              <a:gd name="connsiteY4" fmla="*/ 34968 h 346507"/>
              <a:gd name="connsiteX5" fmla="*/ 2382 w 9144000"/>
              <a:gd name="connsiteY5" fmla="*/ 52187 h 346507"/>
              <a:gd name="connsiteX6" fmla="*/ 0 w 9144000"/>
              <a:gd name="connsiteY6" fmla="*/ 0 h 346507"/>
              <a:gd name="connsiteX0" fmla="*/ 5238 w 9149238"/>
              <a:gd name="connsiteY0" fmla="*/ 0 h 346507"/>
              <a:gd name="connsiteX1" fmla="*/ 9149238 w 9149238"/>
              <a:gd name="connsiteY1" fmla="*/ 0 h 346507"/>
              <a:gd name="connsiteX2" fmla="*/ 9141217 w 9149238"/>
              <a:gd name="connsiteY2" fmla="*/ 344905 h 346507"/>
              <a:gd name="connsiteX3" fmla="*/ 7537006 w 9149238"/>
              <a:gd name="connsiteY3" fmla="*/ 344905 h 346507"/>
              <a:gd name="connsiteX4" fmla="*/ 7061008 w 9149238"/>
              <a:gd name="connsiteY4" fmla="*/ 34968 h 346507"/>
              <a:gd name="connsiteX5" fmla="*/ 0 w 9149238"/>
              <a:gd name="connsiteY5" fmla="*/ 36947 h 346507"/>
              <a:gd name="connsiteX6" fmla="*/ 5238 w 9149238"/>
              <a:gd name="connsiteY6" fmla="*/ 0 h 346507"/>
              <a:gd name="connsiteX0" fmla="*/ 5238 w 9149238"/>
              <a:gd name="connsiteY0" fmla="*/ 0 h 346507"/>
              <a:gd name="connsiteX1" fmla="*/ 9149238 w 9149238"/>
              <a:gd name="connsiteY1" fmla="*/ 0 h 346507"/>
              <a:gd name="connsiteX2" fmla="*/ 9141217 w 9149238"/>
              <a:gd name="connsiteY2" fmla="*/ 344905 h 346507"/>
              <a:gd name="connsiteX3" fmla="*/ 7537006 w 9149238"/>
              <a:gd name="connsiteY3" fmla="*/ 344905 h 346507"/>
              <a:gd name="connsiteX4" fmla="*/ 7061008 w 9149238"/>
              <a:gd name="connsiteY4" fmla="*/ 34968 h 346507"/>
              <a:gd name="connsiteX5" fmla="*/ 0 w 9149238"/>
              <a:gd name="connsiteY5" fmla="*/ 36947 h 346507"/>
              <a:gd name="connsiteX6" fmla="*/ 5238 w 9149238"/>
              <a:gd name="connsiteY6" fmla="*/ 0 h 346507"/>
              <a:gd name="connsiteX0" fmla="*/ 5238 w 9157092"/>
              <a:gd name="connsiteY0" fmla="*/ 0 h 346507"/>
              <a:gd name="connsiteX1" fmla="*/ 9149238 w 9157092"/>
              <a:gd name="connsiteY1" fmla="*/ 0 h 346507"/>
              <a:gd name="connsiteX2" fmla="*/ 9157092 w 9157092"/>
              <a:gd name="connsiteY2" fmla="*/ 344905 h 346507"/>
              <a:gd name="connsiteX3" fmla="*/ 7537006 w 9157092"/>
              <a:gd name="connsiteY3" fmla="*/ 344905 h 346507"/>
              <a:gd name="connsiteX4" fmla="*/ 7061008 w 9157092"/>
              <a:gd name="connsiteY4" fmla="*/ 34968 h 346507"/>
              <a:gd name="connsiteX5" fmla="*/ 0 w 9157092"/>
              <a:gd name="connsiteY5" fmla="*/ 36947 h 346507"/>
              <a:gd name="connsiteX6" fmla="*/ 5238 w 9157092"/>
              <a:gd name="connsiteY6" fmla="*/ 0 h 346507"/>
              <a:gd name="connsiteX0" fmla="*/ 5238 w 9157092"/>
              <a:gd name="connsiteY0" fmla="*/ 0 h 346507"/>
              <a:gd name="connsiteX1" fmla="*/ 9155588 w 9157092"/>
              <a:gd name="connsiteY1" fmla="*/ 0 h 346507"/>
              <a:gd name="connsiteX2" fmla="*/ 9157092 w 9157092"/>
              <a:gd name="connsiteY2" fmla="*/ 344905 h 346507"/>
              <a:gd name="connsiteX3" fmla="*/ 7537006 w 9157092"/>
              <a:gd name="connsiteY3" fmla="*/ 344905 h 346507"/>
              <a:gd name="connsiteX4" fmla="*/ 7061008 w 9157092"/>
              <a:gd name="connsiteY4" fmla="*/ 34968 h 346507"/>
              <a:gd name="connsiteX5" fmla="*/ 0 w 9157092"/>
              <a:gd name="connsiteY5" fmla="*/ 36947 h 346507"/>
              <a:gd name="connsiteX6" fmla="*/ 5238 w 9157092"/>
              <a:gd name="connsiteY6" fmla="*/ 0 h 346507"/>
              <a:gd name="connsiteX0" fmla="*/ 5238 w 9157092"/>
              <a:gd name="connsiteY0" fmla="*/ 0 h 346507"/>
              <a:gd name="connsiteX1" fmla="*/ 9155588 w 9157092"/>
              <a:gd name="connsiteY1" fmla="*/ 0 h 346507"/>
              <a:gd name="connsiteX2" fmla="*/ 9157092 w 9157092"/>
              <a:gd name="connsiteY2" fmla="*/ 225842 h 346507"/>
              <a:gd name="connsiteX3" fmla="*/ 7537006 w 9157092"/>
              <a:gd name="connsiteY3" fmla="*/ 344905 h 346507"/>
              <a:gd name="connsiteX4" fmla="*/ 7061008 w 9157092"/>
              <a:gd name="connsiteY4" fmla="*/ 34968 h 346507"/>
              <a:gd name="connsiteX5" fmla="*/ 0 w 9157092"/>
              <a:gd name="connsiteY5" fmla="*/ 36947 h 346507"/>
              <a:gd name="connsiteX6" fmla="*/ 5238 w 9157092"/>
              <a:gd name="connsiteY6" fmla="*/ 0 h 346507"/>
              <a:gd name="connsiteX0" fmla="*/ 5238 w 9157092"/>
              <a:gd name="connsiteY0" fmla="*/ 0 h 238097"/>
              <a:gd name="connsiteX1" fmla="*/ 9155588 w 9157092"/>
              <a:gd name="connsiteY1" fmla="*/ 0 h 238097"/>
              <a:gd name="connsiteX2" fmla="*/ 9157092 w 9157092"/>
              <a:gd name="connsiteY2" fmla="*/ 225842 h 238097"/>
              <a:gd name="connsiteX3" fmla="*/ 7537006 w 9157092"/>
              <a:gd name="connsiteY3" fmla="*/ 235368 h 238097"/>
              <a:gd name="connsiteX4" fmla="*/ 7061008 w 9157092"/>
              <a:gd name="connsiteY4" fmla="*/ 34968 h 238097"/>
              <a:gd name="connsiteX5" fmla="*/ 0 w 9157092"/>
              <a:gd name="connsiteY5" fmla="*/ 36947 h 238097"/>
              <a:gd name="connsiteX6" fmla="*/ 5238 w 9157092"/>
              <a:gd name="connsiteY6" fmla="*/ 0 h 238097"/>
              <a:gd name="connsiteX0" fmla="*/ 5238 w 9157092"/>
              <a:gd name="connsiteY0" fmla="*/ 0 h 228748"/>
              <a:gd name="connsiteX1" fmla="*/ 9155588 w 9157092"/>
              <a:gd name="connsiteY1" fmla="*/ 0 h 228748"/>
              <a:gd name="connsiteX2" fmla="*/ 9157092 w 9157092"/>
              <a:gd name="connsiteY2" fmla="*/ 225842 h 228748"/>
              <a:gd name="connsiteX3" fmla="*/ 7537006 w 9157092"/>
              <a:gd name="connsiteY3" fmla="*/ 225843 h 228748"/>
              <a:gd name="connsiteX4" fmla="*/ 7061008 w 9157092"/>
              <a:gd name="connsiteY4" fmla="*/ 34968 h 228748"/>
              <a:gd name="connsiteX5" fmla="*/ 0 w 9157092"/>
              <a:gd name="connsiteY5" fmla="*/ 36947 h 228748"/>
              <a:gd name="connsiteX6" fmla="*/ 5238 w 9157092"/>
              <a:gd name="connsiteY6" fmla="*/ 0 h 228748"/>
              <a:gd name="connsiteX0" fmla="*/ 5238 w 9157092"/>
              <a:gd name="connsiteY0" fmla="*/ 0 h 226163"/>
              <a:gd name="connsiteX1" fmla="*/ 9155588 w 9157092"/>
              <a:gd name="connsiteY1" fmla="*/ 0 h 226163"/>
              <a:gd name="connsiteX2" fmla="*/ 9157092 w 9157092"/>
              <a:gd name="connsiteY2" fmla="*/ 225842 h 226163"/>
              <a:gd name="connsiteX3" fmla="*/ 7537006 w 9157092"/>
              <a:gd name="connsiteY3" fmla="*/ 225843 h 226163"/>
              <a:gd name="connsiteX4" fmla="*/ 7061008 w 9157092"/>
              <a:gd name="connsiteY4" fmla="*/ 34968 h 226163"/>
              <a:gd name="connsiteX5" fmla="*/ 0 w 9157092"/>
              <a:gd name="connsiteY5" fmla="*/ 36947 h 226163"/>
              <a:gd name="connsiteX6" fmla="*/ 5238 w 9157092"/>
              <a:gd name="connsiteY6" fmla="*/ 0 h 226163"/>
              <a:gd name="connsiteX0" fmla="*/ 5238 w 9157092"/>
              <a:gd name="connsiteY0" fmla="*/ 0 h 226032"/>
              <a:gd name="connsiteX1" fmla="*/ 9155588 w 9157092"/>
              <a:gd name="connsiteY1" fmla="*/ 0 h 226032"/>
              <a:gd name="connsiteX2" fmla="*/ 9157092 w 9157092"/>
              <a:gd name="connsiteY2" fmla="*/ 225842 h 226032"/>
              <a:gd name="connsiteX3" fmla="*/ 7537006 w 9157092"/>
              <a:gd name="connsiteY3" fmla="*/ 225843 h 226032"/>
              <a:gd name="connsiteX4" fmla="*/ 7061008 w 9157092"/>
              <a:gd name="connsiteY4" fmla="*/ 34968 h 226032"/>
              <a:gd name="connsiteX5" fmla="*/ 0 w 9157092"/>
              <a:gd name="connsiteY5" fmla="*/ 36947 h 226032"/>
              <a:gd name="connsiteX6" fmla="*/ 5238 w 9157092"/>
              <a:gd name="connsiteY6" fmla="*/ 0 h 226032"/>
              <a:gd name="connsiteX0" fmla="*/ 0 w 9151854"/>
              <a:gd name="connsiteY0" fmla="*/ 0 h 226032"/>
              <a:gd name="connsiteX1" fmla="*/ 9150350 w 9151854"/>
              <a:gd name="connsiteY1" fmla="*/ 0 h 226032"/>
              <a:gd name="connsiteX2" fmla="*/ 9151854 w 9151854"/>
              <a:gd name="connsiteY2" fmla="*/ 225842 h 226032"/>
              <a:gd name="connsiteX3" fmla="*/ 7531768 w 9151854"/>
              <a:gd name="connsiteY3" fmla="*/ 225843 h 226032"/>
              <a:gd name="connsiteX4" fmla="*/ 7055770 w 9151854"/>
              <a:gd name="connsiteY4" fmla="*/ 34968 h 226032"/>
              <a:gd name="connsiteX5" fmla="*/ 1906 w 9151854"/>
              <a:gd name="connsiteY5" fmla="*/ 36947 h 226032"/>
              <a:gd name="connsiteX6" fmla="*/ 0 w 9151854"/>
              <a:gd name="connsiteY6" fmla="*/ 0 h 226032"/>
              <a:gd name="connsiteX0" fmla="*/ 5281 w 9149992"/>
              <a:gd name="connsiteY0" fmla="*/ 0 h 226032"/>
              <a:gd name="connsiteX1" fmla="*/ 9148488 w 9149992"/>
              <a:gd name="connsiteY1" fmla="*/ 0 h 226032"/>
              <a:gd name="connsiteX2" fmla="*/ 9149992 w 9149992"/>
              <a:gd name="connsiteY2" fmla="*/ 225842 h 226032"/>
              <a:gd name="connsiteX3" fmla="*/ 7529906 w 9149992"/>
              <a:gd name="connsiteY3" fmla="*/ 225843 h 226032"/>
              <a:gd name="connsiteX4" fmla="*/ 7053908 w 9149992"/>
              <a:gd name="connsiteY4" fmla="*/ 34968 h 226032"/>
              <a:gd name="connsiteX5" fmla="*/ 44 w 9149992"/>
              <a:gd name="connsiteY5" fmla="*/ 36947 h 226032"/>
              <a:gd name="connsiteX6" fmla="*/ 5281 w 9149992"/>
              <a:gd name="connsiteY6" fmla="*/ 0 h 226032"/>
              <a:gd name="connsiteX0" fmla="*/ 0 w 9144711"/>
              <a:gd name="connsiteY0" fmla="*/ 0 h 226032"/>
              <a:gd name="connsiteX1" fmla="*/ 9143207 w 9144711"/>
              <a:gd name="connsiteY1" fmla="*/ 0 h 226032"/>
              <a:gd name="connsiteX2" fmla="*/ 9144711 w 9144711"/>
              <a:gd name="connsiteY2" fmla="*/ 225842 h 226032"/>
              <a:gd name="connsiteX3" fmla="*/ 7524625 w 9144711"/>
              <a:gd name="connsiteY3" fmla="*/ 225843 h 226032"/>
              <a:gd name="connsiteX4" fmla="*/ 7048627 w 9144711"/>
              <a:gd name="connsiteY4" fmla="*/ 34968 h 226032"/>
              <a:gd name="connsiteX5" fmla="*/ 1907 w 9144711"/>
              <a:gd name="connsiteY5" fmla="*/ 36947 h 226032"/>
              <a:gd name="connsiteX6" fmla="*/ 0 w 9144711"/>
              <a:gd name="connsiteY6" fmla="*/ 0 h 226032"/>
              <a:gd name="connsiteX0" fmla="*/ 616 w 9142946"/>
              <a:gd name="connsiteY0" fmla="*/ 0 h 226032"/>
              <a:gd name="connsiteX1" fmla="*/ 9141442 w 9142946"/>
              <a:gd name="connsiteY1" fmla="*/ 0 h 226032"/>
              <a:gd name="connsiteX2" fmla="*/ 9142946 w 9142946"/>
              <a:gd name="connsiteY2" fmla="*/ 225842 h 226032"/>
              <a:gd name="connsiteX3" fmla="*/ 7522860 w 9142946"/>
              <a:gd name="connsiteY3" fmla="*/ 225843 h 226032"/>
              <a:gd name="connsiteX4" fmla="*/ 7046862 w 9142946"/>
              <a:gd name="connsiteY4" fmla="*/ 34968 h 226032"/>
              <a:gd name="connsiteX5" fmla="*/ 142 w 9142946"/>
              <a:gd name="connsiteY5" fmla="*/ 36947 h 226032"/>
              <a:gd name="connsiteX6" fmla="*/ 616 w 9142946"/>
              <a:gd name="connsiteY6" fmla="*/ 0 h 226032"/>
              <a:gd name="connsiteX0" fmla="*/ 616 w 9142946"/>
              <a:gd name="connsiteY0" fmla="*/ 0 h 226032"/>
              <a:gd name="connsiteX1" fmla="*/ 9141442 w 9142946"/>
              <a:gd name="connsiteY1" fmla="*/ 0 h 226032"/>
              <a:gd name="connsiteX2" fmla="*/ 9142946 w 9142946"/>
              <a:gd name="connsiteY2" fmla="*/ 225842 h 226032"/>
              <a:gd name="connsiteX3" fmla="*/ 7522860 w 9142946"/>
              <a:gd name="connsiteY3" fmla="*/ 225843 h 226032"/>
              <a:gd name="connsiteX4" fmla="*/ 7046862 w 9142946"/>
              <a:gd name="connsiteY4" fmla="*/ 34968 h 226032"/>
              <a:gd name="connsiteX5" fmla="*/ 142 w 9142946"/>
              <a:gd name="connsiteY5" fmla="*/ 36947 h 226032"/>
              <a:gd name="connsiteX6" fmla="*/ 616 w 9142946"/>
              <a:gd name="connsiteY6" fmla="*/ 0 h 226032"/>
              <a:gd name="connsiteX0" fmla="*/ 616 w 9142946"/>
              <a:gd name="connsiteY0" fmla="*/ 0 h 226032"/>
              <a:gd name="connsiteX1" fmla="*/ 9141442 w 9142946"/>
              <a:gd name="connsiteY1" fmla="*/ 0 h 226032"/>
              <a:gd name="connsiteX2" fmla="*/ 9142946 w 9142946"/>
              <a:gd name="connsiteY2" fmla="*/ 225842 h 226032"/>
              <a:gd name="connsiteX3" fmla="*/ 7522860 w 9142946"/>
              <a:gd name="connsiteY3" fmla="*/ 225843 h 226032"/>
              <a:gd name="connsiteX4" fmla="*/ 7046862 w 9142946"/>
              <a:gd name="connsiteY4" fmla="*/ 34968 h 226032"/>
              <a:gd name="connsiteX5" fmla="*/ 142 w 9142946"/>
              <a:gd name="connsiteY5" fmla="*/ 36947 h 226032"/>
              <a:gd name="connsiteX6" fmla="*/ 616 w 9142946"/>
              <a:gd name="connsiteY6" fmla="*/ 0 h 2260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2946" h="226032">
                <a:moveTo>
                  <a:pt x="616" y="0"/>
                </a:moveTo>
                <a:lnTo>
                  <a:pt x="9141442" y="0"/>
                </a:lnTo>
                <a:cubicBezTo>
                  <a:pt x="9141943" y="114968"/>
                  <a:pt x="9142445" y="110874"/>
                  <a:pt x="9142946" y="225842"/>
                </a:cubicBezTo>
                <a:lnTo>
                  <a:pt x="7522860" y="225843"/>
                </a:lnTo>
                <a:cubicBezTo>
                  <a:pt x="7271325" y="232862"/>
                  <a:pt x="7157904" y="42237"/>
                  <a:pt x="7046862" y="34968"/>
                </a:cubicBezTo>
                <a:lnTo>
                  <a:pt x="142" y="36947"/>
                </a:lnTo>
                <a:cubicBezTo>
                  <a:pt x="-493" y="24631"/>
                  <a:pt x="1251" y="12316"/>
                  <a:pt x="616"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prstClr val="white"/>
              </a:solidFill>
            </a:endParaRPr>
          </a:p>
        </p:txBody>
      </p:sp>
      <p:sp>
        <p:nvSpPr>
          <p:cNvPr id="19" name="Freeform 18"/>
          <p:cNvSpPr/>
          <p:nvPr/>
        </p:nvSpPr>
        <p:spPr>
          <a:xfrm flipH="1" flipV="1">
            <a:off x="-1284" y="6407137"/>
            <a:ext cx="12199183" cy="461559"/>
          </a:xfrm>
          <a:custGeom>
            <a:avLst/>
            <a:gdLst>
              <a:gd name="connsiteX0" fmla="*/ 0 w 9144000"/>
              <a:gd name="connsiteY0" fmla="*/ 0 h 344905"/>
              <a:gd name="connsiteX1" fmla="*/ 9144000 w 9144000"/>
              <a:gd name="connsiteY1" fmla="*/ 0 h 344905"/>
              <a:gd name="connsiteX2" fmla="*/ 9135979 w 9144000"/>
              <a:gd name="connsiteY2" fmla="*/ 344905 h 344905"/>
              <a:gd name="connsiteX3" fmla="*/ 7531768 w 9144000"/>
              <a:gd name="connsiteY3" fmla="*/ 344905 h 344905"/>
              <a:gd name="connsiteX4" fmla="*/ 7098632 w 9144000"/>
              <a:gd name="connsiteY4" fmla="*/ 80211 h 344905"/>
              <a:gd name="connsiteX5" fmla="*/ 0 w 9144000"/>
              <a:gd name="connsiteY5" fmla="*/ 72189 h 344905"/>
              <a:gd name="connsiteX6" fmla="*/ 0 w 9144000"/>
              <a:gd name="connsiteY6" fmla="*/ 0 h 344905"/>
              <a:gd name="connsiteX0" fmla="*/ 0 w 9144000"/>
              <a:gd name="connsiteY0" fmla="*/ 0 h 346838"/>
              <a:gd name="connsiteX1" fmla="*/ 9144000 w 9144000"/>
              <a:gd name="connsiteY1" fmla="*/ 0 h 346838"/>
              <a:gd name="connsiteX2" fmla="*/ 9135979 w 9144000"/>
              <a:gd name="connsiteY2" fmla="*/ 344905 h 346838"/>
              <a:gd name="connsiteX3" fmla="*/ 7531768 w 9144000"/>
              <a:gd name="connsiteY3" fmla="*/ 344905 h 346838"/>
              <a:gd name="connsiteX4" fmla="*/ 7098632 w 9144000"/>
              <a:gd name="connsiteY4" fmla="*/ 80211 h 346838"/>
              <a:gd name="connsiteX5" fmla="*/ 0 w 9144000"/>
              <a:gd name="connsiteY5" fmla="*/ 72189 h 346838"/>
              <a:gd name="connsiteX6" fmla="*/ 0 w 9144000"/>
              <a:gd name="connsiteY6" fmla="*/ 0 h 346838"/>
              <a:gd name="connsiteX0" fmla="*/ 0 w 9144000"/>
              <a:gd name="connsiteY0" fmla="*/ 0 h 346507"/>
              <a:gd name="connsiteX1" fmla="*/ 9144000 w 9144000"/>
              <a:gd name="connsiteY1" fmla="*/ 0 h 346507"/>
              <a:gd name="connsiteX2" fmla="*/ 9135979 w 9144000"/>
              <a:gd name="connsiteY2" fmla="*/ 344905 h 346507"/>
              <a:gd name="connsiteX3" fmla="*/ 7531768 w 9144000"/>
              <a:gd name="connsiteY3" fmla="*/ 344905 h 346507"/>
              <a:gd name="connsiteX4" fmla="*/ 7055770 w 9144000"/>
              <a:gd name="connsiteY4" fmla="*/ 34968 h 346507"/>
              <a:gd name="connsiteX5" fmla="*/ 0 w 9144000"/>
              <a:gd name="connsiteY5" fmla="*/ 72189 h 346507"/>
              <a:gd name="connsiteX6" fmla="*/ 0 w 9144000"/>
              <a:gd name="connsiteY6" fmla="*/ 0 h 346507"/>
              <a:gd name="connsiteX0" fmla="*/ 0 w 9144000"/>
              <a:gd name="connsiteY0" fmla="*/ 0 h 346507"/>
              <a:gd name="connsiteX1" fmla="*/ 9144000 w 9144000"/>
              <a:gd name="connsiteY1" fmla="*/ 0 h 346507"/>
              <a:gd name="connsiteX2" fmla="*/ 9135979 w 9144000"/>
              <a:gd name="connsiteY2" fmla="*/ 344905 h 346507"/>
              <a:gd name="connsiteX3" fmla="*/ 7531768 w 9144000"/>
              <a:gd name="connsiteY3" fmla="*/ 344905 h 346507"/>
              <a:gd name="connsiteX4" fmla="*/ 7055770 w 9144000"/>
              <a:gd name="connsiteY4" fmla="*/ 34968 h 346507"/>
              <a:gd name="connsiteX5" fmla="*/ 2382 w 9144000"/>
              <a:gd name="connsiteY5" fmla="*/ 29327 h 346507"/>
              <a:gd name="connsiteX6" fmla="*/ 0 w 9144000"/>
              <a:gd name="connsiteY6" fmla="*/ 0 h 346507"/>
              <a:gd name="connsiteX0" fmla="*/ 0 w 9144000"/>
              <a:gd name="connsiteY0" fmla="*/ 0 h 346507"/>
              <a:gd name="connsiteX1" fmla="*/ 9144000 w 9144000"/>
              <a:gd name="connsiteY1" fmla="*/ 0 h 346507"/>
              <a:gd name="connsiteX2" fmla="*/ 9135979 w 9144000"/>
              <a:gd name="connsiteY2" fmla="*/ 344905 h 346507"/>
              <a:gd name="connsiteX3" fmla="*/ 7531768 w 9144000"/>
              <a:gd name="connsiteY3" fmla="*/ 344905 h 346507"/>
              <a:gd name="connsiteX4" fmla="*/ 7055770 w 9144000"/>
              <a:gd name="connsiteY4" fmla="*/ 34968 h 346507"/>
              <a:gd name="connsiteX5" fmla="*/ 2382 w 9144000"/>
              <a:gd name="connsiteY5" fmla="*/ 52187 h 346507"/>
              <a:gd name="connsiteX6" fmla="*/ 0 w 9144000"/>
              <a:gd name="connsiteY6" fmla="*/ 0 h 346507"/>
              <a:gd name="connsiteX0" fmla="*/ 5238 w 9149238"/>
              <a:gd name="connsiteY0" fmla="*/ 0 h 346507"/>
              <a:gd name="connsiteX1" fmla="*/ 9149238 w 9149238"/>
              <a:gd name="connsiteY1" fmla="*/ 0 h 346507"/>
              <a:gd name="connsiteX2" fmla="*/ 9141217 w 9149238"/>
              <a:gd name="connsiteY2" fmla="*/ 344905 h 346507"/>
              <a:gd name="connsiteX3" fmla="*/ 7537006 w 9149238"/>
              <a:gd name="connsiteY3" fmla="*/ 344905 h 346507"/>
              <a:gd name="connsiteX4" fmla="*/ 7061008 w 9149238"/>
              <a:gd name="connsiteY4" fmla="*/ 34968 h 346507"/>
              <a:gd name="connsiteX5" fmla="*/ 0 w 9149238"/>
              <a:gd name="connsiteY5" fmla="*/ 36947 h 346507"/>
              <a:gd name="connsiteX6" fmla="*/ 5238 w 9149238"/>
              <a:gd name="connsiteY6" fmla="*/ 0 h 346507"/>
              <a:gd name="connsiteX0" fmla="*/ 5238 w 9149238"/>
              <a:gd name="connsiteY0" fmla="*/ 0 h 346507"/>
              <a:gd name="connsiteX1" fmla="*/ 9149238 w 9149238"/>
              <a:gd name="connsiteY1" fmla="*/ 0 h 346507"/>
              <a:gd name="connsiteX2" fmla="*/ 9141217 w 9149238"/>
              <a:gd name="connsiteY2" fmla="*/ 344905 h 346507"/>
              <a:gd name="connsiteX3" fmla="*/ 7537006 w 9149238"/>
              <a:gd name="connsiteY3" fmla="*/ 344905 h 346507"/>
              <a:gd name="connsiteX4" fmla="*/ 7061008 w 9149238"/>
              <a:gd name="connsiteY4" fmla="*/ 34968 h 346507"/>
              <a:gd name="connsiteX5" fmla="*/ 0 w 9149238"/>
              <a:gd name="connsiteY5" fmla="*/ 36947 h 346507"/>
              <a:gd name="connsiteX6" fmla="*/ 5238 w 9149238"/>
              <a:gd name="connsiteY6" fmla="*/ 0 h 346507"/>
              <a:gd name="connsiteX0" fmla="*/ 5238 w 9157092"/>
              <a:gd name="connsiteY0" fmla="*/ 0 h 346507"/>
              <a:gd name="connsiteX1" fmla="*/ 9149238 w 9157092"/>
              <a:gd name="connsiteY1" fmla="*/ 0 h 346507"/>
              <a:gd name="connsiteX2" fmla="*/ 9157092 w 9157092"/>
              <a:gd name="connsiteY2" fmla="*/ 344905 h 346507"/>
              <a:gd name="connsiteX3" fmla="*/ 7537006 w 9157092"/>
              <a:gd name="connsiteY3" fmla="*/ 344905 h 346507"/>
              <a:gd name="connsiteX4" fmla="*/ 7061008 w 9157092"/>
              <a:gd name="connsiteY4" fmla="*/ 34968 h 346507"/>
              <a:gd name="connsiteX5" fmla="*/ 0 w 9157092"/>
              <a:gd name="connsiteY5" fmla="*/ 36947 h 346507"/>
              <a:gd name="connsiteX6" fmla="*/ 5238 w 9157092"/>
              <a:gd name="connsiteY6" fmla="*/ 0 h 346507"/>
              <a:gd name="connsiteX0" fmla="*/ 5238 w 9157092"/>
              <a:gd name="connsiteY0" fmla="*/ 0 h 346507"/>
              <a:gd name="connsiteX1" fmla="*/ 9155588 w 9157092"/>
              <a:gd name="connsiteY1" fmla="*/ 0 h 346507"/>
              <a:gd name="connsiteX2" fmla="*/ 9157092 w 9157092"/>
              <a:gd name="connsiteY2" fmla="*/ 344905 h 346507"/>
              <a:gd name="connsiteX3" fmla="*/ 7537006 w 9157092"/>
              <a:gd name="connsiteY3" fmla="*/ 344905 h 346507"/>
              <a:gd name="connsiteX4" fmla="*/ 7061008 w 9157092"/>
              <a:gd name="connsiteY4" fmla="*/ 34968 h 346507"/>
              <a:gd name="connsiteX5" fmla="*/ 0 w 9157092"/>
              <a:gd name="connsiteY5" fmla="*/ 36947 h 346507"/>
              <a:gd name="connsiteX6" fmla="*/ 5238 w 9157092"/>
              <a:gd name="connsiteY6" fmla="*/ 0 h 346507"/>
              <a:gd name="connsiteX0" fmla="*/ 5238 w 9157092"/>
              <a:gd name="connsiteY0" fmla="*/ 0 h 346169"/>
              <a:gd name="connsiteX1" fmla="*/ 9155588 w 9157092"/>
              <a:gd name="connsiteY1" fmla="*/ 0 h 346169"/>
              <a:gd name="connsiteX2" fmla="*/ 9157092 w 9157092"/>
              <a:gd name="connsiteY2" fmla="*/ 344905 h 346169"/>
              <a:gd name="connsiteX3" fmla="*/ 7537006 w 9157092"/>
              <a:gd name="connsiteY3" fmla="*/ 344905 h 346169"/>
              <a:gd name="connsiteX4" fmla="*/ 7061008 w 9157092"/>
              <a:gd name="connsiteY4" fmla="*/ 34968 h 346169"/>
              <a:gd name="connsiteX5" fmla="*/ 0 w 9157092"/>
              <a:gd name="connsiteY5" fmla="*/ 36947 h 346169"/>
              <a:gd name="connsiteX6" fmla="*/ 5238 w 9157092"/>
              <a:gd name="connsiteY6" fmla="*/ 0 h 346169"/>
              <a:gd name="connsiteX0" fmla="*/ 5238 w 9157092"/>
              <a:gd name="connsiteY0" fmla="*/ 0 h 346169"/>
              <a:gd name="connsiteX1" fmla="*/ 9155588 w 9157092"/>
              <a:gd name="connsiteY1" fmla="*/ 0 h 346169"/>
              <a:gd name="connsiteX2" fmla="*/ 9157092 w 9157092"/>
              <a:gd name="connsiteY2" fmla="*/ 344905 h 346169"/>
              <a:gd name="connsiteX3" fmla="*/ 7598919 w 9157092"/>
              <a:gd name="connsiteY3" fmla="*/ 344905 h 346169"/>
              <a:gd name="connsiteX4" fmla="*/ 7061008 w 9157092"/>
              <a:gd name="connsiteY4" fmla="*/ 34968 h 346169"/>
              <a:gd name="connsiteX5" fmla="*/ 0 w 9157092"/>
              <a:gd name="connsiteY5" fmla="*/ 36947 h 346169"/>
              <a:gd name="connsiteX6" fmla="*/ 5238 w 9157092"/>
              <a:gd name="connsiteY6" fmla="*/ 0 h 346169"/>
              <a:gd name="connsiteX0" fmla="*/ 5238 w 9230911"/>
              <a:gd name="connsiteY0" fmla="*/ 0 h 346169"/>
              <a:gd name="connsiteX1" fmla="*/ 9155588 w 9230911"/>
              <a:gd name="connsiteY1" fmla="*/ 0 h 346169"/>
              <a:gd name="connsiteX2" fmla="*/ 9230911 w 9230911"/>
              <a:gd name="connsiteY2" fmla="*/ 344905 h 346169"/>
              <a:gd name="connsiteX3" fmla="*/ 7598919 w 9230911"/>
              <a:gd name="connsiteY3" fmla="*/ 344905 h 346169"/>
              <a:gd name="connsiteX4" fmla="*/ 7061008 w 9230911"/>
              <a:gd name="connsiteY4" fmla="*/ 34968 h 346169"/>
              <a:gd name="connsiteX5" fmla="*/ 0 w 9230911"/>
              <a:gd name="connsiteY5" fmla="*/ 36947 h 346169"/>
              <a:gd name="connsiteX6" fmla="*/ 5238 w 9230911"/>
              <a:gd name="connsiteY6" fmla="*/ 0 h 346169"/>
              <a:gd name="connsiteX0" fmla="*/ 5238 w 9234210"/>
              <a:gd name="connsiteY0" fmla="*/ 0 h 346169"/>
              <a:gd name="connsiteX1" fmla="*/ 9234169 w 9234210"/>
              <a:gd name="connsiteY1" fmla="*/ 0 h 346169"/>
              <a:gd name="connsiteX2" fmla="*/ 9230911 w 9234210"/>
              <a:gd name="connsiteY2" fmla="*/ 344905 h 346169"/>
              <a:gd name="connsiteX3" fmla="*/ 7598919 w 9234210"/>
              <a:gd name="connsiteY3" fmla="*/ 344905 h 346169"/>
              <a:gd name="connsiteX4" fmla="*/ 7061008 w 9234210"/>
              <a:gd name="connsiteY4" fmla="*/ 34968 h 346169"/>
              <a:gd name="connsiteX5" fmla="*/ 0 w 9234210"/>
              <a:gd name="connsiteY5" fmla="*/ 36947 h 346169"/>
              <a:gd name="connsiteX6" fmla="*/ 5238 w 9234210"/>
              <a:gd name="connsiteY6" fmla="*/ 0 h 346169"/>
              <a:gd name="connsiteX0" fmla="*/ 5238 w 9235674"/>
              <a:gd name="connsiteY0" fmla="*/ 0 h 346169"/>
              <a:gd name="connsiteX1" fmla="*/ 9234169 w 9235674"/>
              <a:gd name="connsiteY1" fmla="*/ 0 h 346169"/>
              <a:gd name="connsiteX2" fmla="*/ 9235674 w 9235674"/>
              <a:gd name="connsiteY2" fmla="*/ 342524 h 346169"/>
              <a:gd name="connsiteX3" fmla="*/ 7598919 w 9235674"/>
              <a:gd name="connsiteY3" fmla="*/ 344905 h 346169"/>
              <a:gd name="connsiteX4" fmla="*/ 7061008 w 9235674"/>
              <a:gd name="connsiteY4" fmla="*/ 34968 h 346169"/>
              <a:gd name="connsiteX5" fmla="*/ 0 w 9235674"/>
              <a:gd name="connsiteY5" fmla="*/ 36947 h 346169"/>
              <a:gd name="connsiteX6" fmla="*/ 5238 w 9235674"/>
              <a:gd name="connsiteY6" fmla="*/ 0 h 346169"/>
              <a:gd name="connsiteX0" fmla="*/ 5238 w 9235674"/>
              <a:gd name="connsiteY0" fmla="*/ 0 h 346169"/>
              <a:gd name="connsiteX1" fmla="*/ 9234169 w 9235674"/>
              <a:gd name="connsiteY1" fmla="*/ 0 h 346169"/>
              <a:gd name="connsiteX2" fmla="*/ 9235674 w 9235674"/>
              <a:gd name="connsiteY2" fmla="*/ 342524 h 346169"/>
              <a:gd name="connsiteX3" fmla="*/ 7598919 w 9235674"/>
              <a:gd name="connsiteY3" fmla="*/ 344905 h 346169"/>
              <a:gd name="connsiteX4" fmla="*/ 7061008 w 9235674"/>
              <a:gd name="connsiteY4" fmla="*/ 34968 h 346169"/>
              <a:gd name="connsiteX5" fmla="*/ 0 w 9235674"/>
              <a:gd name="connsiteY5" fmla="*/ 36947 h 346169"/>
              <a:gd name="connsiteX6" fmla="*/ 5238 w 9235674"/>
              <a:gd name="connsiteY6" fmla="*/ 0 h 346169"/>
              <a:gd name="connsiteX0" fmla="*/ 112330 w 9235674"/>
              <a:gd name="connsiteY0" fmla="*/ 0 h 346169"/>
              <a:gd name="connsiteX1" fmla="*/ 9234169 w 9235674"/>
              <a:gd name="connsiteY1" fmla="*/ 0 h 346169"/>
              <a:gd name="connsiteX2" fmla="*/ 9235674 w 9235674"/>
              <a:gd name="connsiteY2" fmla="*/ 342524 h 346169"/>
              <a:gd name="connsiteX3" fmla="*/ 7598919 w 9235674"/>
              <a:gd name="connsiteY3" fmla="*/ 344905 h 346169"/>
              <a:gd name="connsiteX4" fmla="*/ 7061008 w 9235674"/>
              <a:gd name="connsiteY4" fmla="*/ 34968 h 346169"/>
              <a:gd name="connsiteX5" fmla="*/ 0 w 9235674"/>
              <a:gd name="connsiteY5" fmla="*/ 36947 h 346169"/>
              <a:gd name="connsiteX6" fmla="*/ 112330 w 9235674"/>
              <a:gd name="connsiteY6" fmla="*/ 0 h 346169"/>
              <a:gd name="connsiteX0" fmla="*/ 5238 w 9128582"/>
              <a:gd name="connsiteY0" fmla="*/ 0 h 346169"/>
              <a:gd name="connsiteX1" fmla="*/ 9127077 w 9128582"/>
              <a:gd name="connsiteY1" fmla="*/ 0 h 346169"/>
              <a:gd name="connsiteX2" fmla="*/ 9128582 w 9128582"/>
              <a:gd name="connsiteY2" fmla="*/ 342524 h 346169"/>
              <a:gd name="connsiteX3" fmla="*/ 7491827 w 9128582"/>
              <a:gd name="connsiteY3" fmla="*/ 344905 h 346169"/>
              <a:gd name="connsiteX4" fmla="*/ 6953916 w 9128582"/>
              <a:gd name="connsiteY4" fmla="*/ 34968 h 346169"/>
              <a:gd name="connsiteX5" fmla="*/ 0 w 9128582"/>
              <a:gd name="connsiteY5" fmla="*/ 36947 h 346169"/>
              <a:gd name="connsiteX6" fmla="*/ 5238 w 9128582"/>
              <a:gd name="connsiteY6" fmla="*/ 0 h 346169"/>
              <a:gd name="connsiteX0" fmla="*/ 17938 w 9141282"/>
              <a:gd name="connsiteY0" fmla="*/ 0 h 346169"/>
              <a:gd name="connsiteX1" fmla="*/ 9139777 w 9141282"/>
              <a:gd name="connsiteY1" fmla="*/ 0 h 346169"/>
              <a:gd name="connsiteX2" fmla="*/ 9141282 w 9141282"/>
              <a:gd name="connsiteY2" fmla="*/ 342524 h 346169"/>
              <a:gd name="connsiteX3" fmla="*/ 7504527 w 9141282"/>
              <a:gd name="connsiteY3" fmla="*/ 344905 h 346169"/>
              <a:gd name="connsiteX4" fmla="*/ 6966616 w 9141282"/>
              <a:gd name="connsiteY4" fmla="*/ 34968 h 346169"/>
              <a:gd name="connsiteX5" fmla="*/ 0 w 9141282"/>
              <a:gd name="connsiteY5" fmla="*/ 36947 h 346169"/>
              <a:gd name="connsiteX6" fmla="*/ 17938 w 9141282"/>
              <a:gd name="connsiteY6" fmla="*/ 0 h 346169"/>
              <a:gd name="connsiteX0" fmla="*/ 0 w 9148744"/>
              <a:gd name="connsiteY0" fmla="*/ 0 h 346169"/>
              <a:gd name="connsiteX1" fmla="*/ 9147239 w 9148744"/>
              <a:gd name="connsiteY1" fmla="*/ 0 h 346169"/>
              <a:gd name="connsiteX2" fmla="*/ 9148744 w 9148744"/>
              <a:gd name="connsiteY2" fmla="*/ 342524 h 346169"/>
              <a:gd name="connsiteX3" fmla="*/ 7511989 w 9148744"/>
              <a:gd name="connsiteY3" fmla="*/ 344905 h 346169"/>
              <a:gd name="connsiteX4" fmla="*/ 6974078 w 9148744"/>
              <a:gd name="connsiteY4" fmla="*/ 34968 h 346169"/>
              <a:gd name="connsiteX5" fmla="*/ 7462 w 9148744"/>
              <a:gd name="connsiteY5" fmla="*/ 36947 h 346169"/>
              <a:gd name="connsiteX6" fmla="*/ 0 w 9148744"/>
              <a:gd name="connsiteY6" fmla="*/ 0 h 346169"/>
              <a:gd name="connsiteX0" fmla="*/ 0 w 9148744"/>
              <a:gd name="connsiteY0" fmla="*/ 0 h 346169"/>
              <a:gd name="connsiteX1" fmla="*/ 9147239 w 9148744"/>
              <a:gd name="connsiteY1" fmla="*/ 0 h 346169"/>
              <a:gd name="connsiteX2" fmla="*/ 9148744 w 9148744"/>
              <a:gd name="connsiteY2" fmla="*/ 342524 h 346169"/>
              <a:gd name="connsiteX3" fmla="*/ 7511989 w 9148744"/>
              <a:gd name="connsiteY3" fmla="*/ 344905 h 346169"/>
              <a:gd name="connsiteX4" fmla="*/ 6974078 w 9148744"/>
              <a:gd name="connsiteY4" fmla="*/ 34968 h 346169"/>
              <a:gd name="connsiteX5" fmla="*/ 7462 w 9148744"/>
              <a:gd name="connsiteY5" fmla="*/ 36947 h 346169"/>
              <a:gd name="connsiteX6" fmla="*/ 0 w 9148744"/>
              <a:gd name="connsiteY6" fmla="*/ 0 h 346169"/>
              <a:gd name="connsiteX0" fmla="*/ 24288 w 9141282"/>
              <a:gd name="connsiteY0" fmla="*/ 0 h 346169"/>
              <a:gd name="connsiteX1" fmla="*/ 9139777 w 9141282"/>
              <a:gd name="connsiteY1" fmla="*/ 0 h 346169"/>
              <a:gd name="connsiteX2" fmla="*/ 9141282 w 9141282"/>
              <a:gd name="connsiteY2" fmla="*/ 342524 h 346169"/>
              <a:gd name="connsiteX3" fmla="*/ 7504527 w 9141282"/>
              <a:gd name="connsiteY3" fmla="*/ 344905 h 346169"/>
              <a:gd name="connsiteX4" fmla="*/ 6966616 w 9141282"/>
              <a:gd name="connsiteY4" fmla="*/ 34968 h 346169"/>
              <a:gd name="connsiteX5" fmla="*/ 0 w 9141282"/>
              <a:gd name="connsiteY5" fmla="*/ 36947 h 346169"/>
              <a:gd name="connsiteX6" fmla="*/ 24288 w 9141282"/>
              <a:gd name="connsiteY6" fmla="*/ 0 h 346169"/>
              <a:gd name="connsiteX0" fmla="*/ 5238 w 9141282"/>
              <a:gd name="connsiteY0" fmla="*/ 0 h 346169"/>
              <a:gd name="connsiteX1" fmla="*/ 9139777 w 9141282"/>
              <a:gd name="connsiteY1" fmla="*/ 0 h 346169"/>
              <a:gd name="connsiteX2" fmla="*/ 9141282 w 9141282"/>
              <a:gd name="connsiteY2" fmla="*/ 342524 h 346169"/>
              <a:gd name="connsiteX3" fmla="*/ 7504527 w 9141282"/>
              <a:gd name="connsiteY3" fmla="*/ 344905 h 346169"/>
              <a:gd name="connsiteX4" fmla="*/ 6966616 w 9141282"/>
              <a:gd name="connsiteY4" fmla="*/ 34968 h 346169"/>
              <a:gd name="connsiteX5" fmla="*/ 0 w 9141282"/>
              <a:gd name="connsiteY5" fmla="*/ 36947 h 346169"/>
              <a:gd name="connsiteX6" fmla="*/ 5238 w 9141282"/>
              <a:gd name="connsiteY6" fmla="*/ 0 h 346169"/>
              <a:gd name="connsiteX0" fmla="*/ 0 w 9150331"/>
              <a:gd name="connsiteY0" fmla="*/ 0 h 346169"/>
              <a:gd name="connsiteX1" fmla="*/ 9148826 w 9150331"/>
              <a:gd name="connsiteY1" fmla="*/ 0 h 346169"/>
              <a:gd name="connsiteX2" fmla="*/ 9150331 w 9150331"/>
              <a:gd name="connsiteY2" fmla="*/ 342524 h 346169"/>
              <a:gd name="connsiteX3" fmla="*/ 7513576 w 9150331"/>
              <a:gd name="connsiteY3" fmla="*/ 344905 h 346169"/>
              <a:gd name="connsiteX4" fmla="*/ 6975665 w 9150331"/>
              <a:gd name="connsiteY4" fmla="*/ 34968 h 346169"/>
              <a:gd name="connsiteX5" fmla="*/ 9049 w 9150331"/>
              <a:gd name="connsiteY5" fmla="*/ 36947 h 346169"/>
              <a:gd name="connsiteX6" fmla="*/ 0 w 9150331"/>
              <a:gd name="connsiteY6" fmla="*/ 0 h 346169"/>
              <a:gd name="connsiteX0" fmla="*/ 476 w 9150807"/>
              <a:gd name="connsiteY0" fmla="*/ 0 h 346169"/>
              <a:gd name="connsiteX1" fmla="*/ 9149302 w 9150807"/>
              <a:gd name="connsiteY1" fmla="*/ 0 h 346169"/>
              <a:gd name="connsiteX2" fmla="*/ 9150807 w 9150807"/>
              <a:gd name="connsiteY2" fmla="*/ 342524 h 346169"/>
              <a:gd name="connsiteX3" fmla="*/ 7514052 w 9150807"/>
              <a:gd name="connsiteY3" fmla="*/ 344905 h 346169"/>
              <a:gd name="connsiteX4" fmla="*/ 6976141 w 9150807"/>
              <a:gd name="connsiteY4" fmla="*/ 34968 h 346169"/>
              <a:gd name="connsiteX5" fmla="*/ 0 w 9150807"/>
              <a:gd name="connsiteY5" fmla="*/ 36947 h 346169"/>
              <a:gd name="connsiteX6" fmla="*/ 476 w 9150807"/>
              <a:gd name="connsiteY6" fmla="*/ 0 h 346169"/>
              <a:gd name="connsiteX0" fmla="*/ 476 w 9149387"/>
              <a:gd name="connsiteY0" fmla="*/ 0 h 347286"/>
              <a:gd name="connsiteX1" fmla="*/ 9149302 w 9149387"/>
              <a:gd name="connsiteY1" fmla="*/ 0 h 347286"/>
              <a:gd name="connsiteX2" fmla="*/ 9148426 w 9149387"/>
              <a:gd name="connsiteY2" fmla="*/ 347286 h 347286"/>
              <a:gd name="connsiteX3" fmla="*/ 7514052 w 9149387"/>
              <a:gd name="connsiteY3" fmla="*/ 344905 h 347286"/>
              <a:gd name="connsiteX4" fmla="*/ 6976141 w 9149387"/>
              <a:gd name="connsiteY4" fmla="*/ 34968 h 347286"/>
              <a:gd name="connsiteX5" fmla="*/ 0 w 9149387"/>
              <a:gd name="connsiteY5" fmla="*/ 36947 h 347286"/>
              <a:gd name="connsiteX6" fmla="*/ 476 w 9149387"/>
              <a:gd name="connsiteY6" fmla="*/ 0 h 347286"/>
              <a:gd name="connsiteX0" fmla="*/ 476 w 9149387"/>
              <a:gd name="connsiteY0" fmla="*/ 0 h 346169"/>
              <a:gd name="connsiteX1" fmla="*/ 9149302 w 9149387"/>
              <a:gd name="connsiteY1" fmla="*/ 0 h 346169"/>
              <a:gd name="connsiteX2" fmla="*/ 9148426 w 9149387"/>
              <a:gd name="connsiteY2" fmla="*/ 342524 h 346169"/>
              <a:gd name="connsiteX3" fmla="*/ 7514052 w 9149387"/>
              <a:gd name="connsiteY3" fmla="*/ 344905 h 346169"/>
              <a:gd name="connsiteX4" fmla="*/ 6976141 w 9149387"/>
              <a:gd name="connsiteY4" fmla="*/ 34968 h 346169"/>
              <a:gd name="connsiteX5" fmla="*/ 0 w 9149387"/>
              <a:gd name="connsiteY5" fmla="*/ 36947 h 346169"/>
              <a:gd name="connsiteX6" fmla="*/ 476 w 9149387"/>
              <a:gd name="connsiteY6" fmla="*/ 0 h 346169"/>
              <a:gd name="connsiteX0" fmla="*/ 476 w 9149329"/>
              <a:gd name="connsiteY0" fmla="*/ 0 h 347286"/>
              <a:gd name="connsiteX1" fmla="*/ 9149302 w 9149329"/>
              <a:gd name="connsiteY1" fmla="*/ 0 h 347286"/>
              <a:gd name="connsiteX2" fmla="*/ 9143664 w 9149329"/>
              <a:gd name="connsiteY2" fmla="*/ 347286 h 347286"/>
              <a:gd name="connsiteX3" fmla="*/ 7514052 w 9149329"/>
              <a:gd name="connsiteY3" fmla="*/ 344905 h 347286"/>
              <a:gd name="connsiteX4" fmla="*/ 6976141 w 9149329"/>
              <a:gd name="connsiteY4" fmla="*/ 34968 h 347286"/>
              <a:gd name="connsiteX5" fmla="*/ 0 w 9149329"/>
              <a:gd name="connsiteY5" fmla="*/ 36947 h 347286"/>
              <a:gd name="connsiteX6" fmla="*/ 476 w 9149329"/>
              <a:gd name="connsiteY6" fmla="*/ 0 h 347286"/>
              <a:gd name="connsiteX0" fmla="*/ 476 w 9149343"/>
              <a:gd name="connsiteY0" fmla="*/ 0 h 346169"/>
              <a:gd name="connsiteX1" fmla="*/ 9149302 w 9149343"/>
              <a:gd name="connsiteY1" fmla="*/ 0 h 346169"/>
              <a:gd name="connsiteX2" fmla="*/ 9146045 w 9149343"/>
              <a:gd name="connsiteY2" fmla="*/ 342524 h 346169"/>
              <a:gd name="connsiteX3" fmla="*/ 7514052 w 9149343"/>
              <a:gd name="connsiteY3" fmla="*/ 344905 h 346169"/>
              <a:gd name="connsiteX4" fmla="*/ 6976141 w 9149343"/>
              <a:gd name="connsiteY4" fmla="*/ 34968 h 346169"/>
              <a:gd name="connsiteX5" fmla="*/ 0 w 9149343"/>
              <a:gd name="connsiteY5" fmla="*/ 36947 h 346169"/>
              <a:gd name="connsiteX6" fmla="*/ 476 w 9149343"/>
              <a:gd name="connsiteY6" fmla="*/ 0 h 346169"/>
              <a:gd name="connsiteX0" fmla="*/ 476 w 9149387"/>
              <a:gd name="connsiteY0" fmla="*/ 0 h 347286"/>
              <a:gd name="connsiteX1" fmla="*/ 9149302 w 9149387"/>
              <a:gd name="connsiteY1" fmla="*/ 0 h 347286"/>
              <a:gd name="connsiteX2" fmla="*/ 9148426 w 9149387"/>
              <a:gd name="connsiteY2" fmla="*/ 347286 h 347286"/>
              <a:gd name="connsiteX3" fmla="*/ 7514052 w 9149387"/>
              <a:gd name="connsiteY3" fmla="*/ 344905 h 347286"/>
              <a:gd name="connsiteX4" fmla="*/ 6976141 w 9149387"/>
              <a:gd name="connsiteY4" fmla="*/ 34968 h 347286"/>
              <a:gd name="connsiteX5" fmla="*/ 0 w 9149387"/>
              <a:gd name="connsiteY5" fmla="*/ 36947 h 347286"/>
              <a:gd name="connsiteX6" fmla="*/ 476 w 9149387"/>
              <a:gd name="connsiteY6" fmla="*/ 0 h 347286"/>
              <a:gd name="connsiteX0" fmla="*/ 476 w 9149387"/>
              <a:gd name="connsiteY0" fmla="*/ 0 h 347286"/>
              <a:gd name="connsiteX1" fmla="*/ 9149302 w 9149387"/>
              <a:gd name="connsiteY1" fmla="*/ 0 h 347286"/>
              <a:gd name="connsiteX2" fmla="*/ 9148426 w 9149387"/>
              <a:gd name="connsiteY2" fmla="*/ 347286 h 347286"/>
              <a:gd name="connsiteX3" fmla="*/ 7514052 w 9149387"/>
              <a:gd name="connsiteY3" fmla="*/ 344905 h 347286"/>
              <a:gd name="connsiteX4" fmla="*/ 6976141 w 9149387"/>
              <a:gd name="connsiteY4" fmla="*/ 34968 h 347286"/>
              <a:gd name="connsiteX5" fmla="*/ 0 w 9149387"/>
              <a:gd name="connsiteY5" fmla="*/ 36947 h 347286"/>
              <a:gd name="connsiteX6" fmla="*/ 476 w 9149387"/>
              <a:gd name="connsiteY6" fmla="*/ 0 h 347286"/>
              <a:gd name="connsiteX0" fmla="*/ 476 w 9149387"/>
              <a:gd name="connsiteY0" fmla="*/ 0 h 346169"/>
              <a:gd name="connsiteX1" fmla="*/ 9149302 w 9149387"/>
              <a:gd name="connsiteY1" fmla="*/ 0 h 346169"/>
              <a:gd name="connsiteX2" fmla="*/ 9148426 w 9149387"/>
              <a:gd name="connsiteY2" fmla="*/ 340143 h 346169"/>
              <a:gd name="connsiteX3" fmla="*/ 7514052 w 9149387"/>
              <a:gd name="connsiteY3" fmla="*/ 344905 h 346169"/>
              <a:gd name="connsiteX4" fmla="*/ 6976141 w 9149387"/>
              <a:gd name="connsiteY4" fmla="*/ 34968 h 346169"/>
              <a:gd name="connsiteX5" fmla="*/ 0 w 9149387"/>
              <a:gd name="connsiteY5" fmla="*/ 36947 h 346169"/>
              <a:gd name="connsiteX6" fmla="*/ 476 w 9149387"/>
              <a:gd name="connsiteY6" fmla="*/ 0 h 346169"/>
              <a:gd name="connsiteX0" fmla="*/ 476 w 9149329"/>
              <a:gd name="connsiteY0" fmla="*/ 0 h 356811"/>
              <a:gd name="connsiteX1" fmla="*/ 9149302 w 9149329"/>
              <a:gd name="connsiteY1" fmla="*/ 0 h 356811"/>
              <a:gd name="connsiteX2" fmla="*/ 9143663 w 9149329"/>
              <a:gd name="connsiteY2" fmla="*/ 356811 h 356811"/>
              <a:gd name="connsiteX3" fmla="*/ 7514052 w 9149329"/>
              <a:gd name="connsiteY3" fmla="*/ 344905 h 356811"/>
              <a:gd name="connsiteX4" fmla="*/ 6976141 w 9149329"/>
              <a:gd name="connsiteY4" fmla="*/ 34968 h 356811"/>
              <a:gd name="connsiteX5" fmla="*/ 0 w 9149329"/>
              <a:gd name="connsiteY5" fmla="*/ 36947 h 356811"/>
              <a:gd name="connsiteX6" fmla="*/ 476 w 9149329"/>
              <a:gd name="connsiteY6" fmla="*/ 0 h 356811"/>
              <a:gd name="connsiteX0" fmla="*/ 476 w 9149308"/>
              <a:gd name="connsiteY0" fmla="*/ 0 h 425868"/>
              <a:gd name="connsiteX1" fmla="*/ 9149302 w 9149308"/>
              <a:gd name="connsiteY1" fmla="*/ 0 h 425868"/>
              <a:gd name="connsiteX2" fmla="*/ 9122232 w 9149308"/>
              <a:gd name="connsiteY2" fmla="*/ 425868 h 425868"/>
              <a:gd name="connsiteX3" fmla="*/ 7514052 w 9149308"/>
              <a:gd name="connsiteY3" fmla="*/ 344905 h 425868"/>
              <a:gd name="connsiteX4" fmla="*/ 6976141 w 9149308"/>
              <a:gd name="connsiteY4" fmla="*/ 34968 h 425868"/>
              <a:gd name="connsiteX5" fmla="*/ 0 w 9149308"/>
              <a:gd name="connsiteY5" fmla="*/ 36947 h 425868"/>
              <a:gd name="connsiteX6" fmla="*/ 476 w 9149308"/>
              <a:gd name="connsiteY6" fmla="*/ 0 h 425868"/>
              <a:gd name="connsiteX0" fmla="*/ 476 w 9150807"/>
              <a:gd name="connsiteY0" fmla="*/ 0 h 356811"/>
              <a:gd name="connsiteX1" fmla="*/ 9149302 w 9150807"/>
              <a:gd name="connsiteY1" fmla="*/ 0 h 356811"/>
              <a:gd name="connsiteX2" fmla="*/ 9150807 w 9150807"/>
              <a:gd name="connsiteY2" fmla="*/ 356811 h 356811"/>
              <a:gd name="connsiteX3" fmla="*/ 7514052 w 9150807"/>
              <a:gd name="connsiteY3" fmla="*/ 344905 h 356811"/>
              <a:gd name="connsiteX4" fmla="*/ 6976141 w 9150807"/>
              <a:gd name="connsiteY4" fmla="*/ 34968 h 356811"/>
              <a:gd name="connsiteX5" fmla="*/ 0 w 9150807"/>
              <a:gd name="connsiteY5" fmla="*/ 36947 h 356811"/>
              <a:gd name="connsiteX6" fmla="*/ 476 w 9150807"/>
              <a:gd name="connsiteY6" fmla="*/ 0 h 356811"/>
              <a:gd name="connsiteX0" fmla="*/ 476 w 9149387"/>
              <a:gd name="connsiteY0" fmla="*/ 0 h 352049"/>
              <a:gd name="connsiteX1" fmla="*/ 9149302 w 9149387"/>
              <a:gd name="connsiteY1" fmla="*/ 0 h 352049"/>
              <a:gd name="connsiteX2" fmla="*/ 9148426 w 9149387"/>
              <a:gd name="connsiteY2" fmla="*/ 352049 h 352049"/>
              <a:gd name="connsiteX3" fmla="*/ 7514052 w 9149387"/>
              <a:gd name="connsiteY3" fmla="*/ 344905 h 352049"/>
              <a:gd name="connsiteX4" fmla="*/ 6976141 w 9149387"/>
              <a:gd name="connsiteY4" fmla="*/ 34968 h 352049"/>
              <a:gd name="connsiteX5" fmla="*/ 0 w 9149387"/>
              <a:gd name="connsiteY5" fmla="*/ 36947 h 352049"/>
              <a:gd name="connsiteX6" fmla="*/ 476 w 9149387"/>
              <a:gd name="connsiteY6" fmla="*/ 0 h 352049"/>
              <a:gd name="connsiteX0" fmla="*/ 476 w 9149387"/>
              <a:gd name="connsiteY0" fmla="*/ 0 h 346169"/>
              <a:gd name="connsiteX1" fmla="*/ 9149302 w 9149387"/>
              <a:gd name="connsiteY1" fmla="*/ 0 h 346169"/>
              <a:gd name="connsiteX2" fmla="*/ 9148426 w 9149387"/>
              <a:gd name="connsiteY2" fmla="*/ 344905 h 346169"/>
              <a:gd name="connsiteX3" fmla="*/ 7514052 w 9149387"/>
              <a:gd name="connsiteY3" fmla="*/ 344905 h 346169"/>
              <a:gd name="connsiteX4" fmla="*/ 6976141 w 9149387"/>
              <a:gd name="connsiteY4" fmla="*/ 34968 h 346169"/>
              <a:gd name="connsiteX5" fmla="*/ 0 w 9149387"/>
              <a:gd name="connsiteY5" fmla="*/ 36947 h 346169"/>
              <a:gd name="connsiteX6" fmla="*/ 476 w 9149387"/>
              <a:gd name="connsiteY6" fmla="*/ 0 h 3461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9387" h="346169">
                <a:moveTo>
                  <a:pt x="476" y="0"/>
                </a:moveTo>
                <a:lnTo>
                  <a:pt x="9149302" y="0"/>
                </a:lnTo>
                <a:cubicBezTo>
                  <a:pt x="9149803" y="114968"/>
                  <a:pt x="9147925" y="229937"/>
                  <a:pt x="9148426" y="344905"/>
                </a:cubicBezTo>
                <a:lnTo>
                  <a:pt x="7514052" y="344905"/>
                </a:lnTo>
                <a:cubicBezTo>
                  <a:pt x="7281567" y="368593"/>
                  <a:pt x="7175289" y="51761"/>
                  <a:pt x="6976141" y="34968"/>
                </a:cubicBezTo>
                <a:lnTo>
                  <a:pt x="0" y="36947"/>
                </a:lnTo>
                <a:cubicBezTo>
                  <a:pt x="159" y="24631"/>
                  <a:pt x="317" y="12316"/>
                  <a:pt x="476"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prstClr val="white"/>
              </a:solidFill>
            </a:endParaRPr>
          </a:p>
        </p:txBody>
      </p:sp>
      <p:sp>
        <p:nvSpPr>
          <p:cNvPr id="2" name="Title Placeholder 1"/>
          <p:cNvSpPr>
            <a:spLocks noGrp="1"/>
          </p:cNvSpPr>
          <p:nvPr>
            <p:ph type="title"/>
          </p:nvPr>
        </p:nvSpPr>
        <p:spPr>
          <a:xfrm>
            <a:off x="309800" y="194691"/>
            <a:ext cx="11579517" cy="708469"/>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309800" y="1106776"/>
            <a:ext cx="11579517" cy="4989225"/>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3"/>
          </p:nvPr>
        </p:nvSpPr>
        <p:spPr>
          <a:xfrm>
            <a:off x="7606997" y="30798"/>
            <a:ext cx="3556087" cy="221599"/>
          </a:xfrm>
          <a:prstGeom prst="rect">
            <a:avLst/>
          </a:prstGeom>
        </p:spPr>
        <p:txBody>
          <a:bodyPr vert="horz" wrap="square" lIns="18288" tIns="18288" rIns="18288" bIns="18288" rtlCol="0" anchor="ctr">
            <a:spAutoFit/>
          </a:bodyPr>
          <a:lstStyle>
            <a:lvl1pPr algn="r">
              <a:defRPr sz="1200" b="0">
                <a:solidFill>
                  <a:schemeClr val="bg1"/>
                </a:solidFill>
                <a:latin typeface="Segoe UI" panose="020B0502040204020203" pitchFamily="34" charset="0"/>
                <a:cs typeface="Segoe UI" panose="020B0502040204020203" pitchFamily="34" charset="0"/>
              </a:defRPr>
            </a:lvl1pPr>
          </a:lstStyle>
          <a:p>
            <a:endParaRPr lang="en-US" dirty="0">
              <a:solidFill>
                <a:prstClr val="white"/>
              </a:solidFill>
            </a:endParaRPr>
          </a:p>
        </p:txBody>
      </p:sp>
      <p:sp>
        <p:nvSpPr>
          <p:cNvPr id="6" name="Slide Number Placeholder 5"/>
          <p:cNvSpPr>
            <a:spLocks noGrp="1"/>
          </p:cNvSpPr>
          <p:nvPr>
            <p:ph type="sldNum" sz="quarter" idx="4"/>
          </p:nvPr>
        </p:nvSpPr>
        <p:spPr>
          <a:xfrm>
            <a:off x="11662717" y="30798"/>
            <a:ext cx="224485" cy="221599"/>
          </a:xfrm>
          <a:prstGeom prst="rect">
            <a:avLst/>
          </a:prstGeom>
        </p:spPr>
        <p:txBody>
          <a:bodyPr vert="horz" wrap="none" lIns="18288" tIns="18288" rIns="18288" bIns="18288" rtlCol="0" anchor="ctr">
            <a:spAutoFit/>
          </a:bodyPr>
          <a:lstStyle>
            <a:lvl1pPr algn="r">
              <a:defRPr sz="1200" b="0">
                <a:solidFill>
                  <a:schemeClr val="bg1"/>
                </a:solidFill>
                <a:latin typeface="Segoe UI" panose="020B0502040204020203" pitchFamily="34" charset="0"/>
                <a:cs typeface="Segoe UI" panose="020B0502040204020203" pitchFamily="34" charset="0"/>
              </a:defRPr>
            </a:lvl1pPr>
          </a:lstStyle>
          <a:p>
            <a:fld id="{14D65173-87C9-47C0-A890-7AD8E2754265}" type="slidenum">
              <a:rPr lang="en-US" smtClean="0">
                <a:solidFill>
                  <a:prstClr val="white"/>
                </a:solidFill>
              </a:rPr>
              <a:pPr/>
              <a:t>‹#›</a:t>
            </a:fld>
            <a:endParaRPr lang="en-US" dirty="0">
              <a:solidFill>
                <a:prstClr val="white"/>
              </a:solidFill>
            </a:endParaRPr>
          </a:p>
        </p:txBody>
      </p:sp>
      <p:pic>
        <p:nvPicPr>
          <p:cNvPr id="13" name="Picture 12"/>
          <p:cNvPicPr>
            <a:picLocks noChangeAspect="1"/>
          </p:cNvPicPr>
          <p:nvPr/>
        </p:nvPicPr>
        <p:blipFill>
          <a:blip r:embed="rId24" cstate="email">
            <a:extLst>
              <a:ext uri="{28A0092B-C50C-407E-A947-70E740481C1C}">
                <a14:useLocalDpi xmlns:a14="http://schemas.microsoft.com/office/drawing/2010/main"/>
              </a:ext>
            </a:extLst>
          </a:blip>
          <a:stretch>
            <a:fillRect/>
          </a:stretch>
        </p:blipFill>
        <p:spPr>
          <a:xfrm>
            <a:off x="309800" y="6517402"/>
            <a:ext cx="2133600" cy="261965"/>
          </a:xfrm>
          <a:prstGeom prst="rect">
            <a:avLst/>
          </a:prstGeom>
        </p:spPr>
      </p:pic>
      <p:cxnSp>
        <p:nvCxnSpPr>
          <p:cNvPr id="15" name="Straight Connector 14"/>
          <p:cNvCxnSpPr/>
          <p:nvPr/>
        </p:nvCxnSpPr>
        <p:spPr>
          <a:xfrm>
            <a:off x="0" y="889000"/>
            <a:ext cx="12192000" cy="0"/>
          </a:xfrm>
          <a:prstGeom prst="line">
            <a:avLst/>
          </a:prstGeom>
          <a:ln>
            <a:gradFill flip="none" rotWithShape="1">
              <a:gsLst>
                <a:gs pos="0">
                  <a:schemeClr val="accent1"/>
                </a:gs>
                <a:gs pos="100000">
                  <a:schemeClr val="bg1"/>
                </a:gs>
              </a:gsLst>
              <a:lin ang="0" scaled="1"/>
              <a:tileRect/>
            </a:gra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0" y="921084"/>
            <a:ext cx="12192000" cy="0"/>
          </a:xfrm>
          <a:prstGeom prst="line">
            <a:avLst/>
          </a:prstGeom>
          <a:ln>
            <a:gradFill flip="none" rotWithShape="1">
              <a:gsLst>
                <a:gs pos="0">
                  <a:schemeClr val="tx1">
                    <a:lumMod val="20000"/>
                    <a:lumOff val="80000"/>
                  </a:schemeClr>
                </a:gs>
                <a:gs pos="100000">
                  <a:schemeClr val="bg1"/>
                </a:gs>
              </a:gsLst>
              <a:lin ang="0" scaled="1"/>
              <a:tileRect/>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2459923"/>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 id="2147483678" r:id="rId17"/>
    <p:sldLayoutId id="2147483679" r:id="rId18"/>
    <p:sldLayoutId id="2147483680" r:id="rId19"/>
    <p:sldLayoutId id="2147483681" r:id="rId20"/>
    <p:sldLayoutId id="2147483682" r:id="rId21"/>
    <p:sldLayoutId id="2147483683" r:id="rId22"/>
  </p:sldLayoutIdLst>
  <p:timing>
    <p:tnLst>
      <p:par>
        <p:cTn id="1" dur="indefinite" restart="never" nodeType="tmRoot"/>
      </p:par>
    </p:tnLst>
  </p:timing>
  <p:hf hdr="0" dt="0"/>
  <p:txStyles>
    <p:titleStyle>
      <a:lvl1pPr algn="l" defTabSz="1219170" rtl="0" eaLnBrk="1" latinLnBrk="0" hangingPunct="1">
        <a:lnSpc>
          <a:spcPct val="90000"/>
        </a:lnSpc>
        <a:spcBef>
          <a:spcPct val="0"/>
        </a:spcBef>
        <a:buNone/>
        <a:defRPr sz="3200" b="0" kern="1200">
          <a:solidFill>
            <a:schemeClr val="accent1"/>
          </a:solidFill>
          <a:latin typeface="Segoe UI" panose="020B0502040204020203" pitchFamily="34" charset="0"/>
          <a:ea typeface="+mj-ea"/>
          <a:cs typeface="Segoe UI" panose="020B0502040204020203" pitchFamily="34" charset="0"/>
        </a:defRPr>
      </a:lvl1pPr>
    </p:titleStyle>
    <p:bodyStyle>
      <a:lvl1pPr marL="309026" indent="-309026" algn="l" defTabSz="1219170" rtl="0" eaLnBrk="1" latinLnBrk="0" hangingPunct="1">
        <a:lnSpc>
          <a:spcPct val="110000"/>
        </a:lnSpc>
        <a:spcBef>
          <a:spcPts val="800"/>
        </a:spcBef>
        <a:spcAft>
          <a:spcPts val="800"/>
        </a:spcAft>
        <a:buClr>
          <a:schemeClr val="accent1"/>
        </a:buClr>
        <a:buFont typeface="Arial" pitchFamily="34" charset="0"/>
        <a:buChar char="•"/>
        <a:defRPr sz="2400" kern="1200">
          <a:solidFill>
            <a:schemeClr val="tx1"/>
          </a:solidFill>
          <a:latin typeface="Segoe UI" panose="020B0502040204020203" pitchFamily="34" charset="0"/>
          <a:ea typeface="+mn-ea"/>
          <a:cs typeface="Segoe UI" panose="020B0502040204020203" pitchFamily="34" charset="0"/>
        </a:defRPr>
      </a:lvl1pPr>
      <a:lvl2pPr marL="609585" indent="-300559" algn="l" defTabSz="1219170" rtl="0" eaLnBrk="1" latinLnBrk="0" hangingPunct="1">
        <a:lnSpc>
          <a:spcPct val="110000"/>
        </a:lnSpc>
        <a:spcBef>
          <a:spcPts val="800"/>
        </a:spcBef>
        <a:spcAft>
          <a:spcPts val="800"/>
        </a:spcAft>
        <a:buClr>
          <a:schemeClr val="accent1"/>
        </a:buClr>
        <a:buFont typeface="Arial" pitchFamily="34" charset="0"/>
        <a:buChar char="–"/>
        <a:defRPr sz="2133" kern="1200">
          <a:solidFill>
            <a:schemeClr val="tx1"/>
          </a:solidFill>
          <a:latin typeface="Segoe UI" panose="020B0502040204020203" pitchFamily="34" charset="0"/>
          <a:ea typeface="+mn-ea"/>
          <a:cs typeface="Segoe UI" panose="020B0502040204020203" pitchFamily="34" charset="0"/>
        </a:defRPr>
      </a:lvl2pPr>
      <a:lvl3pPr marL="918610" indent="-309026" algn="l" defTabSz="1219170" rtl="0" eaLnBrk="1" latinLnBrk="0" hangingPunct="1">
        <a:lnSpc>
          <a:spcPct val="110000"/>
        </a:lnSpc>
        <a:spcBef>
          <a:spcPts val="800"/>
        </a:spcBef>
        <a:spcAft>
          <a:spcPts val="800"/>
        </a:spcAft>
        <a:buClr>
          <a:schemeClr val="accent1"/>
        </a:buClr>
        <a:buFont typeface="Arial" pitchFamily="34" charset="0"/>
        <a:buChar char="•"/>
        <a:defRPr sz="1867" kern="1200">
          <a:solidFill>
            <a:schemeClr val="tx1"/>
          </a:solidFill>
          <a:latin typeface="Segoe UI" panose="020B0502040204020203" pitchFamily="34" charset="0"/>
          <a:ea typeface="+mn-ea"/>
          <a:cs typeface="Segoe UI" panose="020B0502040204020203" pitchFamily="34" charset="0"/>
        </a:defRPr>
      </a:lvl3pPr>
      <a:lvl4pPr marL="1219170" indent="-230712" algn="l" defTabSz="1219170" rtl="0" eaLnBrk="1" latinLnBrk="0" hangingPunct="1">
        <a:lnSpc>
          <a:spcPct val="110000"/>
        </a:lnSpc>
        <a:spcBef>
          <a:spcPts val="800"/>
        </a:spcBef>
        <a:spcAft>
          <a:spcPts val="800"/>
        </a:spcAft>
        <a:buClr>
          <a:schemeClr val="accent1"/>
        </a:buClr>
        <a:buFont typeface="Arial" pitchFamily="34" charset="0"/>
        <a:buChar char="–"/>
        <a:defRPr sz="1600" kern="1200">
          <a:solidFill>
            <a:schemeClr val="tx1"/>
          </a:solidFill>
          <a:latin typeface="Segoe UI" panose="020B0502040204020203" pitchFamily="34" charset="0"/>
          <a:ea typeface="+mn-ea"/>
          <a:cs typeface="Segoe UI" panose="020B0502040204020203" pitchFamily="34" charset="0"/>
        </a:defRPr>
      </a:lvl4pPr>
      <a:lvl5pPr marL="1449881" indent="-230712" algn="l" defTabSz="1219170" rtl="0" eaLnBrk="1" latinLnBrk="0" hangingPunct="1">
        <a:lnSpc>
          <a:spcPct val="110000"/>
        </a:lnSpc>
        <a:spcBef>
          <a:spcPts val="800"/>
        </a:spcBef>
        <a:spcAft>
          <a:spcPts val="800"/>
        </a:spcAft>
        <a:buClr>
          <a:schemeClr val="accent1"/>
        </a:buClr>
        <a:buFont typeface="Arial" pitchFamily="34" charset="0"/>
        <a:buChar char="»"/>
        <a:defRPr sz="1600" kern="1200">
          <a:solidFill>
            <a:schemeClr val="tx1"/>
          </a:solidFill>
          <a:latin typeface="Segoe UI" panose="020B0502040204020203" pitchFamily="34" charset="0"/>
          <a:ea typeface="+mn-ea"/>
          <a:cs typeface="Segoe UI" panose="020B0502040204020203" pitchFamily="34" charset="0"/>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304800" y="990600"/>
            <a:ext cx="11403013" cy="2743200"/>
          </a:xfrm>
        </p:spPr>
        <p:txBody>
          <a:bodyPr>
            <a:normAutofit fontScale="90000"/>
          </a:bodyPr>
          <a:lstStyle/>
          <a:p>
            <a:r>
              <a:rPr lang="en-US" b="1" dirty="0" smtClean="0">
                <a:solidFill>
                  <a:schemeClr val="accent1">
                    <a:lumMod val="75000"/>
                  </a:schemeClr>
                </a:solidFill>
                <a:ea typeface="Segoe UI" panose="020B0502040204020203" pitchFamily="34" charset="0"/>
              </a:rPr>
              <a:t>TiVo Desktop, Home Networking, </a:t>
            </a:r>
            <a:r>
              <a:rPr lang="en-US" b="1" dirty="0" err="1" smtClean="0">
                <a:solidFill>
                  <a:schemeClr val="accent1">
                    <a:lumMod val="75000"/>
                  </a:schemeClr>
                </a:solidFill>
                <a:ea typeface="Segoe UI" panose="020B0502040204020203" pitchFamily="34" charset="0"/>
              </a:rPr>
              <a:t>Multiroom</a:t>
            </a:r>
            <a:r>
              <a:rPr lang="en-US" b="1" dirty="0" smtClean="0">
                <a:solidFill>
                  <a:schemeClr val="accent1">
                    <a:lumMod val="75000"/>
                  </a:schemeClr>
                </a:solidFill>
                <a:ea typeface="Segoe UI" panose="020B0502040204020203" pitchFamily="34" charset="0"/>
              </a:rPr>
              <a:t/>
            </a:r>
            <a:br>
              <a:rPr lang="en-US" b="1" dirty="0" smtClean="0">
                <a:solidFill>
                  <a:schemeClr val="accent1">
                    <a:lumMod val="75000"/>
                  </a:schemeClr>
                </a:solidFill>
                <a:ea typeface="Segoe UI" panose="020B0502040204020203" pitchFamily="34" charset="0"/>
              </a:rPr>
            </a:br>
            <a:r>
              <a:rPr lang="en-US" b="1" dirty="0" smtClean="0">
                <a:solidFill>
                  <a:schemeClr val="accent1">
                    <a:lumMod val="75000"/>
                  </a:schemeClr>
                </a:solidFill>
                <a:ea typeface="Segoe UI" panose="020B0502040204020203" pitchFamily="34" charset="0"/>
              </a:rPr>
              <a:t/>
            </a:r>
            <a:br>
              <a:rPr lang="en-US" b="1" dirty="0" smtClean="0">
                <a:solidFill>
                  <a:schemeClr val="accent1">
                    <a:lumMod val="75000"/>
                  </a:schemeClr>
                </a:solidFill>
                <a:ea typeface="Segoe UI" panose="020B0502040204020203" pitchFamily="34" charset="0"/>
              </a:rPr>
            </a:br>
            <a:r>
              <a:rPr lang="en-US" b="1" dirty="0" smtClean="0">
                <a:solidFill>
                  <a:schemeClr val="accent1">
                    <a:lumMod val="75000"/>
                  </a:schemeClr>
                </a:solidFill>
                <a:ea typeface="Segoe UI" panose="020B0502040204020203" pitchFamily="34" charset="0"/>
              </a:rPr>
              <a:t/>
            </a:r>
            <a:br>
              <a:rPr lang="en-US" b="1" dirty="0" smtClean="0">
                <a:solidFill>
                  <a:schemeClr val="accent1">
                    <a:lumMod val="75000"/>
                  </a:schemeClr>
                </a:solidFill>
                <a:ea typeface="Segoe UI" panose="020B0502040204020203" pitchFamily="34" charset="0"/>
              </a:rPr>
            </a:br>
            <a:r>
              <a:rPr lang="en-US" b="1" dirty="0" smtClean="0">
                <a:solidFill>
                  <a:schemeClr val="accent1">
                    <a:lumMod val="75000"/>
                  </a:schemeClr>
                </a:solidFill>
                <a:ea typeface="Segoe UI" panose="020B0502040204020203" pitchFamily="34" charset="0"/>
              </a:rPr>
              <a:t/>
            </a:r>
            <a:br>
              <a:rPr lang="en-US" b="1" dirty="0" smtClean="0">
                <a:solidFill>
                  <a:schemeClr val="accent1">
                    <a:lumMod val="75000"/>
                  </a:schemeClr>
                </a:solidFill>
                <a:ea typeface="Segoe UI" panose="020B0502040204020203" pitchFamily="34" charset="0"/>
              </a:rPr>
            </a:br>
            <a:r>
              <a:rPr lang="en-US" b="1" dirty="0" smtClean="0">
                <a:solidFill>
                  <a:schemeClr val="accent1">
                    <a:lumMod val="75000"/>
                  </a:schemeClr>
                </a:solidFill>
                <a:ea typeface="Segoe UI" panose="020B0502040204020203" pitchFamily="34" charset="0"/>
              </a:rPr>
              <a:t/>
            </a:r>
            <a:br>
              <a:rPr lang="en-US" b="1" dirty="0" smtClean="0">
                <a:solidFill>
                  <a:schemeClr val="accent1">
                    <a:lumMod val="75000"/>
                  </a:schemeClr>
                </a:solidFill>
                <a:ea typeface="Segoe UI" panose="020B0502040204020203" pitchFamily="34" charset="0"/>
              </a:rPr>
            </a:br>
            <a:r>
              <a:rPr lang="en-US" b="1" dirty="0" smtClean="0">
                <a:solidFill>
                  <a:schemeClr val="accent1">
                    <a:lumMod val="75000"/>
                  </a:schemeClr>
                </a:solidFill>
                <a:ea typeface="Segoe UI" panose="020B0502040204020203" pitchFamily="34" charset="0"/>
              </a:rPr>
              <a:t>					-Vishwanand </a:t>
            </a:r>
            <a:br>
              <a:rPr lang="en-US" b="1" dirty="0" smtClean="0">
                <a:solidFill>
                  <a:schemeClr val="accent1">
                    <a:lumMod val="75000"/>
                  </a:schemeClr>
                </a:solidFill>
                <a:ea typeface="Segoe UI" panose="020B0502040204020203" pitchFamily="34" charset="0"/>
              </a:rPr>
            </a:br>
            <a:endParaRPr lang="en-US" sz="2200" b="1" i="1" dirty="0">
              <a:solidFill>
                <a:schemeClr val="accent1">
                  <a:lumMod val="75000"/>
                </a:schemeClr>
              </a:solidFill>
              <a:ea typeface="Segoe UI" panose="020B0502040204020203" pitchFamily="34" charset="0"/>
            </a:endParaRPr>
          </a:p>
        </p:txBody>
      </p:sp>
      <p:sp>
        <p:nvSpPr>
          <p:cNvPr id="7" name="TextBox 6"/>
          <p:cNvSpPr txBox="1"/>
          <p:nvPr/>
        </p:nvSpPr>
        <p:spPr>
          <a:xfrm>
            <a:off x="152400" y="5791200"/>
            <a:ext cx="1967205" cy="430887"/>
          </a:xfrm>
          <a:prstGeom prst="rect">
            <a:avLst/>
          </a:prstGeom>
          <a:noFill/>
        </p:spPr>
        <p:txBody>
          <a:bodyPr wrap="none" rtlCol="0">
            <a:spAutoFit/>
          </a:bodyPr>
          <a:lstStyle/>
          <a:p>
            <a:r>
              <a:rPr lang="en-US" sz="1100" dirty="0" smtClean="0">
                <a:solidFill>
                  <a:schemeClr val="bg1"/>
                </a:solidFill>
                <a:latin typeface="Segoe UI" panose="020B0502040204020203" pitchFamily="34" charset="0"/>
                <a:ea typeface="Segoe UI" panose="020B0502040204020203" pitchFamily="34" charset="0"/>
                <a:cs typeface="Segoe UI" panose="020B0502040204020203" pitchFamily="34" charset="0"/>
              </a:rPr>
              <a:t>Engineering Services, Infosys</a:t>
            </a:r>
          </a:p>
          <a:p>
            <a:r>
              <a:rPr lang="en-US" sz="1100" dirty="0" smtClean="0">
                <a:solidFill>
                  <a:schemeClr val="bg1"/>
                </a:solidFill>
                <a:latin typeface="Segoe UI" panose="020B0502040204020203" pitchFamily="34" charset="0"/>
                <a:ea typeface="Segoe UI" panose="020B0502040204020203" pitchFamily="34" charset="0"/>
                <a:cs typeface="Segoe UI" panose="020B0502040204020203" pitchFamily="34" charset="0"/>
              </a:rPr>
              <a:t>Feb 2017</a:t>
            </a:r>
          </a:p>
        </p:txBody>
      </p:sp>
    </p:spTree>
    <p:extLst>
      <p:ext uri="{BB962C8B-B14F-4D97-AF65-F5344CB8AC3E}">
        <p14:creationId xmlns:p14="http://schemas.microsoft.com/office/powerpoint/2010/main" val="1326413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600" b="1" dirty="0" smtClean="0"/>
              <a:t>(VM-LEAP-410</a:t>
            </a:r>
            <a:r>
              <a:rPr lang="en-US" sz="2600" b="1" dirty="0"/>
              <a:t>) Performance</a:t>
            </a:r>
            <a:endParaRPr lang="en-US" sz="2600" b="1" dirty="0"/>
          </a:p>
        </p:txBody>
      </p:sp>
      <p:sp>
        <p:nvSpPr>
          <p:cNvPr id="3" name="Footer Placeholder 2"/>
          <p:cNvSpPr>
            <a:spLocks noGrp="1"/>
          </p:cNvSpPr>
          <p:nvPr>
            <p:ph type="ftr" sz="quarter" idx="11"/>
          </p:nvPr>
        </p:nvSpPr>
        <p:spPr/>
        <p:txBody>
          <a:bodyPr/>
          <a:lstStyle/>
          <a:p>
            <a:endParaRPr lang="en-US">
              <a:solidFill>
                <a:prstClr val="white"/>
              </a:solidFill>
            </a:endParaRPr>
          </a:p>
        </p:txBody>
      </p:sp>
      <p:sp>
        <p:nvSpPr>
          <p:cNvPr id="4" name="Slide Number Placeholder 3"/>
          <p:cNvSpPr>
            <a:spLocks noGrp="1"/>
          </p:cNvSpPr>
          <p:nvPr>
            <p:ph type="sldNum" sz="quarter" idx="12"/>
          </p:nvPr>
        </p:nvSpPr>
        <p:spPr/>
        <p:txBody>
          <a:bodyPr/>
          <a:lstStyle/>
          <a:p>
            <a:fld id="{14D65173-87C9-47C0-A890-7AD8E2754265}" type="slidenum">
              <a:rPr lang="en-US" smtClean="0">
                <a:solidFill>
                  <a:prstClr val="white"/>
                </a:solidFill>
              </a:rPr>
              <a:pPr/>
              <a:t>10</a:t>
            </a:fld>
            <a:endParaRPr lang="en-US">
              <a:solidFill>
                <a:prstClr val="white"/>
              </a:solidFill>
            </a:endParaRPr>
          </a:p>
        </p:txBody>
      </p:sp>
    </p:spTree>
    <p:extLst>
      <p:ext uri="{BB962C8B-B14F-4D97-AF65-F5344CB8AC3E}">
        <p14:creationId xmlns:p14="http://schemas.microsoft.com/office/powerpoint/2010/main" val="13014817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600" b="1" dirty="0" smtClean="0"/>
              <a:t>(VM-LEAP-411</a:t>
            </a:r>
            <a:r>
              <a:rPr lang="en-US" sz="2600" b="1" dirty="0"/>
              <a:t>) Content encryption</a:t>
            </a:r>
            <a:endParaRPr lang="en-US" sz="2600" b="1" dirty="0"/>
          </a:p>
        </p:txBody>
      </p:sp>
      <p:sp>
        <p:nvSpPr>
          <p:cNvPr id="3" name="Footer Placeholder 2"/>
          <p:cNvSpPr>
            <a:spLocks noGrp="1"/>
          </p:cNvSpPr>
          <p:nvPr>
            <p:ph type="ftr" sz="quarter" idx="11"/>
          </p:nvPr>
        </p:nvSpPr>
        <p:spPr/>
        <p:txBody>
          <a:bodyPr/>
          <a:lstStyle/>
          <a:p>
            <a:endParaRPr lang="en-US">
              <a:solidFill>
                <a:prstClr val="white"/>
              </a:solidFill>
            </a:endParaRPr>
          </a:p>
        </p:txBody>
      </p:sp>
      <p:sp>
        <p:nvSpPr>
          <p:cNvPr id="4" name="Slide Number Placeholder 3"/>
          <p:cNvSpPr>
            <a:spLocks noGrp="1"/>
          </p:cNvSpPr>
          <p:nvPr>
            <p:ph type="sldNum" sz="quarter" idx="12"/>
          </p:nvPr>
        </p:nvSpPr>
        <p:spPr/>
        <p:txBody>
          <a:bodyPr/>
          <a:lstStyle/>
          <a:p>
            <a:fld id="{14D65173-87C9-47C0-A890-7AD8E2754265}" type="slidenum">
              <a:rPr lang="en-US" smtClean="0">
                <a:solidFill>
                  <a:prstClr val="white"/>
                </a:solidFill>
              </a:rPr>
              <a:pPr/>
              <a:t>11</a:t>
            </a:fld>
            <a:endParaRPr lang="en-US">
              <a:solidFill>
                <a:prstClr val="white"/>
              </a:solidFill>
            </a:endParaRPr>
          </a:p>
        </p:txBody>
      </p:sp>
    </p:spTree>
    <p:extLst>
      <p:ext uri="{BB962C8B-B14F-4D97-AF65-F5344CB8AC3E}">
        <p14:creationId xmlns:p14="http://schemas.microsoft.com/office/powerpoint/2010/main" val="23844751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600" b="1" smtClean="0"/>
              <a:t>(VM-LEAP-416</a:t>
            </a:r>
            <a:r>
              <a:rPr lang="en-US" sz="2600" b="1" dirty="0"/>
              <a:t>) Media Access Key (MAK)</a:t>
            </a:r>
            <a:endParaRPr lang="en-US" sz="2600" b="1" dirty="0"/>
          </a:p>
        </p:txBody>
      </p:sp>
      <p:sp>
        <p:nvSpPr>
          <p:cNvPr id="3" name="Footer Placeholder 2"/>
          <p:cNvSpPr>
            <a:spLocks noGrp="1"/>
          </p:cNvSpPr>
          <p:nvPr>
            <p:ph type="ftr" sz="quarter" idx="11"/>
          </p:nvPr>
        </p:nvSpPr>
        <p:spPr/>
        <p:txBody>
          <a:bodyPr/>
          <a:lstStyle/>
          <a:p>
            <a:endParaRPr lang="en-US">
              <a:solidFill>
                <a:prstClr val="white"/>
              </a:solidFill>
            </a:endParaRPr>
          </a:p>
        </p:txBody>
      </p:sp>
      <p:sp>
        <p:nvSpPr>
          <p:cNvPr id="4" name="Slide Number Placeholder 3"/>
          <p:cNvSpPr>
            <a:spLocks noGrp="1"/>
          </p:cNvSpPr>
          <p:nvPr>
            <p:ph type="sldNum" sz="quarter" idx="12"/>
          </p:nvPr>
        </p:nvSpPr>
        <p:spPr/>
        <p:txBody>
          <a:bodyPr/>
          <a:lstStyle/>
          <a:p>
            <a:fld id="{14D65173-87C9-47C0-A890-7AD8E2754265}" type="slidenum">
              <a:rPr lang="en-US" smtClean="0">
                <a:solidFill>
                  <a:prstClr val="white"/>
                </a:solidFill>
              </a:rPr>
              <a:pPr/>
              <a:t>12</a:t>
            </a:fld>
            <a:endParaRPr lang="en-US">
              <a:solidFill>
                <a:prstClr val="white"/>
              </a:solidFill>
            </a:endParaRPr>
          </a:p>
        </p:txBody>
      </p:sp>
    </p:spTree>
    <p:extLst>
      <p:ext uri="{BB962C8B-B14F-4D97-AF65-F5344CB8AC3E}">
        <p14:creationId xmlns:p14="http://schemas.microsoft.com/office/powerpoint/2010/main" val="42280362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600" b="1" dirty="0" smtClean="0"/>
              <a:t>Introduction</a:t>
            </a:r>
            <a:endParaRPr lang="en-US" sz="2600" b="1" dirty="0"/>
          </a:p>
        </p:txBody>
      </p:sp>
      <p:sp>
        <p:nvSpPr>
          <p:cNvPr id="3" name="Footer Placeholder 2"/>
          <p:cNvSpPr>
            <a:spLocks noGrp="1"/>
          </p:cNvSpPr>
          <p:nvPr>
            <p:ph type="ftr" sz="quarter" idx="11"/>
          </p:nvPr>
        </p:nvSpPr>
        <p:spPr/>
        <p:txBody>
          <a:bodyPr/>
          <a:lstStyle/>
          <a:p>
            <a:endParaRPr lang="en-US">
              <a:solidFill>
                <a:prstClr val="white"/>
              </a:solidFill>
            </a:endParaRPr>
          </a:p>
        </p:txBody>
      </p:sp>
      <p:sp>
        <p:nvSpPr>
          <p:cNvPr id="4" name="Slide Number Placeholder 3"/>
          <p:cNvSpPr>
            <a:spLocks noGrp="1"/>
          </p:cNvSpPr>
          <p:nvPr>
            <p:ph type="sldNum" sz="quarter" idx="12"/>
          </p:nvPr>
        </p:nvSpPr>
        <p:spPr/>
        <p:txBody>
          <a:bodyPr/>
          <a:lstStyle/>
          <a:p>
            <a:fld id="{14D65173-87C9-47C0-A890-7AD8E2754265}" type="slidenum">
              <a:rPr lang="en-US" smtClean="0">
                <a:solidFill>
                  <a:prstClr val="white"/>
                </a:solidFill>
              </a:rPr>
              <a:pPr/>
              <a:t>2</a:t>
            </a:fld>
            <a:endParaRPr lang="en-US">
              <a:solidFill>
                <a:prstClr val="white"/>
              </a:solidFill>
            </a:endParaRPr>
          </a:p>
        </p:txBody>
      </p:sp>
      <p:sp>
        <p:nvSpPr>
          <p:cNvPr id="5" name="TextBox 4"/>
          <p:cNvSpPr txBox="1"/>
          <p:nvPr/>
        </p:nvSpPr>
        <p:spPr>
          <a:xfrm>
            <a:off x="457200" y="1600200"/>
            <a:ext cx="10515600" cy="1938992"/>
          </a:xfrm>
          <a:prstGeom prst="rect">
            <a:avLst/>
          </a:prstGeom>
          <a:noFill/>
        </p:spPr>
        <p:txBody>
          <a:bodyPr wrap="square" rtlCol="0">
            <a:spAutoFit/>
          </a:bodyPr>
          <a:lstStyle/>
          <a:p>
            <a:pPr marL="342900" indent="-342900" latinLnBrk="1">
              <a:buFont typeface="Wingdings" panose="05000000000000000000" pitchFamily="2" charset="2"/>
              <a:buChar char="ü"/>
            </a:pPr>
            <a:r>
              <a:rPr lang="en-US" sz="2400" dirty="0"/>
              <a:t>Multi-Room Streaming (MRS) lets </a:t>
            </a:r>
            <a:r>
              <a:rPr lang="en-US" sz="2400" dirty="0" smtClean="0"/>
              <a:t>customer </a:t>
            </a:r>
            <a:r>
              <a:rPr lang="en-US" sz="2400" dirty="0" smtClean="0"/>
              <a:t>enjoy programming </a:t>
            </a:r>
            <a:r>
              <a:rPr lang="en-US" sz="2400" dirty="0"/>
              <a:t>from more locations, faster than ever. </a:t>
            </a:r>
            <a:endParaRPr lang="en-US" sz="2400" dirty="0" smtClean="0"/>
          </a:p>
          <a:p>
            <a:pPr marL="342900" indent="-342900" latinLnBrk="1">
              <a:buFont typeface="Wingdings" panose="05000000000000000000" pitchFamily="2" charset="2"/>
              <a:buChar char="ü"/>
            </a:pPr>
            <a:r>
              <a:rPr lang="en-US" sz="2400" dirty="0" smtClean="0"/>
              <a:t>With </a:t>
            </a:r>
            <a:r>
              <a:rPr lang="en-US" sz="2400" dirty="0"/>
              <a:t>MRS </a:t>
            </a:r>
            <a:r>
              <a:rPr lang="en-US" sz="2400" dirty="0" smtClean="0"/>
              <a:t>customer can </a:t>
            </a:r>
            <a:r>
              <a:rPr lang="en-US" sz="2400" dirty="0"/>
              <a:t>stream video over </a:t>
            </a:r>
            <a:r>
              <a:rPr lang="en-US" sz="2400" dirty="0" smtClean="0"/>
              <a:t>the high-speed </a:t>
            </a:r>
            <a:r>
              <a:rPr lang="en-US" sz="2400" dirty="0"/>
              <a:t>home network </a:t>
            </a:r>
            <a:r>
              <a:rPr lang="en-US" sz="2400" dirty="0" smtClean="0"/>
              <a:t>within </a:t>
            </a:r>
            <a:r>
              <a:rPr lang="en-US" sz="2400" dirty="0"/>
              <a:t>seconds and get back to enjoying </a:t>
            </a:r>
            <a:r>
              <a:rPr lang="en-US" sz="2400" dirty="0" smtClean="0"/>
              <a:t>favorite </a:t>
            </a:r>
            <a:r>
              <a:rPr lang="en-US" sz="2400" dirty="0"/>
              <a:t>shows from any room </a:t>
            </a:r>
            <a:r>
              <a:rPr lang="en-US" sz="2400" dirty="0" smtClean="0"/>
              <a:t>with compatible </a:t>
            </a:r>
            <a:r>
              <a:rPr lang="en-US" sz="2400" dirty="0"/>
              <a:t>TiVo device</a:t>
            </a:r>
            <a:endParaRPr lang="en-US" dirty="0">
              <a:solidFill>
                <a:srgbClr val="6D6E71"/>
              </a:solidFill>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3714358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600" b="1" dirty="0" smtClean="0"/>
              <a:t>(VM-LEAP-400</a:t>
            </a:r>
            <a:r>
              <a:rPr lang="en-US" sz="2600" b="1" dirty="0"/>
              <a:t>) Multi-Room Streaming (UHD or HEVC recordings excluded)</a:t>
            </a:r>
            <a:endParaRPr lang="en-US" sz="2600" b="1" dirty="0"/>
          </a:p>
        </p:txBody>
      </p:sp>
      <p:sp>
        <p:nvSpPr>
          <p:cNvPr id="3" name="Footer Placeholder 2"/>
          <p:cNvSpPr>
            <a:spLocks noGrp="1"/>
          </p:cNvSpPr>
          <p:nvPr>
            <p:ph type="ftr" sz="quarter" idx="11"/>
          </p:nvPr>
        </p:nvSpPr>
        <p:spPr/>
        <p:txBody>
          <a:bodyPr/>
          <a:lstStyle/>
          <a:p>
            <a:endParaRPr lang="en-US">
              <a:solidFill>
                <a:prstClr val="white"/>
              </a:solidFill>
            </a:endParaRPr>
          </a:p>
        </p:txBody>
      </p:sp>
      <p:sp>
        <p:nvSpPr>
          <p:cNvPr id="4" name="Slide Number Placeholder 3"/>
          <p:cNvSpPr>
            <a:spLocks noGrp="1"/>
          </p:cNvSpPr>
          <p:nvPr>
            <p:ph type="sldNum" sz="quarter" idx="12"/>
          </p:nvPr>
        </p:nvSpPr>
        <p:spPr/>
        <p:txBody>
          <a:bodyPr/>
          <a:lstStyle/>
          <a:p>
            <a:fld id="{14D65173-87C9-47C0-A890-7AD8E2754265}" type="slidenum">
              <a:rPr lang="en-US" smtClean="0">
                <a:solidFill>
                  <a:prstClr val="white"/>
                </a:solidFill>
              </a:rPr>
              <a:pPr/>
              <a:t>3</a:t>
            </a:fld>
            <a:endParaRPr lang="en-US">
              <a:solidFill>
                <a:prstClr val="white"/>
              </a:solidFill>
            </a:endParaRPr>
          </a:p>
        </p:txBody>
      </p:sp>
    </p:spTree>
    <p:extLst>
      <p:ext uri="{BB962C8B-B14F-4D97-AF65-F5344CB8AC3E}">
        <p14:creationId xmlns:p14="http://schemas.microsoft.com/office/powerpoint/2010/main" val="29113154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smtClean="0"/>
              <a:t>(VM-LEAP-404</a:t>
            </a:r>
            <a:r>
              <a:rPr lang="en-US" sz="2400" b="1" dirty="0"/>
              <a:t>) Setup and configuration screens</a:t>
            </a:r>
            <a:endParaRPr lang="en-US" sz="2400" b="1" dirty="0"/>
          </a:p>
        </p:txBody>
      </p:sp>
      <p:sp>
        <p:nvSpPr>
          <p:cNvPr id="3" name="Footer Placeholder 2"/>
          <p:cNvSpPr>
            <a:spLocks noGrp="1"/>
          </p:cNvSpPr>
          <p:nvPr>
            <p:ph type="ftr" sz="quarter" idx="11"/>
          </p:nvPr>
        </p:nvSpPr>
        <p:spPr/>
        <p:txBody>
          <a:bodyPr/>
          <a:lstStyle/>
          <a:p>
            <a:endParaRPr lang="en-US">
              <a:solidFill>
                <a:prstClr val="white"/>
              </a:solidFill>
            </a:endParaRPr>
          </a:p>
        </p:txBody>
      </p:sp>
      <p:sp>
        <p:nvSpPr>
          <p:cNvPr id="4" name="Slide Number Placeholder 3"/>
          <p:cNvSpPr>
            <a:spLocks noGrp="1"/>
          </p:cNvSpPr>
          <p:nvPr>
            <p:ph type="sldNum" sz="quarter" idx="12"/>
          </p:nvPr>
        </p:nvSpPr>
        <p:spPr/>
        <p:txBody>
          <a:bodyPr/>
          <a:lstStyle/>
          <a:p>
            <a:fld id="{14D65173-87C9-47C0-A890-7AD8E2754265}" type="slidenum">
              <a:rPr lang="en-US" smtClean="0">
                <a:solidFill>
                  <a:prstClr val="white"/>
                </a:solidFill>
              </a:rPr>
              <a:pPr/>
              <a:t>4</a:t>
            </a:fld>
            <a:endParaRPr lang="en-US">
              <a:solidFill>
                <a:prstClr val="white"/>
              </a:solidFill>
            </a:endParaRPr>
          </a:p>
        </p:txBody>
      </p:sp>
    </p:spTree>
    <p:extLst>
      <p:ext uri="{BB962C8B-B14F-4D97-AF65-F5344CB8AC3E}">
        <p14:creationId xmlns:p14="http://schemas.microsoft.com/office/powerpoint/2010/main" val="31629013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600" b="1" dirty="0" smtClean="0"/>
              <a:t>(VM-LEAP-405</a:t>
            </a:r>
            <a:r>
              <a:rPr lang="en-US" sz="2600" b="1" dirty="0"/>
              <a:t>) Accessing content via MRS</a:t>
            </a:r>
            <a:endParaRPr lang="en-US" sz="2600" b="1" dirty="0"/>
          </a:p>
        </p:txBody>
      </p:sp>
      <p:sp>
        <p:nvSpPr>
          <p:cNvPr id="3" name="Footer Placeholder 2"/>
          <p:cNvSpPr>
            <a:spLocks noGrp="1"/>
          </p:cNvSpPr>
          <p:nvPr>
            <p:ph type="ftr" sz="quarter" idx="11"/>
          </p:nvPr>
        </p:nvSpPr>
        <p:spPr/>
        <p:txBody>
          <a:bodyPr/>
          <a:lstStyle/>
          <a:p>
            <a:endParaRPr lang="en-US">
              <a:solidFill>
                <a:prstClr val="white"/>
              </a:solidFill>
            </a:endParaRPr>
          </a:p>
        </p:txBody>
      </p:sp>
      <p:sp>
        <p:nvSpPr>
          <p:cNvPr id="4" name="Slide Number Placeholder 3"/>
          <p:cNvSpPr>
            <a:spLocks noGrp="1"/>
          </p:cNvSpPr>
          <p:nvPr>
            <p:ph type="sldNum" sz="quarter" idx="12"/>
          </p:nvPr>
        </p:nvSpPr>
        <p:spPr/>
        <p:txBody>
          <a:bodyPr/>
          <a:lstStyle/>
          <a:p>
            <a:fld id="{14D65173-87C9-47C0-A890-7AD8E2754265}" type="slidenum">
              <a:rPr lang="en-US" smtClean="0">
                <a:solidFill>
                  <a:prstClr val="white"/>
                </a:solidFill>
              </a:rPr>
              <a:pPr/>
              <a:t>5</a:t>
            </a:fld>
            <a:endParaRPr lang="en-US">
              <a:solidFill>
                <a:prstClr val="white"/>
              </a:solidFill>
            </a:endParaRPr>
          </a:p>
        </p:txBody>
      </p:sp>
    </p:spTree>
    <p:extLst>
      <p:ext uri="{BB962C8B-B14F-4D97-AF65-F5344CB8AC3E}">
        <p14:creationId xmlns:p14="http://schemas.microsoft.com/office/powerpoint/2010/main" val="386879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600" b="1" dirty="0" smtClean="0"/>
              <a:t>(VM-LEAP-406</a:t>
            </a:r>
            <a:r>
              <a:rPr lang="en-US" sz="2600" b="1" dirty="0"/>
              <a:t>) Playback experience</a:t>
            </a:r>
            <a:endParaRPr lang="en-US" sz="2600" b="1" dirty="0"/>
          </a:p>
        </p:txBody>
      </p:sp>
      <p:sp>
        <p:nvSpPr>
          <p:cNvPr id="3" name="Footer Placeholder 2"/>
          <p:cNvSpPr>
            <a:spLocks noGrp="1"/>
          </p:cNvSpPr>
          <p:nvPr>
            <p:ph type="ftr" sz="quarter" idx="11"/>
          </p:nvPr>
        </p:nvSpPr>
        <p:spPr/>
        <p:txBody>
          <a:bodyPr/>
          <a:lstStyle/>
          <a:p>
            <a:endParaRPr lang="en-US">
              <a:solidFill>
                <a:prstClr val="white"/>
              </a:solidFill>
            </a:endParaRPr>
          </a:p>
        </p:txBody>
      </p:sp>
      <p:sp>
        <p:nvSpPr>
          <p:cNvPr id="4" name="Slide Number Placeholder 3"/>
          <p:cNvSpPr>
            <a:spLocks noGrp="1"/>
          </p:cNvSpPr>
          <p:nvPr>
            <p:ph type="sldNum" sz="quarter" idx="12"/>
          </p:nvPr>
        </p:nvSpPr>
        <p:spPr/>
        <p:txBody>
          <a:bodyPr/>
          <a:lstStyle/>
          <a:p>
            <a:fld id="{14D65173-87C9-47C0-A890-7AD8E2754265}" type="slidenum">
              <a:rPr lang="en-US" smtClean="0">
                <a:solidFill>
                  <a:prstClr val="white"/>
                </a:solidFill>
              </a:rPr>
              <a:pPr/>
              <a:t>6</a:t>
            </a:fld>
            <a:endParaRPr lang="en-US">
              <a:solidFill>
                <a:prstClr val="white"/>
              </a:solidFill>
            </a:endParaRPr>
          </a:p>
        </p:txBody>
      </p:sp>
    </p:spTree>
    <p:extLst>
      <p:ext uri="{BB962C8B-B14F-4D97-AF65-F5344CB8AC3E}">
        <p14:creationId xmlns:p14="http://schemas.microsoft.com/office/powerpoint/2010/main" val="16448261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600" b="1" dirty="0"/>
              <a:t/>
            </a:r>
            <a:br>
              <a:rPr lang="en-US" sz="2600" b="1" dirty="0"/>
            </a:br>
            <a:r>
              <a:rPr lang="en-US" sz="2600" b="1" dirty="0" smtClean="0"/>
              <a:t>(VM-LEAP-407</a:t>
            </a:r>
            <a:r>
              <a:rPr lang="en-US" sz="2600" b="1" dirty="0"/>
              <a:t>) Controls not available via MRS </a:t>
            </a:r>
          </a:p>
        </p:txBody>
      </p:sp>
      <p:sp>
        <p:nvSpPr>
          <p:cNvPr id="3" name="Footer Placeholder 2"/>
          <p:cNvSpPr>
            <a:spLocks noGrp="1"/>
          </p:cNvSpPr>
          <p:nvPr>
            <p:ph type="ftr" sz="quarter" idx="11"/>
          </p:nvPr>
        </p:nvSpPr>
        <p:spPr/>
        <p:txBody>
          <a:bodyPr/>
          <a:lstStyle/>
          <a:p>
            <a:endParaRPr lang="en-US">
              <a:solidFill>
                <a:prstClr val="white"/>
              </a:solidFill>
            </a:endParaRPr>
          </a:p>
        </p:txBody>
      </p:sp>
      <p:sp>
        <p:nvSpPr>
          <p:cNvPr id="4" name="Slide Number Placeholder 3"/>
          <p:cNvSpPr>
            <a:spLocks noGrp="1"/>
          </p:cNvSpPr>
          <p:nvPr>
            <p:ph type="sldNum" sz="quarter" idx="12"/>
          </p:nvPr>
        </p:nvSpPr>
        <p:spPr/>
        <p:txBody>
          <a:bodyPr/>
          <a:lstStyle/>
          <a:p>
            <a:fld id="{14D65173-87C9-47C0-A890-7AD8E2754265}" type="slidenum">
              <a:rPr lang="en-US" smtClean="0">
                <a:solidFill>
                  <a:prstClr val="white"/>
                </a:solidFill>
              </a:rPr>
              <a:pPr/>
              <a:t>7</a:t>
            </a:fld>
            <a:endParaRPr lang="en-US">
              <a:solidFill>
                <a:prstClr val="white"/>
              </a:solidFill>
            </a:endParaRPr>
          </a:p>
        </p:txBody>
      </p:sp>
    </p:spTree>
    <p:extLst>
      <p:ext uri="{BB962C8B-B14F-4D97-AF65-F5344CB8AC3E}">
        <p14:creationId xmlns:p14="http://schemas.microsoft.com/office/powerpoint/2010/main" val="41116795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600" b="1" dirty="0" smtClean="0"/>
              <a:t>(VM-LEAP-408</a:t>
            </a:r>
            <a:r>
              <a:rPr lang="en-US" sz="2600" b="1" dirty="0"/>
              <a:t>) Playback protection</a:t>
            </a:r>
            <a:endParaRPr lang="en-US" sz="2600" b="1" dirty="0"/>
          </a:p>
        </p:txBody>
      </p:sp>
      <p:sp>
        <p:nvSpPr>
          <p:cNvPr id="3" name="Footer Placeholder 2"/>
          <p:cNvSpPr>
            <a:spLocks noGrp="1"/>
          </p:cNvSpPr>
          <p:nvPr>
            <p:ph type="ftr" sz="quarter" idx="11"/>
          </p:nvPr>
        </p:nvSpPr>
        <p:spPr/>
        <p:txBody>
          <a:bodyPr/>
          <a:lstStyle/>
          <a:p>
            <a:endParaRPr lang="en-US">
              <a:solidFill>
                <a:prstClr val="white"/>
              </a:solidFill>
            </a:endParaRPr>
          </a:p>
        </p:txBody>
      </p:sp>
      <p:sp>
        <p:nvSpPr>
          <p:cNvPr id="4" name="Slide Number Placeholder 3"/>
          <p:cNvSpPr>
            <a:spLocks noGrp="1"/>
          </p:cNvSpPr>
          <p:nvPr>
            <p:ph type="sldNum" sz="quarter" idx="12"/>
          </p:nvPr>
        </p:nvSpPr>
        <p:spPr/>
        <p:txBody>
          <a:bodyPr/>
          <a:lstStyle/>
          <a:p>
            <a:fld id="{14D65173-87C9-47C0-A890-7AD8E2754265}" type="slidenum">
              <a:rPr lang="en-US" smtClean="0">
                <a:solidFill>
                  <a:prstClr val="white"/>
                </a:solidFill>
              </a:rPr>
              <a:pPr/>
              <a:t>8</a:t>
            </a:fld>
            <a:endParaRPr lang="en-US">
              <a:solidFill>
                <a:prstClr val="white"/>
              </a:solidFill>
            </a:endParaRPr>
          </a:p>
        </p:txBody>
      </p:sp>
    </p:spTree>
    <p:extLst>
      <p:ext uri="{BB962C8B-B14F-4D97-AF65-F5344CB8AC3E}">
        <p14:creationId xmlns:p14="http://schemas.microsoft.com/office/powerpoint/2010/main" val="18008048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600" b="1" dirty="0" smtClean="0"/>
              <a:t>(VM-LEAP-409</a:t>
            </a:r>
            <a:r>
              <a:rPr lang="en-US" sz="2600" b="1" dirty="0"/>
              <a:t>) Connection failure</a:t>
            </a:r>
            <a:endParaRPr lang="en-US" sz="2600" b="1" dirty="0"/>
          </a:p>
        </p:txBody>
      </p:sp>
      <p:sp>
        <p:nvSpPr>
          <p:cNvPr id="3" name="Footer Placeholder 2"/>
          <p:cNvSpPr>
            <a:spLocks noGrp="1"/>
          </p:cNvSpPr>
          <p:nvPr>
            <p:ph type="ftr" sz="quarter" idx="11"/>
          </p:nvPr>
        </p:nvSpPr>
        <p:spPr/>
        <p:txBody>
          <a:bodyPr/>
          <a:lstStyle/>
          <a:p>
            <a:endParaRPr lang="en-US">
              <a:solidFill>
                <a:prstClr val="white"/>
              </a:solidFill>
            </a:endParaRPr>
          </a:p>
        </p:txBody>
      </p:sp>
      <p:sp>
        <p:nvSpPr>
          <p:cNvPr id="4" name="Slide Number Placeholder 3"/>
          <p:cNvSpPr>
            <a:spLocks noGrp="1"/>
          </p:cNvSpPr>
          <p:nvPr>
            <p:ph type="sldNum" sz="quarter" idx="12"/>
          </p:nvPr>
        </p:nvSpPr>
        <p:spPr/>
        <p:txBody>
          <a:bodyPr/>
          <a:lstStyle/>
          <a:p>
            <a:fld id="{14D65173-87C9-47C0-A890-7AD8E2754265}" type="slidenum">
              <a:rPr lang="en-US" smtClean="0">
                <a:solidFill>
                  <a:prstClr val="white"/>
                </a:solidFill>
              </a:rPr>
              <a:pPr/>
              <a:t>9</a:t>
            </a:fld>
            <a:endParaRPr lang="en-US">
              <a:solidFill>
                <a:prstClr val="white"/>
              </a:solidFill>
            </a:endParaRPr>
          </a:p>
        </p:txBody>
      </p:sp>
    </p:spTree>
    <p:extLst>
      <p:ext uri="{BB962C8B-B14F-4D97-AF65-F5344CB8AC3E}">
        <p14:creationId xmlns:p14="http://schemas.microsoft.com/office/powerpoint/2010/main" val="15181284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eme3">
  <a:themeElements>
    <a:clrScheme name="Accent 7">
      <a:dk1>
        <a:srgbClr val="6D6E71"/>
      </a:dk1>
      <a:lt1>
        <a:sysClr val="window" lastClr="FFFFFF"/>
      </a:lt1>
      <a:dk2>
        <a:srgbClr val="1F9CD7"/>
      </a:dk2>
      <a:lt2>
        <a:srgbClr val="A7A9AC"/>
      </a:lt2>
      <a:accent1>
        <a:srgbClr val="007CC3"/>
      </a:accent1>
      <a:accent2>
        <a:srgbClr val="F15A29"/>
      </a:accent2>
      <a:accent3>
        <a:srgbClr val="6D6E71"/>
      </a:accent3>
      <a:accent4>
        <a:srgbClr val="47BAEB"/>
      </a:accent4>
      <a:accent5>
        <a:srgbClr val="FAA41A"/>
      </a:accent5>
      <a:accent6>
        <a:srgbClr val="3E7D32"/>
      </a:accent6>
      <a:hlink>
        <a:srgbClr val="D2232A"/>
      </a:hlink>
      <a:folHlink>
        <a:srgbClr val="F9DFAC"/>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defRPr sz="1200" dirty="0">
            <a:latin typeface="Segoe UI" panose="020B0502040204020203" pitchFamily="34" charset="0"/>
            <a:cs typeface="Segoe UI" panose="020B0502040204020203" pitchFamily="34" charset="0"/>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spAutoFit/>
      </a:bodyPr>
      <a:lstStyle>
        <a:defPPr>
          <a:defRPr dirty="0" smtClean="0">
            <a:latin typeface="Segoe UI" panose="020B0502040204020203" pitchFamily="34" charset="0"/>
            <a:ea typeface="Segoe UI" panose="020B0502040204020203" pitchFamily="34" charset="0"/>
            <a:cs typeface="Segoe UI" panose="020B0502040204020203" pitchFamily="34" charset="0"/>
          </a:defRPr>
        </a:defPPr>
      </a:lstStyle>
    </a:txDef>
  </a:objectDefaults>
  <a:extraClrSchemeLst/>
  <a:extLst>
    <a:ext uri="{05A4C25C-085E-4340-85A3-A5531E510DB2}">
      <thm15:themeFamily xmlns:thm15="http://schemas.microsoft.com/office/thememl/2012/main" name="Theme3" id="{5F1BDA5B-0FF4-4653-B382-0B066AF5EA0A}" vid="{B5B2EE32-E140-46FA-8B46-7861186536A2}"/>
    </a:ext>
  </a:extLst>
</a:theme>
</file>

<file path=docProps/app.xml><?xml version="1.0" encoding="utf-8"?>
<Properties xmlns="http://schemas.openxmlformats.org/officeDocument/2006/extended-properties" xmlns:vt="http://schemas.openxmlformats.org/officeDocument/2006/docPropsVTypes">
  <TotalTime>94</TotalTime>
  <Words>128</Words>
  <Application>Microsoft Office PowerPoint</Application>
  <PresentationFormat>Widescreen</PresentationFormat>
  <Paragraphs>27</Paragraphs>
  <Slides>12</Slides>
  <Notes>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12</vt:i4>
      </vt:variant>
    </vt:vector>
  </HeadingPairs>
  <TitlesOfParts>
    <vt:vector size="21" baseType="lpstr">
      <vt:lpstr>Arial</vt:lpstr>
      <vt:lpstr>Calibri</vt:lpstr>
      <vt:lpstr>Calibri Light</vt:lpstr>
      <vt:lpstr>Helvetica Neue Light</vt:lpstr>
      <vt:lpstr>Segoe UI</vt:lpstr>
      <vt:lpstr>Verdana</vt:lpstr>
      <vt:lpstr>Wingdings</vt:lpstr>
      <vt:lpstr>Office Theme</vt:lpstr>
      <vt:lpstr>Theme3</vt:lpstr>
      <vt:lpstr>TiVo Desktop, Home Networking, Multiroom          -Vishwanand  </vt:lpstr>
      <vt:lpstr>Introduction</vt:lpstr>
      <vt:lpstr>(VM-LEAP-400) Multi-Room Streaming (UHD or HEVC recordings excluded)</vt:lpstr>
      <vt:lpstr>(VM-LEAP-404) Setup and configuration screens</vt:lpstr>
      <vt:lpstr>(VM-LEAP-405) Accessing content via MRS</vt:lpstr>
      <vt:lpstr>(VM-LEAP-406) Playback experience</vt:lpstr>
      <vt:lpstr> (VM-LEAP-407) Controls not available via MRS </vt:lpstr>
      <vt:lpstr>(VM-LEAP-408) Playback protection</vt:lpstr>
      <vt:lpstr>(VM-LEAP-409) Connection failure</vt:lpstr>
      <vt:lpstr>(VM-LEAP-410) Performance</vt:lpstr>
      <vt:lpstr>(VM-LEAP-411) Content encryption</vt:lpstr>
      <vt:lpstr>(VM-LEAP-416) Media Access Key (MAK)</vt:lpstr>
    </vt:vector>
  </TitlesOfParts>
  <Company>Infosys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VMTS Mobile Automation  Proof Of Concept         -Vishwanand</dc:title>
  <dc:creator>Vishwanand01</dc:creator>
  <cp:lastModifiedBy>Vishwanand01</cp:lastModifiedBy>
  <cp:revision>9</cp:revision>
  <dcterms:created xsi:type="dcterms:W3CDTF">2017-10-18T05:47:35Z</dcterms:created>
  <dcterms:modified xsi:type="dcterms:W3CDTF">2017-10-18T07:22:27Z</dcterms:modified>
</cp:coreProperties>
</file>