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1"/>
  </p:notesMasterIdLst>
  <p:sldIdLst>
    <p:sldId id="256" r:id="rId3"/>
    <p:sldId id="284" r:id="rId4"/>
    <p:sldId id="257" r:id="rId5"/>
    <p:sldId id="258" r:id="rId6"/>
    <p:sldId id="285" r:id="rId7"/>
    <p:sldId id="259" r:id="rId8"/>
    <p:sldId id="286" r:id="rId9"/>
    <p:sldId id="260" r:id="rId10"/>
    <p:sldId id="262" r:id="rId11"/>
    <p:sldId id="287" r:id="rId12"/>
    <p:sldId id="288" r:id="rId13"/>
    <p:sldId id="263" r:id="rId14"/>
    <p:sldId id="264" r:id="rId15"/>
    <p:sldId id="265" r:id="rId16"/>
    <p:sldId id="266" r:id="rId17"/>
    <p:sldId id="267"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4B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3" autoAdjust="0"/>
    <p:restoredTop sz="99819" autoAdjust="0"/>
  </p:normalViewPr>
  <p:slideViewPr>
    <p:cSldViewPr snapToGrid="0">
      <p:cViewPr>
        <p:scale>
          <a:sx n="77" d="100"/>
          <a:sy n="77" d="100"/>
        </p:scale>
        <p:origin x="-9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9AE71-EED4-45DD-A0D1-41C3297B938B}" type="datetimeFigureOut">
              <a:rPr lang="en-IN" smtClean="0"/>
              <a:t>26-10-2017</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75B02-3234-4664-839D-FC75B30FB4E9}" type="slidenum">
              <a:rPr lang="en-IN" smtClean="0"/>
              <a:t>‹#›</a:t>
            </a:fld>
            <a:endParaRPr lang="en-IN"/>
          </a:p>
        </p:txBody>
      </p:sp>
    </p:spTree>
    <p:extLst>
      <p:ext uri="{BB962C8B-B14F-4D97-AF65-F5344CB8AC3E}">
        <p14:creationId xmlns:p14="http://schemas.microsoft.com/office/powerpoint/2010/main" val="312877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1416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6178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97624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6" name="Rectangle 12"/>
          <p:cNvSpPr/>
          <p:nvPr/>
        </p:nvSpPr>
        <p:spPr>
          <a:xfrm>
            <a:off x="-4233" y="2928620"/>
            <a:ext cx="12196233" cy="3014979"/>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601980 h 1878330"/>
              <a:gd name="connsiteX1" fmla="*/ 9147175 w 9147175"/>
              <a:gd name="connsiteY1" fmla="*/ 0 h 1878330"/>
              <a:gd name="connsiteX2" fmla="*/ 9144000 w 9147175"/>
              <a:gd name="connsiteY2" fmla="*/ 1878330 h 1878330"/>
              <a:gd name="connsiteX3" fmla="*/ 0 w 9147175"/>
              <a:gd name="connsiteY3" fmla="*/ 1878330 h 1878330"/>
              <a:gd name="connsiteX4" fmla="*/ 0 w 9147175"/>
              <a:gd name="connsiteY4" fmla="*/ 601980 h 1878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7175" h="1878330">
                <a:moveTo>
                  <a:pt x="0" y="601980"/>
                </a:moveTo>
                <a:cubicBezTo>
                  <a:pt x="2960370" y="1939290"/>
                  <a:pt x="6099175" y="0"/>
                  <a:pt x="9147175" y="0"/>
                </a:cubicBezTo>
                <a:cubicBezTo>
                  <a:pt x="9145058" y="692150"/>
                  <a:pt x="9146117" y="1186180"/>
                  <a:pt x="9144000" y="1878330"/>
                </a:cubicBezTo>
                <a:lnTo>
                  <a:pt x="0" y="1878330"/>
                </a:lnTo>
                <a:lnTo>
                  <a:pt x="0" y="601980"/>
                </a:lnTo>
                <a:close/>
              </a:path>
            </a:pathLst>
          </a:custGeom>
          <a:solidFill>
            <a:srgbClr val="D00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Rectangle 12"/>
          <p:cNvSpPr/>
          <p:nvPr/>
        </p:nvSpPr>
        <p:spPr>
          <a:xfrm>
            <a:off x="-2541" y="2928621"/>
            <a:ext cx="12198773" cy="39649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9080" h="2674620">
                <a:moveTo>
                  <a:pt x="1905" y="800100"/>
                </a:moveTo>
                <a:cubicBezTo>
                  <a:pt x="2962275" y="2137410"/>
                  <a:pt x="6101080" y="0"/>
                  <a:pt x="9149080" y="0"/>
                </a:cubicBezTo>
                <a:cubicBezTo>
                  <a:pt x="9146963" y="692150"/>
                  <a:pt x="9149927" y="1982470"/>
                  <a:pt x="9147810" y="2674620"/>
                </a:cubicBezTo>
                <a:lnTo>
                  <a:pt x="0" y="2667000"/>
                </a:lnTo>
                <a:lnTo>
                  <a:pt x="1905" y="8001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12"/>
          <p:cNvSpPr/>
          <p:nvPr/>
        </p:nvSpPr>
        <p:spPr>
          <a:xfrm>
            <a:off x="-1" y="2928621"/>
            <a:ext cx="12183533" cy="39395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 name="connsiteX0" fmla="*/ 1905 w 9149080"/>
              <a:gd name="connsiteY0" fmla="*/ 800100 h 2667000"/>
              <a:gd name="connsiteX1" fmla="*/ 9149080 w 9149080"/>
              <a:gd name="connsiteY1" fmla="*/ 0 h 2667000"/>
              <a:gd name="connsiteX2" fmla="*/ 9147810 w 9149080"/>
              <a:gd name="connsiteY2" fmla="*/ 2312670 h 2667000"/>
              <a:gd name="connsiteX3" fmla="*/ 0 w 9149080"/>
              <a:gd name="connsiteY3" fmla="*/ 2667000 h 2667000"/>
              <a:gd name="connsiteX4" fmla="*/ 1905 w 9149080"/>
              <a:gd name="connsiteY4" fmla="*/ 800100 h 266700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687 h 2351257"/>
              <a:gd name="connsiteX1" fmla="*/ 9137650 w 9146147"/>
              <a:gd name="connsiteY1" fmla="*/ 487 h 2351257"/>
              <a:gd name="connsiteX2" fmla="*/ 9145905 w 9146147"/>
              <a:gd name="connsiteY2" fmla="*/ 2351257 h 2351257"/>
              <a:gd name="connsiteX3" fmla="*/ 17145 w 9146147"/>
              <a:gd name="connsiteY3" fmla="*/ 1343512 h 2351257"/>
              <a:gd name="connsiteX4" fmla="*/ 0 w 9146147"/>
              <a:gd name="connsiteY4" fmla="*/ 838687 h 2351257"/>
              <a:gd name="connsiteX0" fmla="*/ 0 w 9146147"/>
              <a:gd name="connsiteY0" fmla="*/ 838662 h 2351232"/>
              <a:gd name="connsiteX1" fmla="*/ 9137650 w 9146147"/>
              <a:gd name="connsiteY1" fmla="*/ 462 h 2351232"/>
              <a:gd name="connsiteX2" fmla="*/ 9145905 w 9146147"/>
              <a:gd name="connsiteY2" fmla="*/ 2351232 h 2351232"/>
              <a:gd name="connsiteX3" fmla="*/ 17145 w 9146147"/>
              <a:gd name="connsiteY3" fmla="*/ 1343487 h 2351232"/>
              <a:gd name="connsiteX4" fmla="*/ 0 w 9146147"/>
              <a:gd name="connsiteY4" fmla="*/ 838662 h 2351232"/>
              <a:gd name="connsiteX0" fmla="*/ 0 w 9146147"/>
              <a:gd name="connsiteY0" fmla="*/ 838662 h 2351232"/>
              <a:gd name="connsiteX1" fmla="*/ 9137650 w 9146147"/>
              <a:gd name="connsiteY1" fmla="*/ 462 h 2351232"/>
              <a:gd name="connsiteX2" fmla="*/ 9145905 w 9146147"/>
              <a:gd name="connsiteY2" fmla="*/ 2351232 h 2351232"/>
              <a:gd name="connsiteX3" fmla="*/ 7620 w 9146147"/>
              <a:gd name="connsiteY3" fmla="*/ 1362537 h 2351232"/>
              <a:gd name="connsiteX4" fmla="*/ 0 w 9146147"/>
              <a:gd name="connsiteY4" fmla="*/ 838662 h 2351232"/>
              <a:gd name="connsiteX0" fmla="*/ 0 w 9137650"/>
              <a:gd name="connsiteY0" fmla="*/ 838662 h 2351232"/>
              <a:gd name="connsiteX1" fmla="*/ 9137650 w 9137650"/>
              <a:gd name="connsiteY1" fmla="*/ 462 h 2351232"/>
              <a:gd name="connsiteX2" fmla="*/ 9136380 w 9137650"/>
              <a:gd name="connsiteY2" fmla="*/ 2351232 h 2351232"/>
              <a:gd name="connsiteX3" fmla="*/ 7620 w 9137650"/>
              <a:gd name="connsiteY3" fmla="*/ 1362537 h 2351232"/>
              <a:gd name="connsiteX4" fmla="*/ 0 w 9137650"/>
              <a:gd name="connsiteY4" fmla="*/ 838662 h 2351232"/>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50" h="2627457">
                <a:moveTo>
                  <a:pt x="0" y="838662"/>
                </a:moveTo>
                <a:cubicBezTo>
                  <a:pt x="2893695" y="2299797"/>
                  <a:pt x="6327775" y="-37638"/>
                  <a:pt x="9137650" y="462"/>
                </a:cubicBezTo>
                <a:cubicBezTo>
                  <a:pt x="9135533" y="692612"/>
                  <a:pt x="9138497" y="1935307"/>
                  <a:pt x="9136380" y="2627457"/>
                </a:cubicBezTo>
                <a:cubicBezTo>
                  <a:pt x="9141460" y="2453467"/>
                  <a:pt x="3326765" y="3136727"/>
                  <a:pt x="7620" y="1362537"/>
                </a:cubicBezTo>
                <a:lnTo>
                  <a:pt x="0" y="83866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0" name="Picture 3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47456" y="6090795"/>
            <a:ext cx="3352800" cy="4116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950039014"/>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6" name="Rectangle 12"/>
          <p:cNvSpPr/>
          <p:nvPr/>
        </p:nvSpPr>
        <p:spPr>
          <a:xfrm>
            <a:off x="-4233" y="2928620"/>
            <a:ext cx="12196233" cy="3014979"/>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601980 h 1878330"/>
              <a:gd name="connsiteX1" fmla="*/ 9147175 w 9147175"/>
              <a:gd name="connsiteY1" fmla="*/ 0 h 1878330"/>
              <a:gd name="connsiteX2" fmla="*/ 9144000 w 9147175"/>
              <a:gd name="connsiteY2" fmla="*/ 1878330 h 1878330"/>
              <a:gd name="connsiteX3" fmla="*/ 0 w 9147175"/>
              <a:gd name="connsiteY3" fmla="*/ 1878330 h 1878330"/>
              <a:gd name="connsiteX4" fmla="*/ 0 w 9147175"/>
              <a:gd name="connsiteY4" fmla="*/ 601980 h 1878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7175" h="1878330">
                <a:moveTo>
                  <a:pt x="0" y="601980"/>
                </a:moveTo>
                <a:cubicBezTo>
                  <a:pt x="2960370" y="1939290"/>
                  <a:pt x="6099175" y="0"/>
                  <a:pt x="9147175" y="0"/>
                </a:cubicBezTo>
                <a:cubicBezTo>
                  <a:pt x="9145058" y="692150"/>
                  <a:pt x="9146117" y="1186180"/>
                  <a:pt x="9144000" y="1878330"/>
                </a:cubicBezTo>
                <a:lnTo>
                  <a:pt x="0" y="1878330"/>
                </a:lnTo>
                <a:lnTo>
                  <a:pt x="0" y="601980"/>
                </a:lnTo>
                <a:close/>
              </a:path>
            </a:pathLst>
          </a:custGeom>
          <a:solidFill>
            <a:srgbClr val="D00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37" name="Rectangle 12"/>
          <p:cNvSpPr/>
          <p:nvPr/>
        </p:nvSpPr>
        <p:spPr>
          <a:xfrm>
            <a:off x="-2541" y="2928621"/>
            <a:ext cx="12198773" cy="39649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9080" h="2674620">
                <a:moveTo>
                  <a:pt x="1905" y="800100"/>
                </a:moveTo>
                <a:cubicBezTo>
                  <a:pt x="2962275" y="2137410"/>
                  <a:pt x="6101080" y="0"/>
                  <a:pt x="9149080" y="0"/>
                </a:cubicBezTo>
                <a:cubicBezTo>
                  <a:pt x="9146963" y="692150"/>
                  <a:pt x="9149927" y="1982470"/>
                  <a:pt x="9147810" y="2674620"/>
                </a:cubicBezTo>
                <a:lnTo>
                  <a:pt x="0" y="2667000"/>
                </a:lnTo>
                <a:lnTo>
                  <a:pt x="1905" y="8001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17" name="Rectangle 12"/>
          <p:cNvSpPr/>
          <p:nvPr/>
        </p:nvSpPr>
        <p:spPr>
          <a:xfrm>
            <a:off x="-1" y="2928621"/>
            <a:ext cx="12183533" cy="39395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 name="connsiteX0" fmla="*/ 1905 w 9149080"/>
              <a:gd name="connsiteY0" fmla="*/ 800100 h 2667000"/>
              <a:gd name="connsiteX1" fmla="*/ 9149080 w 9149080"/>
              <a:gd name="connsiteY1" fmla="*/ 0 h 2667000"/>
              <a:gd name="connsiteX2" fmla="*/ 9147810 w 9149080"/>
              <a:gd name="connsiteY2" fmla="*/ 2312670 h 2667000"/>
              <a:gd name="connsiteX3" fmla="*/ 0 w 9149080"/>
              <a:gd name="connsiteY3" fmla="*/ 2667000 h 2667000"/>
              <a:gd name="connsiteX4" fmla="*/ 1905 w 9149080"/>
              <a:gd name="connsiteY4" fmla="*/ 800100 h 266700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687 h 2351257"/>
              <a:gd name="connsiteX1" fmla="*/ 9137650 w 9146147"/>
              <a:gd name="connsiteY1" fmla="*/ 487 h 2351257"/>
              <a:gd name="connsiteX2" fmla="*/ 9145905 w 9146147"/>
              <a:gd name="connsiteY2" fmla="*/ 2351257 h 2351257"/>
              <a:gd name="connsiteX3" fmla="*/ 17145 w 9146147"/>
              <a:gd name="connsiteY3" fmla="*/ 1343512 h 2351257"/>
              <a:gd name="connsiteX4" fmla="*/ 0 w 9146147"/>
              <a:gd name="connsiteY4" fmla="*/ 838687 h 2351257"/>
              <a:gd name="connsiteX0" fmla="*/ 0 w 9146147"/>
              <a:gd name="connsiteY0" fmla="*/ 838662 h 2351232"/>
              <a:gd name="connsiteX1" fmla="*/ 9137650 w 9146147"/>
              <a:gd name="connsiteY1" fmla="*/ 462 h 2351232"/>
              <a:gd name="connsiteX2" fmla="*/ 9145905 w 9146147"/>
              <a:gd name="connsiteY2" fmla="*/ 2351232 h 2351232"/>
              <a:gd name="connsiteX3" fmla="*/ 17145 w 9146147"/>
              <a:gd name="connsiteY3" fmla="*/ 1343487 h 2351232"/>
              <a:gd name="connsiteX4" fmla="*/ 0 w 9146147"/>
              <a:gd name="connsiteY4" fmla="*/ 838662 h 2351232"/>
              <a:gd name="connsiteX0" fmla="*/ 0 w 9146147"/>
              <a:gd name="connsiteY0" fmla="*/ 838662 h 2351232"/>
              <a:gd name="connsiteX1" fmla="*/ 9137650 w 9146147"/>
              <a:gd name="connsiteY1" fmla="*/ 462 h 2351232"/>
              <a:gd name="connsiteX2" fmla="*/ 9145905 w 9146147"/>
              <a:gd name="connsiteY2" fmla="*/ 2351232 h 2351232"/>
              <a:gd name="connsiteX3" fmla="*/ 7620 w 9146147"/>
              <a:gd name="connsiteY3" fmla="*/ 1362537 h 2351232"/>
              <a:gd name="connsiteX4" fmla="*/ 0 w 9146147"/>
              <a:gd name="connsiteY4" fmla="*/ 838662 h 2351232"/>
              <a:gd name="connsiteX0" fmla="*/ 0 w 9137650"/>
              <a:gd name="connsiteY0" fmla="*/ 838662 h 2351232"/>
              <a:gd name="connsiteX1" fmla="*/ 9137650 w 9137650"/>
              <a:gd name="connsiteY1" fmla="*/ 462 h 2351232"/>
              <a:gd name="connsiteX2" fmla="*/ 9136380 w 9137650"/>
              <a:gd name="connsiteY2" fmla="*/ 2351232 h 2351232"/>
              <a:gd name="connsiteX3" fmla="*/ 7620 w 9137650"/>
              <a:gd name="connsiteY3" fmla="*/ 1362537 h 2351232"/>
              <a:gd name="connsiteX4" fmla="*/ 0 w 9137650"/>
              <a:gd name="connsiteY4" fmla="*/ 838662 h 2351232"/>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50" h="2627457">
                <a:moveTo>
                  <a:pt x="0" y="838662"/>
                </a:moveTo>
                <a:cubicBezTo>
                  <a:pt x="2893695" y="2299797"/>
                  <a:pt x="6327775" y="-37638"/>
                  <a:pt x="9137650" y="462"/>
                </a:cubicBezTo>
                <a:cubicBezTo>
                  <a:pt x="9135533" y="692612"/>
                  <a:pt x="9138497" y="1935307"/>
                  <a:pt x="9136380" y="2627457"/>
                </a:cubicBezTo>
                <a:cubicBezTo>
                  <a:pt x="9141460" y="2453467"/>
                  <a:pt x="3326765" y="3136727"/>
                  <a:pt x="7620" y="1362537"/>
                </a:cubicBezTo>
                <a:lnTo>
                  <a:pt x="0" y="83866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40" name="Picture 3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47456" y="6090795"/>
            <a:ext cx="3352800" cy="4116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solidFill>
                <a:prstClr val="white"/>
              </a:solidFill>
            </a:endParaRPr>
          </a:p>
        </p:txBody>
      </p:sp>
      <p:sp>
        <p:nvSpPr>
          <p:cNvPr id="4" name="Slide Number Placeholder 3"/>
          <p:cNvSpPr>
            <a:spLocks noGrp="1"/>
          </p:cNvSpPr>
          <p:nvPr>
            <p:ph type="sldNum" sz="quarter" idx="11"/>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16628986"/>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35394" y="1039344"/>
            <a:ext cx="11579517" cy="4989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lgn="ctr">
              <a:defRPr/>
            </a:lvl1p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007583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8" y="7144"/>
            <a:ext cx="12191945" cy="6843712"/>
          </a:xfrm>
          <a:prstGeom prst="rect">
            <a:avLst/>
          </a:prstGeom>
        </p:spPr>
      </p:pic>
      <p:sp>
        <p:nvSpPr>
          <p:cNvPr id="16" name="Rectangle 15"/>
          <p:cNvSpPr/>
          <p:nvPr/>
        </p:nvSpPr>
        <p:spPr>
          <a:xfrm>
            <a:off x="-27" y="5402179"/>
            <a:ext cx="12192028" cy="145582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27" y="0"/>
            <a:ext cx="12192028" cy="2434389"/>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667" dirty="0" smtClean="0">
                <a:solidFill>
                  <a:prstClr val="white"/>
                </a:solidFill>
              </a:rPr>
              <a:t>© 2014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667" dirty="0" smtClean="0">
              <a:solidFill>
                <a:prstClr val="white"/>
              </a:solidFill>
            </a:endParaRPr>
          </a:p>
          <a:p>
            <a:pPr>
              <a:buClr>
                <a:srgbClr val="007CC3"/>
              </a:buClr>
            </a:pPr>
            <a:endParaRPr lang="en-US" sz="667" dirty="0">
              <a:solidFill>
                <a:prstClr val="white"/>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17543" y="5858934"/>
            <a:ext cx="3352800" cy="411660"/>
          </a:xfrm>
          <a:prstGeom prst="rect">
            <a:avLst/>
          </a:prstGeom>
        </p:spPr>
      </p:pic>
      <p:cxnSp>
        <p:nvCxnSpPr>
          <p:cNvPr id="8" name="Straight Connector 7"/>
          <p:cNvCxnSpPr/>
          <p:nvPr/>
        </p:nvCxnSpPr>
        <p:spPr>
          <a:xfrm>
            <a:off x="0" y="24343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 y="54021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 y="248518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268838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5364747"/>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50546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descr="PPT template_NewR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pic>
        <p:nvPicPr>
          <p:cNvPr id="19" name="Picture 18" descr="PPT template_NewR6.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21" name="Picture 2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29848245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5253" y="1578174"/>
            <a:ext cx="11491945" cy="4086025"/>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527905"/>
      </p:ext>
    </p:extLst>
  </p:cSld>
  <p:clrMapOvr>
    <a:masterClrMapping/>
  </p:clrMapOvr>
  <p:timing>
    <p:tnLst>
      <p:par>
        <p:cTn id="1" dur="indefinite" restart="never" nodeType="tmRoot"/>
      </p:par>
    </p:tn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578174"/>
            <a:ext cx="11491949" cy="4086025"/>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pic>
        <p:nvPicPr>
          <p:cNvPr id="29" name="Picture 28" descr="Infosys_Separa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0" name="Picture 29" descr="Infosys_Separato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5147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5253" y="1578173"/>
            <a:ext cx="11491945" cy="4086024"/>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320455"/>
      </p:ext>
    </p:extLst>
  </p:cSld>
  <p:clrMapOvr>
    <a:masterClrMapping/>
  </p:clrMapOvr>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5253" y="1578173"/>
            <a:ext cx="11491941" cy="4086024"/>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421026"/>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79177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77904753"/>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4294967295" orient="horz" pos="2160">
          <p15:clr>
            <a:srgbClr val="FBAE40"/>
          </p15:clr>
        </p15:guide>
        <p15:guide id="429496729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9" y="1119265"/>
            <a:ext cx="5695948"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solidFill>
                <a:prstClr val="white"/>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029686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925947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3768392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2" name="Title 1"/>
          <p:cNvSpPr>
            <a:spLocks noGrp="1"/>
          </p:cNvSpPr>
          <p:nvPr>
            <p:ph type="ctrTitle"/>
          </p:nvPr>
        </p:nvSpPr>
        <p:spPr>
          <a:xfrm>
            <a:off x="374759" y="106181"/>
            <a:ext cx="11402964" cy="1470025"/>
          </a:xfrm>
        </p:spPr>
        <p:txBody>
          <a:bodyPr anchor="b">
            <a:normAutofit/>
          </a:bodyPr>
          <a:lstStyle>
            <a:lvl1pPr algn="l">
              <a:defRPr sz="44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4760" y="5555105"/>
            <a:ext cx="572124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7456" y="5812537"/>
            <a:ext cx="3352800" cy="308745"/>
          </a:xfrm>
          <a:prstGeom prst="rect">
            <a:avLst/>
          </a:prstGeom>
        </p:spPr>
      </p:pic>
    </p:spTree>
    <p:extLst>
      <p:ext uri="{BB962C8B-B14F-4D97-AF65-F5344CB8AC3E}">
        <p14:creationId xmlns:p14="http://schemas.microsoft.com/office/powerpoint/2010/main" val="2514985176"/>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pic>
        <p:nvPicPr>
          <p:cNvPr id="3" name="Picture 2" descr="PPT template_NewR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945631"/>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pic>
        <p:nvPicPr>
          <p:cNvPr id="7" name="Picture 6" descr="PPT template_NewR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2190732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6_Section Header">
    <p:spTree>
      <p:nvGrpSpPr>
        <p:cNvPr id="1" name=""/>
        <p:cNvGrpSpPr/>
        <p:nvPr/>
      </p:nvGrpSpPr>
      <p:grpSpPr>
        <a:xfrm>
          <a:off x="0" y="0"/>
          <a:ext cx="0" cy="0"/>
          <a:chOff x="0" y="0"/>
          <a:chExt cx="0" cy="0"/>
        </a:xfrm>
      </p:grpSpPr>
      <p:pic>
        <p:nvPicPr>
          <p:cNvPr id="3" name="Picture 2" descr="Infosys_Separa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2747963"/>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pic>
        <p:nvPicPr>
          <p:cNvPr id="4" name="Picture 3" descr="Infosys_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8862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380760"/>
      </p:ext>
    </p:extLst>
  </p:cSld>
  <p:clrMapOvr>
    <a:masterClrMapping/>
  </p:clrMapOvr>
  <p:timing>
    <p:tnLst>
      <p:par>
        <p:cTn id="1" dur="indefinite" restart="never" nodeType="tmRoot"/>
      </p:par>
    </p:tnLst>
  </p:timing>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0" y="6424171"/>
            <a:ext cx="2844800" cy="365125"/>
          </a:xfrm>
          <a:prstGeom prst="rect">
            <a:avLst/>
          </a:prstGeom>
        </p:spPr>
        <p:txBody>
          <a:bodyPr/>
          <a:lstStyle/>
          <a:p>
            <a:fld id="{55F49C79-A2E7-49B7-BAD2-CDA14EE16AD4}" type="datetime1">
              <a:rPr lang="en-US">
                <a:solidFill>
                  <a:srgbClr val="6D6E71"/>
                </a:solidFill>
              </a:rPr>
              <a:pPr/>
              <a:t>10/26/2017</a:t>
            </a:fld>
            <a:endParaRPr lang="en-US">
              <a:solidFill>
                <a:srgbClr val="6D6E71"/>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487782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p:cNvSpPr>
            <a:spLocks noGrp="1"/>
          </p:cNvSpPr>
          <p:nvPr>
            <p:ph type="dt" sz="half" idx="10"/>
          </p:nvPr>
        </p:nvSpPr>
        <p:spPr>
          <a:xfrm>
            <a:off x="4572000" y="6424171"/>
            <a:ext cx="2844800" cy="365125"/>
          </a:xfrm>
          <a:prstGeom prst="rect">
            <a:avLst/>
          </a:prstGeom>
        </p:spPr>
        <p:txBody>
          <a:bodyPr/>
          <a:lstStyle/>
          <a:p>
            <a:fld id="{18AB25E1-DB68-4E03-AE0C-D593F90802A8}" type="datetime1">
              <a:rPr lang="en-US">
                <a:solidFill>
                  <a:srgbClr val="6D6E71"/>
                </a:solidFill>
              </a:rPr>
              <a:pPr/>
              <a:t>10/26/2017</a:t>
            </a:fld>
            <a:endParaRPr lang="en-US" dirty="0">
              <a:solidFill>
                <a:srgbClr val="6D6E71"/>
              </a:solidFill>
            </a:endParaRPr>
          </a:p>
        </p:txBody>
      </p:sp>
      <p:sp>
        <p:nvSpPr>
          <p:cNvPr id="12" name="Footer Placeholder 11"/>
          <p:cNvSpPr>
            <a:spLocks noGrp="1"/>
          </p:cNvSpPr>
          <p:nvPr>
            <p:ph type="ftr" sz="quarter" idx="11"/>
          </p:nvPr>
        </p:nvSpPr>
        <p:spPr/>
        <p:txBody>
          <a:bodyPr/>
          <a:lstStyle/>
          <a:p>
            <a:endParaRPr lang="en-US" dirty="0">
              <a:solidFill>
                <a:prstClr val="white"/>
              </a:solidFill>
            </a:endParaRPr>
          </a:p>
        </p:txBody>
      </p:sp>
      <p:sp>
        <p:nvSpPr>
          <p:cNvPr id="13" name="Slide Number Placeholder 12"/>
          <p:cNvSpPr>
            <a:spLocks noGrp="1"/>
          </p:cNvSpPr>
          <p:nvPr>
            <p:ph type="sldNum" sz="quarter" idx="12"/>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86187079"/>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4294967295" orient="horz" pos="2160">
          <p15:clr>
            <a:srgbClr val="FBAE40"/>
          </p15:clr>
        </p15:guide>
        <p15:guide id="4294967295"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808878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dirty="0" smtClean="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dirty="0" smtClean="0"/>
              <a:t>Click to edit Master title style</a:t>
            </a:r>
            <a:endParaRPr lang="en-GB" dirty="0"/>
          </a:p>
        </p:txBody>
      </p:sp>
      <p:sp>
        <p:nvSpPr>
          <p:cNvPr id="5" name="Slide Number Placeholder 5"/>
          <p:cNvSpPr>
            <a:spLocks noGrp="1"/>
          </p:cNvSpPr>
          <p:nvPr>
            <p:ph type="sldNum" sz="quarter" idx="4"/>
          </p:nvPr>
        </p:nvSpPr>
        <p:spPr bwMode="gray">
          <a:xfrm>
            <a:off x="5950768" y="6529374"/>
            <a:ext cx="290464" cy="200055"/>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solidFill>
                  <a:prstClr val="white"/>
                </a:solidFill>
              </a:rPr>
              <a:pPr>
                <a:defRPr/>
              </a:pPr>
              <a:t>‹#›</a:t>
            </a:fld>
            <a:endParaRPr lang="en-GB">
              <a:solidFill>
                <a:prstClr val="white"/>
              </a:solidFill>
            </a:endParaRPr>
          </a:p>
        </p:txBody>
      </p:sp>
    </p:spTree>
    <p:extLst>
      <p:ext uri="{BB962C8B-B14F-4D97-AF65-F5344CB8AC3E}">
        <p14:creationId xmlns:p14="http://schemas.microsoft.com/office/powerpoint/2010/main" val="252718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lgn="ctr">
              <a:defRPr/>
            </a:lvl1pPr>
          </a:lstStyle>
          <a:p>
            <a:fld id="{14D65173-87C9-47C0-A890-7AD8E2754265}" type="slidenum">
              <a:rPr lang="en-US" smtClean="0">
                <a:solidFill>
                  <a:prstClr val="white"/>
                </a:solidFill>
              </a:rPr>
              <a:pPr/>
              <a:t>‹#›</a:t>
            </a:fld>
            <a:endParaRPr lang="en-US" dirty="0">
              <a:solidFill>
                <a:prstClr val="white"/>
              </a:solidFill>
            </a:endParaRP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35247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239209" y="344808"/>
            <a:ext cx="11546417" cy="350839"/>
          </a:xfrm>
        </p:spPr>
        <p:txBody>
          <a:bodyPr anchor="ctr"/>
          <a:lstStyle>
            <a:lvl1pPr>
              <a:defRPr sz="1620" b="0" baseline="0">
                <a:solidFill>
                  <a:schemeClr val="tx2"/>
                </a:solidFill>
              </a:defRPr>
            </a:lvl1pPr>
          </a:lstStyle>
          <a:p>
            <a:r>
              <a:rPr lang="en-US" dirty="0" smtClean="0"/>
              <a:t>Click to edit Master title style</a:t>
            </a:r>
            <a:endParaRPr lang="en-US" dirty="0"/>
          </a:p>
        </p:txBody>
      </p:sp>
      <p:sp>
        <p:nvSpPr>
          <p:cNvPr id="12" name="Content Placeholder 2"/>
          <p:cNvSpPr>
            <a:spLocks noGrp="1"/>
          </p:cNvSpPr>
          <p:nvPr>
            <p:ph idx="1" hasCustomPrompt="1"/>
          </p:nvPr>
        </p:nvSpPr>
        <p:spPr>
          <a:xfrm>
            <a:off x="260732" y="1265241"/>
            <a:ext cx="11176000" cy="4525963"/>
          </a:xfrm>
          <a:prstGeom prst="rect">
            <a:avLst/>
          </a:prstGeom>
        </p:spPr>
        <p:txBody>
          <a:bodyPr/>
          <a:lstStyle>
            <a:lvl1pPr marL="208598" indent="-208598" algn="l" defTabSz="822960" rtl="0" eaLnBrk="1" latinLnBrk="0" hangingPunct="1">
              <a:lnSpc>
                <a:spcPct val="110000"/>
              </a:lnSpc>
              <a:spcBef>
                <a:spcPts val="180"/>
              </a:spcBef>
              <a:spcAft>
                <a:spcPts val="180"/>
              </a:spcAft>
              <a:buFont typeface="Arial" pitchFamily="34" charset="0"/>
              <a:buNone/>
              <a:defRPr lang="en-US" sz="1440" b="1" kern="1200" baseline="0" dirty="0" smtClean="0">
                <a:solidFill>
                  <a:schemeClr val="tx1">
                    <a:lumMod val="75000"/>
                    <a:lumOff val="25000"/>
                  </a:schemeClr>
                </a:solidFill>
                <a:latin typeface="Helvetica Neue Light"/>
                <a:ea typeface="+mn-ea"/>
                <a:cs typeface="Calibri"/>
              </a:defRPr>
            </a:lvl1pPr>
            <a:lvl2pPr marL="157163" indent="-157163" algn="l" defTabSz="822960" rtl="0" eaLnBrk="1" latinLnBrk="0" hangingPunct="1">
              <a:lnSpc>
                <a:spcPct val="110000"/>
              </a:lnSpc>
              <a:spcBef>
                <a:spcPts val="180"/>
              </a:spcBef>
              <a:spcAft>
                <a:spcPts val="180"/>
              </a:spcAft>
              <a:buFont typeface="Arial" pitchFamily="34" charset="0"/>
              <a:buChar char="•"/>
              <a:defRPr lang="en-US" sz="1440" b="0" i="0" kern="1200" baseline="0" dirty="0" smtClean="0">
                <a:solidFill>
                  <a:srgbClr val="404040"/>
                </a:solidFill>
                <a:latin typeface="Helvetica Neue Light"/>
                <a:ea typeface="+mn-ea"/>
                <a:cs typeface="Calibri"/>
              </a:defRPr>
            </a:lvl2pPr>
            <a:lvl3pPr marL="360045" indent="-151448" algn="l" defTabSz="822960" rtl="0" eaLnBrk="1" latinLnBrk="0" hangingPunct="1">
              <a:lnSpc>
                <a:spcPct val="110000"/>
              </a:lnSpc>
              <a:spcBef>
                <a:spcPts val="180"/>
              </a:spcBef>
              <a:spcAft>
                <a:spcPts val="180"/>
              </a:spcAft>
              <a:buFont typeface="Verdana" pitchFamily="34" charset="0"/>
              <a:buChar char="–"/>
              <a:defRPr lang="en-US" sz="1260" b="0" kern="1200" baseline="0" dirty="0" smtClean="0">
                <a:solidFill>
                  <a:srgbClr val="404040"/>
                </a:solidFill>
                <a:latin typeface="Helvetica Neue Light"/>
                <a:ea typeface="+mn-ea"/>
                <a:cs typeface="Calibri"/>
              </a:defRPr>
            </a:lvl3pPr>
            <a:lvl4pPr marL="517208" indent="-101442" algn="l" defTabSz="822960" rtl="0" eaLnBrk="1" latinLnBrk="0" hangingPunct="1">
              <a:lnSpc>
                <a:spcPct val="110000"/>
              </a:lnSpc>
              <a:spcBef>
                <a:spcPts val="180"/>
              </a:spcBef>
              <a:spcAft>
                <a:spcPts val="180"/>
              </a:spcAft>
              <a:buFont typeface="Arial" pitchFamily="34" charset="0"/>
              <a:buChar char="•"/>
              <a:defRPr lang="en-US" sz="1080" b="0" kern="1200" baseline="0" dirty="0" smtClean="0">
                <a:solidFill>
                  <a:srgbClr val="404040"/>
                </a:solidFill>
                <a:latin typeface="Helvetica Neue Light"/>
                <a:ea typeface="+mn-ea"/>
                <a:cs typeface="Calibri"/>
              </a:defRPr>
            </a:lvl4pPr>
            <a:lvl5pPr marL="721519" indent="-107157" algn="l" defTabSz="822960" rtl="0" eaLnBrk="1" latinLnBrk="0" hangingPunct="1">
              <a:lnSpc>
                <a:spcPct val="110000"/>
              </a:lnSpc>
              <a:spcBef>
                <a:spcPts val="180"/>
              </a:spcBef>
              <a:spcAft>
                <a:spcPts val="180"/>
              </a:spcAft>
              <a:buFont typeface="Verdana" pitchFamily="34" charset="0"/>
              <a:buChar char="–"/>
              <a:defRPr lang="en-US" sz="1080" b="0" kern="1200" baseline="0" dirty="0" smtClean="0">
                <a:solidFill>
                  <a:srgbClr val="404040"/>
                </a:solidFill>
                <a:latin typeface="Helvetica Neue Light"/>
                <a:ea typeface="+mn-ea"/>
                <a:cs typeface="Calibri"/>
              </a:defRPr>
            </a:lvl5pPr>
            <a:lvl6pPr marL="1031558" indent="-208598">
              <a:spcBef>
                <a:spcPts val="180"/>
              </a:spcBef>
              <a:spcAft>
                <a:spcPts val="180"/>
              </a:spcAft>
              <a:defRPr sz="1080"/>
            </a:lvl6pPr>
          </a:lstStyle>
          <a:p>
            <a:pPr lvl="1"/>
            <a:r>
              <a:rPr lang="en-US" dirty="0" smtClean="0"/>
              <a:t>Level 1</a:t>
            </a:r>
          </a:p>
          <a:p>
            <a:pPr lvl="2"/>
            <a:r>
              <a:rPr lang="en-US" b="0" dirty="0" smtClean="0"/>
              <a:t>Level 2</a:t>
            </a:r>
          </a:p>
          <a:p>
            <a:pPr lvl="3"/>
            <a:r>
              <a:rPr lang="en-US" b="0" dirty="0" smtClean="0"/>
              <a:t>Level 3</a:t>
            </a:r>
          </a:p>
          <a:p>
            <a:pPr lvl="4"/>
            <a:r>
              <a:rPr lang="en-US" b="0" dirty="0" smtClean="0"/>
              <a:t>Level 4</a:t>
            </a:r>
            <a:endParaRPr lang="en-US" dirty="0" smtClean="0"/>
          </a:p>
        </p:txBody>
      </p:sp>
    </p:spTree>
    <p:extLst>
      <p:ext uri="{BB962C8B-B14F-4D97-AF65-F5344CB8AC3E}">
        <p14:creationId xmlns:p14="http://schemas.microsoft.com/office/powerpoint/2010/main" val="208850292"/>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3" name="Picture 2" descr="PPT template_NewR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945631"/>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49085505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3" name="Picture 2" descr="Infosys_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2747963"/>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940503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BA45EB-9901-4AF5-A0E4-4463D0F12FCB}"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383716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BA45EB-9901-4AF5-A0E4-4463D0F12FCB}" type="datetimeFigureOut">
              <a:rPr lang="en-US" smtClean="0"/>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07728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BA45EB-9901-4AF5-A0E4-4463D0F12FCB}" type="datetimeFigureOut">
              <a:rPr lang="en-US" smtClean="0"/>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333254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A45EB-9901-4AF5-A0E4-4463D0F12FCB}" type="datetimeFigureOut">
              <a:rPr lang="en-US" smtClean="0"/>
              <a:t>10/26/2017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29883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A45EB-9901-4AF5-A0E4-4463D0F12FCB}"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381256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A45EB-9901-4AF5-A0E4-4463D0F12FCB}"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05614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2.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A45EB-9901-4AF5-A0E4-4463D0F12FCB}" type="datetimeFigureOut">
              <a:rPr lang="en-US" smtClean="0"/>
              <a:t>10/26/2017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6DB3A-4B17-414E-ADEF-EE9BCA0AE9C6}" type="slidenum">
              <a:rPr lang="en-US" smtClean="0"/>
              <a:t>‹#›</a:t>
            </a:fld>
            <a:endParaRPr lang="en-US"/>
          </a:p>
        </p:txBody>
      </p:sp>
    </p:spTree>
    <p:extLst>
      <p:ext uri="{BB962C8B-B14F-4D97-AF65-F5344CB8AC3E}">
        <p14:creationId xmlns:p14="http://schemas.microsoft.com/office/powerpoint/2010/main" val="102669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22"/>
          <p:cNvSpPr/>
          <p:nvPr/>
        </p:nvSpPr>
        <p:spPr>
          <a:xfrm>
            <a:off x="-3177" y="36845"/>
            <a:ext cx="12150228" cy="264531"/>
          </a:xfrm>
          <a:custGeom>
            <a:avLst/>
            <a:gdLst>
              <a:gd name="connsiteX0" fmla="*/ 0 w 9144000"/>
              <a:gd name="connsiteY0" fmla="*/ 0 h 344905"/>
              <a:gd name="connsiteX1" fmla="*/ 9144000 w 9144000"/>
              <a:gd name="connsiteY1" fmla="*/ 0 h 344905"/>
              <a:gd name="connsiteX2" fmla="*/ 9135979 w 9144000"/>
              <a:gd name="connsiteY2" fmla="*/ 344905 h 344905"/>
              <a:gd name="connsiteX3" fmla="*/ 7531768 w 9144000"/>
              <a:gd name="connsiteY3" fmla="*/ 344905 h 344905"/>
              <a:gd name="connsiteX4" fmla="*/ 7098632 w 9144000"/>
              <a:gd name="connsiteY4" fmla="*/ 80211 h 344905"/>
              <a:gd name="connsiteX5" fmla="*/ 0 w 9144000"/>
              <a:gd name="connsiteY5" fmla="*/ 72189 h 344905"/>
              <a:gd name="connsiteX6" fmla="*/ 0 w 9144000"/>
              <a:gd name="connsiteY6" fmla="*/ 0 h 344905"/>
              <a:gd name="connsiteX0" fmla="*/ 0 w 9144000"/>
              <a:gd name="connsiteY0" fmla="*/ 0 h 346838"/>
              <a:gd name="connsiteX1" fmla="*/ 9144000 w 9144000"/>
              <a:gd name="connsiteY1" fmla="*/ 0 h 346838"/>
              <a:gd name="connsiteX2" fmla="*/ 9135979 w 9144000"/>
              <a:gd name="connsiteY2" fmla="*/ 344905 h 346838"/>
              <a:gd name="connsiteX3" fmla="*/ 7531768 w 9144000"/>
              <a:gd name="connsiteY3" fmla="*/ 344905 h 346838"/>
              <a:gd name="connsiteX4" fmla="*/ 7098632 w 9144000"/>
              <a:gd name="connsiteY4" fmla="*/ 80211 h 346838"/>
              <a:gd name="connsiteX5" fmla="*/ 0 w 9144000"/>
              <a:gd name="connsiteY5" fmla="*/ 72189 h 346838"/>
              <a:gd name="connsiteX6" fmla="*/ 0 w 9144000"/>
              <a:gd name="connsiteY6" fmla="*/ 0 h 346838"/>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0 w 9144000"/>
              <a:gd name="connsiteY5" fmla="*/ 72189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29327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52187 h 346507"/>
              <a:gd name="connsiteX6" fmla="*/ 0 w 9144000"/>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57092"/>
              <a:gd name="connsiteY0" fmla="*/ 0 h 346507"/>
              <a:gd name="connsiteX1" fmla="*/ 914923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225842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238097"/>
              <a:gd name="connsiteX1" fmla="*/ 9155588 w 9157092"/>
              <a:gd name="connsiteY1" fmla="*/ 0 h 238097"/>
              <a:gd name="connsiteX2" fmla="*/ 9157092 w 9157092"/>
              <a:gd name="connsiteY2" fmla="*/ 225842 h 238097"/>
              <a:gd name="connsiteX3" fmla="*/ 7537006 w 9157092"/>
              <a:gd name="connsiteY3" fmla="*/ 235368 h 238097"/>
              <a:gd name="connsiteX4" fmla="*/ 7061008 w 9157092"/>
              <a:gd name="connsiteY4" fmla="*/ 34968 h 238097"/>
              <a:gd name="connsiteX5" fmla="*/ 0 w 9157092"/>
              <a:gd name="connsiteY5" fmla="*/ 36947 h 238097"/>
              <a:gd name="connsiteX6" fmla="*/ 5238 w 9157092"/>
              <a:gd name="connsiteY6" fmla="*/ 0 h 238097"/>
              <a:gd name="connsiteX0" fmla="*/ 5238 w 9157092"/>
              <a:gd name="connsiteY0" fmla="*/ 0 h 228748"/>
              <a:gd name="connsiteX1" fmla="*/ 9155588 w 9157092"/>
              <a:gd name="connsiteY1" fmla="*/ 0 h 228748"/>
              <a:gd name="connsiteX2" fmla="*/ 9157092 w 9157092"/>
              <a:gd name="connsiteY2" fmla="*/ 225842 h 228748"/>
              <a:gd name="connsiteX3" fmla="*/ 7537006 w 9157092"/>
              <a:gd name="connsiteY3" fmla="*/ 225843 h 228748"/>
              <a:gd name="connsiteX4" fmla="*/ 7061008 w 9157092"/>
              <a:gd name="connsiteY4" fmla="*/ 34968 h 228748"/>
              <a:gd name="connsiteX5" fmla="*/ 0 w 9157092"/>
              <a:gd name="connsiteY5" fmla="*/ 36947 h 228748"/>
              <a:gd name="connsiteX6" fmla="*/ 5238 w 9157092"/>
              <a:gd name="connsiteY6" fmla="*/ 0 h 228748"/>
              <a:gd name="connsiteX0" fmla="*/ 5238 w 9157092"/>
              <a:gd name="connsiteY0" fmla="*/ 0 h 226163"/>
              <a:gd name="connsiteX1" fmla="*/ 9155588 w 9157092"/>
              <a:gd name="connsiteY1" fmla="*/ 0 h 226163"/>
              <a:gd name="connsiteX2" fmla="*/ 9157092 w 9157092"/>
              <a:gd name="connsiteY2" fmla="*/ 225842 h 226163"/>
              <a:gd name="connsiteX3" fmla="*/ 7537006 w 9157092"/>
              <a:gd name="connsiteY3" fmla="*/ 225843 h 226163"/>
              <a:gd name="connsiteX4" fmla="*/ 7061008 w 9157092"/>
              <a:gd name="connsiteY4" fmla="*/ 34968 h 226163"/>
              <a:gd name="connsiteX5" fmla="*/ 0 w 9157092"/>
              <a:gd name="connsiteY5" fmla="*/ 36947 h 226163"/>
              <a:gd name="connsiteX6" fmla="*/ 5238 w 9157092"/>
              <a:gd name="connsiteY6" fmla="*/ 0 h 226163"/>
              <a:gd name="connsiteX0" fmla="*/ 5238 w 9157092"/>
              <a:gd name="connsiteY0" fmla="*/ 0 h 226032"/>
              <a:gd name="connsiteX1" fmla="*/ 9155588 w 9157092"/>
              <a:gd name="connsiteY1" fmla="*/ 0 h 226032"/>
              <a:gd name="connsiteX2" fmla="*/ 9157092 w 9157092"/>
              <a:gd name="connsiteY2" fmla="*/ 225842 h 226032"/>
              <a:gd name="connsiteX3" fmla="*/ 7537006 w 9157092"/>
              <a:gd name="connsiteY3" fmla="*/ 225843 h 226032"/>
              <a:gd name="connsiteX4" fmla="*/ 7061008 w 9157092"/>
              <a:gd name="connsiteY4" fmla="*/ 34968 h 226032"/>
              <a:gd name="connsiteX5" fmla="*/ 0 w 9157092"/>
              <a:gd name="connsiteY5" fmla="*/ 36947 h 226032"/>
              <a:gd name="connsiteX6" fmla="*/ 5238 w 9157092"/>
              <a:gd name="connsiteY6" fmla="*/ 0 h 226032"/>
              <a:gd name="connsiteX0" fmla="*/ 0 w 9158998"/>
              <a:gd name="connsiteY0" fmla="*/ 0 h 226032"/>
              <a:gd name="connsiteX1" fmla="*/ 9157494 w 9158998"/>
              <a:gd name="connsiteY1" fmla="*/ 0 h 226032"/>
              <a:gd name="connsiteX2" fmla="*/ 9158998 w 9158998"/>
              <a:gd name="connsiteY2" fmla="*/ 225842 h 226032"/>
              <a:gd name="connsiteX3" fmla="*/ 7538912 w 9158998"/>
              <a:gd name="connsiteY3" fmla="*/ 225843 h 226032"/>
              <a:gd name="connsiteX4" fmla="*/ 7062914 w 9158998"/>
              <a:gd name="connsiteY4" fmla="*/ 34968 h 226032"/>
              <a:gd name="connsiteX5" fmla="*/ 1906 w 9158998"/>
              <a:gd name="connsiteY5" fmla="*/ 36947 h 226032"/>
              <a:gd name="connsiteX6" fmla="*/ 0 w 9158998"/>
              <a:gd name="connsiteY6" fmla="*/ 0 h 2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998" h="226032">
                <a:moveTo>
                  <a:pt x="0" y="0"/>
                </a:moveTo>
                <a:lnTo>
                  <a:pt x="9157494" y="0"/>
                </a:lnTo>
                <a:cubicBezTo>
                  <a:pt x="9157995" y="114968"/>
                  <a:pt x="9158497" y="110874"/>
                  <a:pt x="9158998" y="225842"/>
                </a:cubicBezTo>
                <a:lnTo>
                  <a:pt x="7538912" y="225843"/>
                </a:lnTo>
                <a:cubicBezTo>
                  <a:pt x="7287377" y="232862"/>
                  <a:pt x="7173956" y="42237"/>
                  <a:pt x="7062914" y="34968"/>
                </a:cubicBezTo>
                <a:lnTo>
                  <a:pt x="1906" y="36947"/>
                </a:lnTo>
                <a:cubicBezTo>
                  <a:pt x="1271" y="24631"/>
                  <a:pt x="635" y="12316"/>
                  <a:pt x="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Freeform 17"/>
          <p:cNvSpPr/>
          <p:nvPr/>
        </p:nvSpPr>
        <p:spPr>
          <a:xfrm>
            <a:off x="1184" y="0"/>
            <a:ext cx="12190595" cy="301376"/>
          </a:xfrm>
          <a:custGeom>
            <a:avLst/>
            <a:gdLst>
              <a:gd name="connsiteX0" fmla="*/ 0 w 9144000"/>
              <a:gd name="connsiteY0" fmla="*/ 0 h 344905"/>
              <a:gd name="connsiteX1" fmla="*/ 9144000 w 9144000"/>
              <a:gd name="connsiteY1" fmla="*/ 0 h 344905"/>
              <a:gd name="connsiteX2" fmla="*/ 9135979 w 9144000"/>
              <a:gd name="connsiteY2" fmla="*/ 344905 h 344905"/>
              <a:gd name="connsiteX3" fmla="*/ 7531768 w 9144000"/>
              <a:gd name="connsiteY3" fmla="*/ 344905 h 344905"/>
              <a:gd name="connsiteX4" fmla="*/ 7098632 w 9144000"/>
              <a:gd name="connsiteY4" fmla="*/ 80211 h 344905"/>
              <a:gd name="connsiteX5" fmla="*/ 0 w 9144000"/>
              <a:gd name="connsiteY5" fmla="*/ 72189 h 344905"/>
              <a:gd name="connsiteX6" fmla="*/ 0 w 9144000"/>
              <a:gd name="connsiteY6" fmla="*/ 0 h 344905"/>
              <a:gd name="connsiteX0" fmla="*/ 0 w 9144000"/>
              <a:gd name="connsiteY0" fmla="*/ 0 h 346838"/>
              <a:gd name="connsiteX1" fmla="*/ 9144000 w 9144000"/>
              <a:gd name="connsiteY1" fmla="*/ 0 h 346838"/>
              <a:gd name="connsiteX2" fmla="*/ 9135979 w 9144000"/>
              <a:gd name="connsiteY2" fmla="*/ 344905 h 346838"/>
              <a:gd name="connsiteX3" fmla="*/ 7531768 w 9144000"/>
              <a:gd name="connsiteY3" fmla="*/ 344905 h 346838"/>
              <a:gd name="connsiteX4" fmla="*/ 7098632 w 9144000"/>
              <a:gd name="connsiteY4" fmla="*/ 80211 h 346838"/>
              <a:gd name="connsiteX5" fmla="*/ 0 w 9144000"/>
              <a:gd name="connsiteY5" fmla="*/ 72189 h 346838"/>
              <a:gd name="connsiteX6" fmla="*/ 0 w 9144000"/>
              <a:gd name="connsiteY6" fmla="*/ 0 h 346838"/>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0 w 9144000"/>
              <a:gd name="connsiteY5" fmla="*/ 72189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29327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52187 h 346507"/>
              <a:gd name="connsiteX6" fmla="*/ 0 w 9144000"/>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57092"/>
              <a:gd name="connsiteY0" fmla="*/ 0 h 346507"/>
              <a:gd name="connsiteX1" fmla="*/ 914923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225842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238097"/>
              <a:gd name="connsiteX1" fmla="*/ 9155588 w 9157092"/>
              <a:gd name="connsiteY1" fmla="*/ 0 h 238097"/>
              <a:gd name="connsiteX2" fmla="*/ 9157092 w 9157092"/>
              <a:gd name="connsiteY2" fmla="*/ 225842 h 238097"/>
              <a:gd name="connsiteX3" fmla="*/ 7537006 w 9157092"/>
              <a:gd name="connsiteY3" fmla="*/ 235368 h 238097"/>
              <a:gd name="connsiteX4" fmla="*/ 7061008 w 9157092"/>
              <a:gd name="connsiteY4" fmla="*/ 34968 h 238097"/>
              <a:gd name="connsiteX5" fmla="*/ 0 w 9157092"/>
              <a:gd name="connsiteY5" fmla="*/ 36947 h 238097"/>
              <a:gd name="connsiteX6" fmla="*/ 5238 w 9157092"/>
              <a:gd name="connsiteY6" fmla="*/ 0 h 238097"/>
              <a:gd name="connsiteX0" fmla="*/ 5238 w 9157092"/>
              <a:gd name="connsiteY0" fmla="*/ 0 h 228748"/>
              <a:gd name="connsiteX1" fmla="*/ 9155588 w 9157092"/>
              <a:gd name="connsiteY1" fmla="*/ 0 h 228748"/>
              <a:gd name="connsiteX2" fmla="*/ 9157092 w 9157092"/>
              <a:gd name="connsiteY2" fmla="*/ 225842 h 228748"/>
              <a:gd name="connsiteX3" fmla="*/ 7537006 w 9157092"/>
              <a:gd name="connsiteY3" fmla="*/ 225843 h 228748"/>
              <a:gd name="connsiteX4" fmla="*/ 7061008 w 9157092"/>
              <a:gd name="connsiteY4" fmla="*/ 34968 h 228748"/>
              <a:gd name="connsiteX5" fmla="*/ 0 w 9157092"/>
              <a:gd name="connsiteY5" fmla="*/ 36947 h 228748"/>
              <a:gd name="connsiteX6" fmla="*/ 5238 w 9157092"/>
              <a:gd name="connsiteY6" fmla="*/ 0 h 228748"/>
              <a:gd name="connsiteX0" fmla="*/ 5238 w 9157092"/>
              <a:gd name="connsiteY0" fmla="*/ 0 h 226163"/>
              <a:gd name="connsiteX1" fmla="*/ 9155588 w 9157092"/>
              <a:gd name="connsiteY1" fmla="*/ 0 h 226163"/>
              <a:gd name="connsiteX2" fmla="*/ 9157092 w 9157092"/>
              <a:gd name="connsiteY2" fmla="*/ 225842 h 226163"/>
              <a:gd name="connsiteX3" fmla="*/ 7537006 w 9157092"/>
              <a:gd name="connsiteY3" fmla="*/ 225843 h 226163"/>
              <a:gd name="connsiteX4" fmla="*/ 7061008 w 9157092"/>
              <a:gd name="connsiteY4" fmla="*/ 34968 h 226163"/>
              <a:gd name="connsiteX5" fmla="*/ 0 w 9157092"/>
              <a:gd name="connsiteY5" fmla="*/ 36947 h 226163"/>
              <a:gd name="connsiteX6" fmla="*/ 5238 w 9157092"/>
              <a:gd name="connsiteY6" fmla="*/ 0 h 226163"/>
              <a:gd name="connsiteX0" fmla="*/ 5238 w 9157092"/>
              <a:gd name="connsiteY0" fmla="*/ 0 h 226032"/>
              <a:gd name="connsiteX1" fmla="*/ 9155588 w 9157092"/>
              <a:gd name="connsiteY1" fmla="*/ 0 h 226032"/>
              <a:gd name="connsiteX2" fmla="*/ 9157092 w 9157092"/>
              <a:gd name="connsiteY2" fmla="*/ 225842 h 226032"/>
              <a:gd name="connsiteX3" fmla="*/ 7537006 w 9157092"/>
              <a:gd name="connsiteY3" fmla="*/ 225843 h 226032"/>
              <a:gd name="connsiteX4" fmla="*/ 7061008 w 9157092"/>
              <a:gd name="connsiteY4" fmla="*/ 34968 h 226032"/>
              <a:gd name="connsiteX5" fmla="*/ 0 w 9157092"/>
              <a:gd name="connsiteY5" fmla="*/ 36947 h 226032"/>
              <a:gd name="connsiteX6" fmla="*/ 5238 w 9157092"/>
              <a:gd name="connsiteY6" fmla="*/ 0 h 226032"/>
              <a:gd name="connsiteX0" fmla="*/ 0 w 9151854"/>
              <a:gd name="connsiteY0" fmla="*/ 0 h 226032"/>
              <a:gd name="connsiteX1" fmla="*/ 9150350 w 9151854"/>
              <a:gd name="connsiteY1" fmla="*/ 0 h 226032"/>
              <a:gd name="connsiteX2" fmla="*/ 9151854 w 9151854"/>
              <a:gd name="connsiteY2" fmla="*/ 225842 h 226032"/>
              <a:gd name="connsiteX3" fmla="*/ 7531768 w 9151854"/>
              <a:gd name="connsiteY3" fmla="*/ 225843 h 226032"/>
              <a:gd name="connsiteX4" fmla="*/ 7055770 w 9151854"/>
              <a:gd name="connsiteY4" fmla="*/ 34968 h 226032"/>
              <a:gd name="connsiteX5" fmla="*/ 1906 w 9151854"/>
              <a:gd name="connsiteY5" fmla="*/ 36947 h 226032"/>
              <a:gd name="connsiteX6" fmla="*/ 0 w 9151854"/>
              <a:gd name="connsiteY6" fmla="*/ 0 h 226032"/>
              <a:gd name="connsiteX0" fmla="*/ 5281 w 9149992"/>
              <a:gd name="connsiteY0" fmla="*/ 0 h 226032"/>
              <a:gd name="connsiteX1" fmla="*/ 9148488 w 9149992"/>
              <a:gd name="connsiteY1" fmla="*/ 0 h 226032"/>
              <a:gd name="connsiteX2" fmla="*/ 9149992 w 9149992"/>
              <a:gd name="connsiteY2" fmla="*/ 225842 h 226032"/>
              <a:gd name="connsiteX3" fmla="*/ 7529906 w 9149992"/>
              <a:gd name="connsiteY3" fmla="*/ 225843 h 226032"/>
              <a:gd name="connsiteX4" fmla="*/ 7053908 w 9149992"/>
              <a:gd name="connsiteY4" fmla="*/ 34968 h 226032"/>
              <a:gd name="connsiteX5" fmla="*/ 44 w 9149992"/>
              <a:gd name="connsiteY5" fmla="*/ 36947 h 226032"/>
              <a:gd name="connsiteX6" fmla="*/ 5281 w 9149992"/>
              <a:gd name="connsiteY6" fmla="*/ 0 h 226032"/>
              <a:gd name="connsiteX0" fmla="*/ 0 w 9144711"/>
              <a:gd name="connsiteY0" fmla="*/ 0 h 226032"/>
              <a:gd name="connsiteX1" fmla="*/ 9143207 w 9144711"/>
              <a:gd name="connsiteY1" fmla="*/ 0 h 226032"/>
              <a:gd name="connsiteX2" fmla="*/ 9144711 w 9144711"/>
              <a:gd name="connsiteY2" fmla="*/ 225842 h 226032"/>
              <a:gd name="connsiteX3" fmla="*/ 7524625 w 9144711"/>
              <a:gd name="connsiteY3" fmla="*/ 225843 h 226032"/>
              <a:gd name="connsiteX4" fmla="*/ 7048627 w 9144711"/>
              <a:gd name="connsiteY4" fmla="*/ 34968 h 226032"/>
              <a:gd name="connsiteX5" fmla="*/ 1907 w 9144711"/>
              <a:gd name="connsiteY5" fmla="*/ 36947 h 226032"/>
              <a:gd name="connsiteX6" fmla="*/ 0 w 9144711"/>
              <a:gd name="connsiteY6" fmla="*/ 0 h 226032"/>
              <a:gd name="connsiteX0" fmla="*/ 616 w 9142946"/>
              <a:gd name="connsiteY0" fmla="*/ 0 h 226032"/>
              <a:gd name="connsiteX1" fmla="*/ 9141442 w 9142946"/>
              <a:gd name="connsiteY1" fmla="*/ 0 h 226032"/>
              <a:gd name="connsiteX2" fmla="*/ 9142946 w 9142946"/>
              <a:gd name="connsiteY2" fmla="*/ 225842 h 226032"/>
              <a:gd name="connsiteX3" fmla="*/ 7522860 w 9142946"/>
              <a:gd name="connsiteY3" fmla="*/ 225843 h 226032"/>
              <a:gd name="connsiteX4" fmla="*/ 7046862 w 9142946"/>
              <a:gd name="connsiteY4" fmla="*/ 34968 h 226032"/>
              <a:gd name="connsiteX5" fmla="*/ 142 w 9142946"/>
              <a:gd name="connsiteY5" fmla="*/ 36947 h 226032"/>
              <a:gd name="connsiteX6" fmla="*/ 616 w 9142946"/>
              <a:gd name="connsiteY6" fmla="*/ 0 h 226032"/>
              <a:gd name="connsiteX0" fmla="*/ 616 w 9142946"/>
              <a:gd name="connsiteY0" fmla="*/ 0 h 226032"/>
              <a:gd name="connsiteX1" fmla="*/ 9141442 w 9142946"/>
              <a:gd name="connsiteY1" fmla="*/ 0 h 226032"/>
              <a:gd name="connsiteX2" fmla="*/ 9142946 w 9142946"/>
              <a:gd name="connsiteY2" fmla="*/ 225842 h 226032"/>
              <a:gd name="connsiteX3" fmla="*/ 7522860 w 9142946"/>
              <a:gd name="connsiteY3" fmla="*/ 225843 h 226032"/>
              <a:gd name="connsiteX4" fmla="*/ 7046862 w 9142946"/>
              <a:gd name="connsiteY4" fmla="*/ 34968 h 226032"/>
              <a:gd name="connsiteX5" fmla="*/ 142 w 9142946"/>
              <a:gd name="connsiteY5" fmla="*/ 36947 h 226032"/>
              <a:gd name="connsiteX6" fmla="*/ 616 w 9142946"/>
              <a:gd name="connsiteY6" fmla="*/ 0 h 226032"/>
              <a:gd name="connsiteX0" fmla="*/ 616 w 9142946"/>
              <a:gd name="connsiteY0" fmla="*/ 0 h 226032"/>
              <a:gd name="connsiteX1" fmla="*/ 9141442 w 9142946"/>
              <a:gd name="connsiteY1" fmla="*/ 0 h 226032"/>
              <a:gd name="connsiteX2" fmla="*/ 9142946 w 9142946"/>
              <a:gd name="connsiteY2" fmla="*/ 225842 h 226032"/>
              <a:gd name="connsiteX3" fmla="*/ 7522860 w 9142946"/>
              <a:gd name="connsiteY3" fmla="*/ 225843 h 226032"/>
              <a:gd name="connsiteX4" fmla="*/ 7046862 w 9142946"/>
              <a:gd name="connsiteY4" fmla="*/ 34968 h 226032"/>
              <a:gd name="connsiteX5" fmla="*/ 142 w 9142946"/>
              <a:gd name="connsiteY5" fmla="*/ 36947 h 226032"/>
              <a:gd name="connsiteX6" fmla="*/ 616 w 9142946"/>
              <a:gd name="connsiteY6" fmla="*/ 0 h 2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2946" h="226032">
                <a:moveTo>
                  <a:pt x="616" y="0"/>
                </a:moveTo>
                <a:lnTo>
                  <a:pt x="9141442" y="0"/>
                </a:lnTo>
                <a:cubicBezTo>
                  <a:pt x="9141943" y="114968"/>
                  <a:pt x="9142445" y="110874"/>
                  <a:pt x="9142946" y="225842"/>
                </a:cubicBezTo>
                <a:lnTo>
                  <a:pt x="7522860" y="225843"/>
                </a:lnTo>
                <a:cubicBezTo>
                  <a:pt x="7271325" y="232862"/>
                  <a:pt x="7157904" y="42237"/>
                  <a:pt x="7046862" y="34968"/>
                </a:cubicBezTo>
                <a:lnTo>
                  <a:pt x="142" y="36947"/>
                </a:lnTo>
                <a:cubicBezTo>
                  <a:pt x="-493" y="24631"/>
                  <a:pt x="1251" y="12316"/>
                  <a:pt x="61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9" name="Freeform 18"/>
          <p:cNvSpPr/>
          <p:nvPr/>
        </p:nvSpPr>
        <p:spPr>
          <a:xfrm flipH="1" flipV="1">
            <a:off x="-1284" y="6407137"/>
            <a:ext cx="12199183" cy="461559"/>
          </a:xfrm>
          <a:custGeom>
            <a:avLst/>
            <a:gdLst>
              <a:gd name="connsiteX0" fmla="*/ 0 w 9144000"/>
              <a:gd name="connsiteY0" fmla="*/ 0 h 344905"/>
              <a:gd name="connsiteX1" fmla="*/ 9144000 w 9144000"/>
              <a:gd name="connsiteY1" fmla="*/ 0 h 344905"/>
              <a:gd name="connsiteX2" fmla="*/ 9135979 w 9144000"/>
              <a:gd name="connsiteY2" fmla="*/ 344905 h 344905"/>
              <a:gd name="connsiteX3" fmla="*/ 7531768 w 9144000"/>
              <a:gd name="connsiteY3" fmla="*/ 344905 h 344905"/>
              <a:gd name="connsiteX4" fmla="*/ 7098632 w 9144000"/>
              <a:gd name="connsiteY4" fmla="*/ 80211 h 344905"/>
              <a:gd name="connsiteX5" fmla="*/ 0 w 9144000"/>
              <a:gd name="connsiteY5" fmla="*/ 72189 h 344905"/>
              <a:gd name="connsiteX6" fmla="*/ 0 w 9144000"/>
              <a:gd name="connsiteY6" fmla="*/ 0 h 344905"/>
              <a:gd name="connsiteX0" fmla="*/ 0 w 9144000"/>
              <a:gd name="connsiteY0" fmla="*/ 0 h 346838"/>
              <a:gd name="connsiteX1" fmla="*/ 9144000 w 9144000"/>
              <a:gd name="connsiteY1" fmla="*/ 0 h 346838"/>
              <a:gd name="connsiteX2" fmla="*/ 9135979 w 9144000"/>
              <a:gd name="connsiteY2" fmla="*/ 344905 h 346838"/>
              <a:gd name="connsiteX3" fmla="*/ 7531768 w 9144000"/>
              <a:gd name="connsiteY3" fmla="*/ 344905 h 346838"/>
              <a:gd name="connsiteX4" fmla="*/ 7098632 w 9144000"/>
              <a:gd name="connsiteY4" fmla="*/ 80211 h 346838"/>
              <a:gd name="connsiteX5" fmla="*/ 0 w 9144000"/>
              <a:gd name="connsiteY5" fmla="*/ 72189 h 346838"/>
              <a:gd name="connsiteX6" fmla="*/ 0 w 9144000"/>
              <a:gd name="connsiteY6" fmla="*/ 0 h 346838"/>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0 w 9144000"/>
              <a:gd name="connsiteY5" fmla="*/ 72189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29327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52187 h 346507"/>
              <a:gd name="connsiteX6" fmla="*/ 0 w 9144000"/>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57092"/>
              <a:gd name="connsiteY0" fmla="*/ 0 h 346507"/>
              <a:gd name="connsiteX1" fmla="*/ 914923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169"/>
              <a:gd name="connsiteX1" fmla="*/ 9155588 w 9157092"/>
              <a:gd name="connsiteY1" fmla="*/ 0 h 346169"/>
              <a:gd name="connsiteX2" fmla="*/ 9157092 w 9157092"/>
              <a:gd name="connsiteY2" fmla="*/ 344905 h 346169"/>
              <a:gd name="connsiteX3" fmla="*/ 7537006 w 9157092"/>
              <a:gd name="connsiteY3" fmla="*/ 344905 h 346169"/>
              <a:gd name="connsiteX4" fmla="*/ 7061008 w 9157092"/>
              <a:gd name="connsiteY4" fmla="*/ 34968 h 346169"/>
              <a:gd name="connsiteX5" fmla="*/ 0 w 9157092"/>
              <a:gd name="connsiteY5" fmla="*/ 36947 h 346169"/>
              <a:gd name="connsiteX6" fmla="*/ 5238 w 9157092"/>
              <a:gd name="connsiteY6" fmla="*/ 0 h 346169"/>
              <a:gd name="connsiteX0" fmla="*/ 5238 w 9157092"/>
              <a:gd name="connsiteY0" fmla="*/ 0 h 346169"/>
              <a:gd name="connsiteX1" fmla="*/ 9155588 w 9157092"/>
              <a:gd name="connsiteY1" fmla="*/ 0 h 346169"/>
              <a:gd name="connsiteX2" fmla="*/ 9157092 w 9157092"/>
              <a:gd name="connsiteY2" fmla="*/ 344905 h 346169"/>
              <a:gd name="connsiteX3" fmla="*/ 7598919 w 9157092"/>
              <a:gd name="connsiteY3" fmla="*/ 344905 h 346169"/>
              <a:gd name="connsiteX4" fmla="*/ 7061008 w 9157092"/>
              <a:gd name="connsiteY4" fmla="*/ 34968 h 346169"/>
              <a:gd name="connsiteX5" fmla="*/ 0 w 9157092"/>
              <a:gd name="connsiteY5" fmla="*/ 36947 h 346169"/>
              <a:gd name="connsiteX6" fmla="*/ 5238 w 9157092"/>
              <a:gd name="connsiteY6" fmla="*/ 0 h 346169"/>
              <a:gd name="connsiteX0" fmla="*/ 5238 w 9230911"/>
              <a:gd name="connsiteY0" fmla="*/ 0 h 346169"/>
              <a:gd name="connsiteX1" fmla="*/ 9155588 w 9230911"/>
              <a:gd name="connsiteY1" fmla="*/ 0 h 346169"/>
              <a:gd name="connsiteX2" fmla="*/ 9230911 w 9230911"/>
              <a:gd name="connsiteY2" fmla="*/ 344905 h 346169"/>
              <a:gd name="connsiteX3" fmla="*/ 7598919 w 9230911"/>
              <a:gd name="connsiteY3" fmla="*/ 344905 h 346169"/>
              <a:gd name="connsiteX4" fmla="*/ 7061008 w 9230911"/>
              <a:gd name="connsiteY4" fmla="*/ 34968 h 346169"/>
              <a:gd name="connsiteX5" fmla="*/ 0 w 9230911"/>
              <a:gd name="connsiteY5" fmla="*/ 36947 h 346169"/>
              <a:gd name="connsiteX6" fmla="*/ 5238 w 9230911"/>
              <a:gd name="connsiteY6" fmla="*/ 0 h 346169"/>
              <a:gd name="connsiteX0" fmla="*/ 5238 w 9234210"/>
              <a:gd name="connsiteY0" fmla="*/ 0 h 346169"/>
              <a:gd name="connsiteX1" fmla="*/ 9234169 w 9234210"/>
              <a:gd name="connsiteY1" fmla="*/ 0 h 346169"/>
              <a:gd name="connsiteX2" fmla="*/ 9230911 w 9234210"/>
              <a:gd name="connsiteY2" fmla="*/ 344905 h 346169"/>
              <a:gd name="connsiteX3" fmla="*/ 7598919 w 9234210"/>
              <a:gd name="connsiteY3" fmla="*/ 344905 h 346169"/>
              <a:gd name="connsiteX4" fmla="*/ 7061008 w 9234210"/>
              <a:gd name="connsiteY4" fmla="*/ 34968 h 346169"/>
              <a:gd name="connsiteX5" fmla="*/ 0 w 9234210"/>
              <a:gd name="connsiteY5" fmla="*/ 36947 h 346169"/>
              <a:gd name="connsiteX6" fmla="*/ 5238 w 9234210"/>
              <a:gd name="connsiteY6" fmla="*/ 0 h 346169"/>
              <a:gd name="connsiteX0" fmla="*/ 5238 w 9235674"/>
              <a:gd name="connsiteY0" fmla="*/ 0 h 346169"/>
              <a:gd name="connsiteX1" fmla="*/ 9234169 w 9235674"/>
              <a:gd name="connsiteY1" fmla="*/ 0 h 346169"/>
              <a:gd name="connsiteX2" fmla="*/ 9235674 w 9235674"/>
              <a:gd name="connsiteY2" fmla="*/ 342524 h 346169"/>
              <a:gd name="connsiteX3" fmla="*/ 7598919 w 9235674"/>
              <a:gd name="connsiteY3" fmla="*/ 344905 h 346169"/>
              <a:gd name="connsiteX4" fmla="*/ 7061008 w 9235674"/>
              <a:gd name="connsiteY4" fmla="*/ 34968 h 346169"/>
              <a:gd name="connsiteX5" fmla="*/ 0 w 9235674"/>
              <a:gd name="connsiteY5" fmla="*/ 36947 h 346169"/>
              <a:gd name="connsiteX6" fmla="*/ 5238 w 9235674"/>
              <a:gd name="connsiteY6" fmla="*/ 0 h 346169"/>
              <a:gd name="connsiteX0" fmla="*/ 5238 w 9235674"/>
              <a:gd name="connsiteY0" fmla="*/ 0 h 346169"/>
              <a:gd name="connsiteX1" fmla="*/ 9234169 w 9235674"/>
              <a:gd name="connsiteY1" fmla="*/ 0 h 346169"/>
              <a:gd name="connsiteX2" fmla="*/ 9235674 w 9235674"/>
              <a:gd name="connsiteY2" fmla="*/ 342524 h 346169"/>
              <a:gd name="connsiteX3" fmla="*/ 7598919 w 9235674"/>
              <a:gd name="connsiteY3" fmla="*/ 344905 h 346169"/>
              <a:gd name="connsiteX4" fmla="*/ 7061008 w 9235674"/>
              <a:gd name="connsiteY4" fmla="*/ 34968 h 346169"/>
              <a:gd name="connsiteX5" fmla="*/ 0 w 9235674"/>
              <a:gd name="connsiteY5" fmla="*/ 36947 h 346169"/>
              <a:gd name="connsiteX6" fmla="*/ 5238 w 9235674"/>
              <a:gd name="connsiteY6" fmla="*/ 0 h 346169"/>
              <a:gd name="connsiteX0" fmla="*/ 112330 w 9235674"/>
              <a:gd name="connsiteY0" fmla="*/ 0 h 346169"/>
              <a:gd name="connsiteX1" fmla="*/ 9234169 w 9235674"/>
              <a:gd name="connsiteY1" fmla="*/ 0 h 346169"/>
              <a:gd name="connsiteX2" fmla="*/ 9235674 w 9235674"/>
              <a:gd name="connsiteY2" fmla="*/ 342524 h 346169"/>
              <a:gd name="connsiteX3" fmla="*/ 7598919 w 9235674"/>
              <a:gd name="connsiteY3" fmla="*/ 344905 h 346169"/>
              <a:gd name="connsiteX4" fmla="*/ 7061008 w 9235674"/>
              <a:gd name="connsiteY4" fmla="*/ 34968 h 346169"/>
              <a:gd name="connsiteX5" fmla="*/ 0 w 9235674"/>
              <a:gd name="connsiteY5" fmla="*/ 36947 h 346169"/>
              <a:gd name="connsiteX6" fmla="*/ 112330 w 9235674"/>
              <a:gd name="connsiteY6" fmla="*/ 0 h 346169"/>
              <a:gd name="connsiteX0" fmla="*/ 5238 w 9128582"/>
              <a:gd name="connsiteY0" fmla="*/ 0 h 346169"/>
              <a:gd name="connsiteX1" fmla="*/ 9127077 w 9128582"/>
              <a:gd name="connsiteY1" fmla="*/ 0 h 346169"/>
              <a:gd name="connsiteX2" fmla="*/ 9128582 w 9128582"/>
              <a:gd name="connsiteY2" fmla="*/ 342524 h 346169"/>
              <a:gd name="connsiteX3" fmla="*/ 7491827 w 9128582"/>
              <a:gd name="connsiteY3" fmla="*/ 344905 h 346169"/>
              <a:gd name="connsiteX4" fmla="*/ 6953916 w 9128582"/>
              <a:gd name="connsiteY4" fmla="*/ 34968 h 346169"/>
              <a:gd name="connsiteX5" fmla="*/ 0 w 9128582"/>
              <a:gd name="connsiteY5" fmla="*/ 36947 h 346169"/>
              <a:gd name="connsiteX6" fmla="*/ 5238 w 9128582"/>
              <a:gd name="connsiteY6" fmla="*/ 0 h 346169"/>
              <a:gd name="connsiteX0" fmla="*/ 17938 w 9141282"/>
              <a:gd name="connsiteY0" fmla="*/ 0 h 346169"/>
              <a:gd name="connsiteX1" fmla="*/ 9139777 w 9141282"/>
              <a:gd name="connsiteY1" fmla="*/ 0 h 346169"/>
              <a:gd name="connsiteX2" fmla="*/ 9141282 w 9141282"/>
              <a:gd name="connsiteY2" fmla="*/ 342524 h 346169"/>
              <a:gd name="connsiteX3" fmla="*/ 7504527 w 9141282"/>
              <a:gd name="connsiteY3" fmla="*/ 344905 h 346169"/>
              <a:gd name="connsiteX4" fmla="*/ 6966616 w 9141282"/>
              <a:gd name="connsiteY4" fmla="*/ 34968 h 346169"/>
              <a:gd name="connsiteX5" fmla="*/ 0 w 9141282"/>
              <a:gd name="connsiteY5" fmla="*/ 36947 h 346169"/>
              <a:gd name="connsiteX6" fmla="*/ 17938 w 9141282"/>
              <a:gd name="connsiteY6" fmla="*/ 0 h 346169"/>
              <a:gd name="connsiteX0" fmla="*/ 0 w 9148744"/>
              <a:gd name="connsiteY0" fmla="*/ 0 h 346169"/>
              <a:gd name="connsiteX1" fmla="*/ 9147239 w 9148744"/>
              <a:gd name="connsiteY1" fmla="*/ 0 h 346169"/>
              <a:gd name="connsiteX2" fmla="*/ 9148744 w 9148744"/>
              <a:gd name="connsiteY2" fmla="*/ 342524 h 346169"/>
              <a:gd name="connsiteX3" fmla="*/ 7511989 w 9148744"/>
              <a:gd name="connsiteY3" fmla="*/ 344905 h 346169"/>
              <a:gd name="connsiteX4" fmla="*/ 6974078 w 9148744"/>
              <a:gd name="connsiteY4" fmla="*/ 34968 h 346169"/>
              <a:gd name="connsiteX5" fmla="*/ 7462 w 9148744"/>
              <a:gd name="connsiteY5" fmla="*/ 36947 h 346169"/>
              <a:gd name="connsiteX6" fmla="*/ 0 w 9148744"/>
              <a:gd name="connsiteY6" fmla="*/ 0 h 346169"/>
              <a:gd name="connsiteX0" fmla="*/ 0 w 9148744"/>
              <a:gd name="connsiteY0" fmla="*/ 0 h 346169"/>
              <a:gd name="connsiteX1" fmla="*/ 9147239 w 9148744"/>
              <a:gd name="connsiteY1" fmla="*/ 0 h 346169"/>
              <a:gd name="connsiteX2" fmla="*/ 9148744 w 9148744"/>
              <a:gd name="connsiteY2" fmla="*/ 342524 h 346169"/>
              <a:gd name="connsiteX3" fmla="*/ 7511989 w 9148744"/>
              <a:gd name="connsiteY3" fmla="*/ 344905 h 346169"/>
              <a:gd name="connsiteX4" fmla="*/ 6974078 w 9148744"/>
              <a:gd name="connsiteY4" fmla="*/ 34968 h 346169"/>
              <a:gd name="connsiteX5" fmla="*/ 7462 w 9148744"/>
              <a:gd name="connsiteY5" fmla="*/ 36947 h 346169"/>
              <a:gd name="connsiteX6" fmla="*/ 0 w 9148744"/>
              <a:gd name="connsiteY6" fmla="*/ 0 h 346169"/>
              <a:gd name="connsiteX0" fmla="*/ 24288 w 9141282"/>
              <a:gd name="connsiteY0" fmla="*/ 0 h 346169"/>
              <a:gd name="connsiteX1" fmla="*/ 9139777 w 9141282"/>
              <a:gd name="connsiteY1" fmla="*/ 0 h 346169"/>
              <a:gd name="connsiteX2" fmla="*/ 9141282 w 9141282"/>
              <a:gd name="connsiteY2" fmla="*/ 342524 h 346169"/>
              <a:gd name="connsiteX3" fmla="*/ 7504527 w 9141282"/>
              <a:gd name="connsiteY3" fmla="*/ 344905 h 346169"/>
              <a:gd name="connsiteX4" fmla="*/ 6966616 w 9141282"/>
              <a:gd name="connsiteY4" fmla="*/ 34968 h 346169"/>
              <a:gd name="connsiteX5" fmla="*/ 0 w 9141282"/>
              <a:gd name="connsiteY5" fmla="*/ 36947 h 346169"/>
              <a:gd name="connsiteX6" fmla="*/ 24288 w 9141282"/>
              <a:gd name="connsiteY6" fmla="*/ 0 h 346169"/>
              <a:gd name="connsiteX0" fmla="*/ 5238 w 9141282"/>
              <a:gd name="connsiteY0" fmla="*/ 0 h 346169"/>
              <a:gd name="connsiteX1" fmla="*/ 9139777 w 9141282"/>
              <a:gd name="connsiteY1" fmla="*/ 0 h 346169"/>
              <a:gd name="connsiteX2" fmla="*/ 9141282 w 9141282"/>
              <a:gd name="connsiteY2" fmla="*/ 342524 h 346169"/>
              <a:gd name="connsiteX3" fmla="*/ 7504527 w 9141282"/>
              <a:gd name="connsiteY3" fmla="*/ 344905 h 346169"/>
              <a:gd name="connsiteX4" fmla="*/ 6966616 w 9141282"/>
              <a:gd name="connsiteY4" fmla="*/ 34968 h 346169"/>
              <a:gd name="connsiteX5" fmla="*/ 0 w 9141282"/>
              <a:gd name="connsiteY5" fmla="*/ 36947 h 346169"/>
              <a:gd name="connsiteX6" fmla="*/ 5238 w 9141282"/>
              <a:gd name="connsiteY6" fmla="*/ 0 h 346169"/>
              <a:gd name="connsiteX0" fmla="*/ 0 w 9150331"/>
              <a:gd name="connsiteY0" fmla="*/ 0 h 346169"/>
              <a:gd name="connsiteX1" fmla="*/ 9148826 w 9150331"/>
              <a:gd name="connsiteY1" fmla="*/ 0 h 346169"/>
              <a:gd name="connsiteX2" fmla="*/ 9150331 w 9150331"/>
              <a:gd name="connsiteY2" fmla="*/ 342524 h 346169"/>
              <a:gd name="connsiteX3" fmla="*/ 7513576 w 9150331"/>
              <a:gd name="connsiteY3" fmla="*/ 344905 h 346169"/>
              <a:gd name="connsiteX4" fmla="*/ 6975665 w 9150331"/>
              <a:gd name="connsiteY4" fmla="*/ 34968 h 346169"/>
              <a:gd name="connsiteX5" fmla="*/ 9049 w 9150331"/>
              <a:gd name="connsiteY5" fmla="*/ 36947 h 346169"/>
              <a:gd name="connsiteX6" fmla="*/ 0 w 9150331"/>
              <a:gd name="connsiteY6" fmla="*/ 0 h 346169"/>
              <a:gd name="connsiteX0" fmla="*/ 476 w 9150807"/>
              <a:gd name="connsiteY0" fmla="*/ 0 h 346169"/>
              <a:gd name="connsiteX1" fmla="*/ 9149302 w 9150807"/>
              <a:gd name="connsiteY1" fmla="*/ 0 h 346169"/>
              <a:gd name="connsiteX2" fmla="*/ 9150807 w 9150807"/>
              <a:gd name="connsiteY2" fmla="*/ 342524 h 346169"/>
              <a:gd name="connsiteX3" fmla="*/ 7514052 w 9150807"/>
              <a:gd name="connsiteY3" fmla="*/ 344905 h 346169"/>
              <a:gd name="connsiteX4" fmla="*/ 6976141 w 9150807"/>
              <a:gd name="connsiteY4" fmla="*/ 34968 h 346169"/>
              <a:gd name="connsiteX5" fmla="*/ 0 w 9150807"/>
              <a:gd name="connsiteY5" fmla="*/ 36947 h 346169"/>
              <a:gd name="connsiteX6" fmla="*/ 476 w 9150807"/>
              <a:gd name="connsiteY6" fmla="*/ 0 h 346169"/>
              <a:gd name="connsiteX0" fmla="*/ 476 w 9149387"/>
              <a:gd name="connsiteY0" fmla="*/ 0 h 347286"/>
              <a:gd name="connsiteX1" fmla="*/ 9149302 w 9149387"/>
              <a:gd name="connsiteY1" fmla="*/ 0 h 347286"/>
              <a:gd name="connsiteX2" fmla="*/ 9148426 w 9149387"/>
              <a:gd name="connsiteY2" fmla="*/ 347286 h 347286"/>
              <a:gd name="connsiteX3" fmla="*/ 7514052 w 9149387"/>
              <a:gd name="connsiteY3" fmla="*/ 344905 h 347286"/>
              <a:gd name="connsiteX4" fmla="*/ 6976141 w 9149387"/>
              <a:gd name="connsiteY4" fmla="*/ 34968 h 347286"/>
              <a:gd name="connsiteX5" fmla="*/ 0 w 9149387"/>
              <a:gd name="connsiteY5" fmla="*/ 36947 h 347286"/>
              <a:gd name="connsiteX6" fmla="*/ 476 w 9149387"/>
              <a:gd name="connsiteY6" fmla="*/ 0 h 347286"/>
              <a:gd name="connsiteX0" fmla="*/ 476 w 9149387"/>
              <a:gd name="connsiteY0" fmla="*/ 0 h 346169"/>
              <a:gd name="connsiteX1" fmla="*/ 9149302 w 9149387"/>
              <a:gd name="connsiteY1" fmla="*/ 0 h 346169"/>
              <a:gd name="connsiteX2" fmla="*/ 9148426 w 9149387"/>
              <a:gd name="connsiteY2" fmla="*/ 342524 h 346169"/>
              <a:gd name="connsiteX3" fmla="*/ 7514052 w 9149387"/>
              <a:gd name="connsiteY3" fmla="*/ 344905 h 346169"/>
              <a:gd name="connsiteX4" fmla="*/ 6976141 w 9149387"/>
              <a:gd name="connsiteY4" fmla="*/ 34968 h 346169"/>
              <a:gd name="connsiteX5" fmla="*/ 0 w 9149387"/>
              <a:gd name="connsiteY5" fmla="*/ 36947 h 346169"/>
              <a:gd name="connsiteX6" fmla="*/ 476 w 9149387"/>
              <a:gd name="connsiteY6" fmla="*/ 0 h 346169"/>
              <a:gd name="connsiteX0" fmla="*/ 476 w 9149329"/>
              <a:gd name="connsiteY0" fmla="*/ 0 h 347286"/>
              <a:gd name="connsiteX1" fmla="*/ 9149302 w 9149329"/>
              <a:gd name="connsiteY1" fmla="*/ 0 h 347286"/>
              <a:gd name="connsiteX2" fmla="*/ 9143664 w 9149329"/>
              <a:gd name="connsiteY2" fmla="*/ 347286 h 347286"/>
              <a:gd name="connsiteX3" fmla="*/ 7514052 w 9149329"/>
              <a:gd name="connsiteY3" fmla="*/ 344905 h 347286"/>
              <a:gd name="connsiteX4" fmla="*/ 6976141 w 9149329"/>
              <a:gd name="connsiteY4" fmla="*/ 34968 h 347286"/>
              <a:gd name="connsiteX5" fmla="*/ 0 w 9149329"/>
              <a:gd name="connsiteY5" fmla="*/ 36947 h 347286"/>
              <a:gd name="connsiteX6" fmla="*/ 476 w 9149329"/>
              <a:gd name="connsiteY6" fmla="*/ 0 h 347286"/>
              <a:gd name="connsiteX0" fmla="*/ 476 w 9149343"/>
              <a:gd name="connsiteY0" fmla="*/ 0 h 346169"/>
              <a:gd name="connsiteX1" fmla="*/ 9149302 w 9149343"/>
              <a:gd name="connsiteY1" fmla="*/ 0 h 346169"/>
              <a:gd name="connsiteX2" fmla="*/ 9146045 w 9149343"/>
              <a:gd name="connsiteY2" fmla="*/ 342524 h 346169"/>
              <a:gd name="connsiteX3" fmla="*/ 7514052 w 9149343"/>
              <a:gd name="connsiteY3" fmla="*/ 344905 h 346169"/>
              <a:gd name="connsiteX4" fmla="*/ 6976141 w 9149343"/>
              <a:gd name="connsiteY4" fmla="*/ 34968 h 346169"/>
              <a:gd name="connsiteX5" fmla="*/ 0 w 9149343"/>
              <a:gd name="connsiteY5" fmla="*/ 36947 h 346169"/>
              <a:gd name="connsiteX6" fmla="*/ 476 w 9149343"/>
              <a:gd name="connsiteY6" fmla="*/ 0 h 346169"/>
              <a:gd name="connsiteX0" fmla="*/ 476 w 9149387"/>
              <a:gd name="connsiteY0" fmla="*/ 0 h 347286"/>
              <a:gd name="connsiteX1" fmla="*/ 9149302 w 9149387"/>
              <a:gd name="connsiteY1" fmla="*/ 0 h 347286"/>
              <a:gd name="connsiteX2" fmla="*/ 9148426 w 9149387"/>
              <a:gd name="connsiteY2" fmla="*/ 347286 h 347286"/>
              <a:gd name="connsiteX3" fmla="*/ 7514052 w 9149387"/>
              <a:gd name="connsiteY3" fmla="*/ 344905 h 347286"/>
              <a:gd name="connsiteX4" fmla="*/ 6976141 w 9149387"/>
              <a:gd name="connsiteY4" fmla="*/ 34968 h 347286"/>
              <a:gd name="connsiteX5" fmla="*/ 0 w 9149387"/>
              <a:gd name="connsiteY5" fmla="*/ 36947 h 347286"/>
              <a:gd name="connsiteX6" fmla="*/ 476 w 9149387"/>
              <a:gd name="connsiteY6" fmla="*/ 0 h 347286"/>
              <a:gd name="connsiteX0" fmla="*/ 476 w 9149387"/>
              <a:gd name="connsiteY0" fmla="*/ 0 h 347286"/>
              <a:gd name="connsiteX1" fmla="*/ 9149302 w 9149387"/>
              <a:gd name="connsiteY1" fmla="*/ 0 h 347286"/>
              <a:gd name="connsiteX2" fmla="*/ 9148426 w 9149387"/>
              <a:gd name="connsiteY2" fmla="*/ 347286 h 347286"/>
              <a:gd name="connsiteX3" fmla="*/ 7514052 w 9149387"/>
              <a:gd name="connsiteY3" fmla="*/ 344905 h 347286"/>
              <a:gd name="connsiteX4" fmla="*/ 6976141 w 9149387"/>
              <a:gd name="connsiteY4" fmla="*/ 34968 h 347286"/>
              <a:gd name="connsiteX5" fmla="*/ 0 w 9149387"/>
              <a:gd name="connsiteY5" fmla="*/ 36947 h 347286"/>
              <a:gd name="connsiteX6" fmla="*/ 476 w 9149387"/>
              <a:gd name="connsiteY6" fmla="*/ 0 h 347286"/>
              <a:gd name="connsiteX0" fmla="*/ 476 w 9149387"/>
              <a:gd name="connsiteY0" fmla="*/ 0 h 346169"/>
              <a:gd name="connsiteX1" fmla="*/ 9149302 w 9149387"/>
              <a:gd name="connsiteY1" fmla="*/ 0 h 346169"/>
              <a:gd name="connsiteX2" fmla="*/ 9148426 w 9149387"/>
              <a:gd name="connsiteY2" fmla="*/ 340143 h 346169"/>
              <a:gd name="connsiteX3" fmla="*/ 7514052 w 9149387"/>
              <a:gd name="connsiteY3" fmla="*/ 344905 h 346169"/>
              <a:gd name="connsiteX4" fmla="*/ 6976141 w 9149387"/>
              <a:gd name="connsiteY4" fmla="*/ 34968 h 346169"/>
              <a:gd name="connsiteX5" fmla="*/ 0 w 9149387"/>
              <a:gd name="connsiteY5" fmla="*/ 36947 h 346169"/>
              <a:gd name="connsiteX6" fmla="*/ 476 w 9149387"/>
              <a:gd name="connsiteY6" fmla="*/ 0 h 346169"/>
              <a:gd name="connsiteX0" fmla="*/ 476 w 9149329"/>
              <a:gd name="connsiteY0" fmla="*/ 0 h 356811"/>
              <a:gd name="connsiteX1" fmla="*/ 9149302 w 9149329"/>
              <a:gd name="connsiteY1" fmla="*/ 0 h 356811"/>
              <a:gd name="connsiteX2" fmla="*/ 9143663 w 9149329"/>
              <a:gd name="connsiteY2" fmla="*/ 356811 h 356811"/>
              <a:gd name="connsiteX3" fmla="*/ 7514052 w 9149329"/>
              <a:gd name="connsiteY3" fmla="*/ 344905 h 356811"/>
              <a:gd name="connsiteX4" fmla="*/ 6976141 w 9149329"/>
              <a:gd name="connsiteY4" fmla="*/ 34968 h 356811"/>
              <a:gd name="connsiteX5" fmla="*/ 0 w 9149329"/>
              <a:gd name="connsiteY5" fmla="*/ 36947 h 356811"/>
              <a:gd name="connsiteX6" fmla="*/ 476 w 9149329"/>
              <a:gd name="connsiteY6" fmla="*/ 0 h 356811"/>
              <a:gd name="connsiteX0" fmla="*/ 476 w 9149308"/>
              <a:gd name="connsiteY0" fmla="*/ 0 h 425868"/>
              <a:gd name="connsiteX1" fmla="*/ 9149302 w 9149308"/>
              <a:gd name="connsiteY1" fmla="*/ 0 h 425868"/>
              <a:gd name="connsiteX2" fmla="*/ 9122232 w 9149308"/>
              <a:gd name="connsiteY2" fmla="*/ 425868 h 425868"/>
              <a:gd name="connsiteX3" fmla="*/ 7514052 w 9149308"/>
              <a:gd name="connsiteY3" fmla="*/ 344905 h 425868"/>
              <a:gd name="connsiteX4" fmla="*/ 6976141 w 9149308"/>
              <a:gd name="connsiteY4" fmla="*/ 34968 h 425868"/>
              <a:gd name="connsiteX5" fmla="*/ 0 w 9149308"/>
              <a:gd name="connsiteY5" fmla="*/ 36947 h 425868"/>
              <a:gd name="connsiteX6" fmla="*/ 476 w 9149308"/>
              <a:gd name="connsiteY6" fmla="*/ 0 h 425868"/>
              <a:gd name="connsiteX0" fmla="*/ 476 w 9150807"/>
              <a:gd name="connsiteY0" fmla="*/ 0 h 356811"/>
              <a:gd name="connsiteX1" fmla="*/ 9149302 w 9150807"/>
              <a:gd name="connsiteY1" fmla="*/ 0 h 356811"/>
              <a:gd name="connsiteX2" fmla="*/ 9150807 w 9150807"/>
              <a:gd name="connsiteY2" fmla="*/ 356811 h 356811"/>
              <a:gd name="connsiteX3" fmla="*/ 7514052 w 9150807"/>
              <a:gd name="connsiteY3" fmla="*/ 344905 h 356811"/>
              <a:gd name="connsiteX4" fmla="*/ 6976141 w 9150807"/>
              <a:gd name="connsiteY4" fmla="*/ 34968 h 356811"/>
              <a:gd name="connsiteX5" fmla="*/ 0 w 9150807"/>
              <a:gd name="connsiteY5" fmla="*/ 36947 h 356811"/>
              <a:gd name="connsiteX6" fmla="*/ 476 w 9150807"/>
              <a:gd name="connsiteY6" fmla="*/ 0 h 356811"/>
              <a:gd name="connsiteX0" fmla="*/ 476 w 9149387"/>
              <a:gd name="connsiteY0" fmla="*/ 0 h 352049"/>
              <a:gd name="connsiteX1" fmla="*/ 9149302 w 9149387"/>
              <a:gd name="connsiteY1" fmla="*/ 0 h 352049"/>
              <a:gd name="connsiteX2" fmla="*/ 9148426 w 9149387"/>
              <a:gd name="connsiteY2" fmla="*/ 352049 h 352049"/>
              <a:gd name="connsiteX3" fmla="*/ 7514052 w 9149387"/>
              <a:gd name="connsiteY3" fmla="*/ 344905 h 352049"/>
              <a:gd name="connsiteX4" fmla="*/ 6976141 w 9149387"/>
              <a:gd name="connsiteY4" fmla="*/ 34968 h 352049"/>
              <a:gd name="connsiteX5" fmla="*/ 0 w 9149387"/>
              <a:gd name="connsiteY5" fmla="*/ 36947 h 352049"/>
              <a:gd name="connsiteX6" fmla="*/ 476 w 9149387"/>
              <a:gd name="connsiteY6" fmla="*/ 0 h 352049"/>
              <a:gd name="connsiteX0" fmla="*/ 476 w 9149387"/>
              <a:gd name="connsiteY0" fmla="*/ 0 h 346169"/>
              <a:gd name="connsiteX1" fmla="*/ 9149302 w 9149387"/>
              <a:gd name="connsiteY1" fmla="*/ 0 h 346169"/>
              <a:gd name="connsiteX2" fmla="*/ 9148426 w 9149387"/>
              <a:gd name="connsiteY2" fmla="*/ 344905 h 346169"/>
              <a:gd name="connsiteX3" fmla="*/ 7514052 w 9149387"/>
              <a:gd name="connsiteY3" fmla="*/ 344905 h 346169"/>
              <a:gd name="connsiteX4" fmla="*/ 6976141 w 9149387"/>
              <a:gd name="connsiteY4" fmla="*/ 34968 h 346169"/>
              <a:gd name="connsiteX5" fmla="*/ 0 w 9149387"/>
              <a:gd name="connsiteY5" fmla="*/ 36947 h 346169"/>
              <a:gd name="connsiteX6" fmla="*/ 476 w 9149387"/>
              <a:gd name="connsiteY6" fmla="*/ 0 h 34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9387" h="346169">
                <a:moveTo>
                  <a:pt x="476" y="0"/>
                </a:moveTo>
                <a:lnTo>
                  <a:pt x="9149302" y="0"/>
                </a:lnTo>
                <a:cubicBezTo>
                  <a:pt x="9149803" y="114968"/>
                  <a:pt x="9147925" y="229937"/>
                  <a:pt x="9148426" y="344905"/>
                </a:cubicBezTo>
                <a:lnTo>
                  <a:pt x="7514052" y="344905"/>
                </a:lnTo>
                <a:cubicBezTo>
                  <a:pt x="7281567" y="368593"/>
                  <a:pt x="7175289" y="51761"/>
                  <a:pt x="6976141" y="34968"/>
                </a:cubicBezTo>
                <a:lnTo>
                  <a:pt x="0" y="36947"/>
                </a:lnTo>
                <a:cubicBezTo>
                  <a:pt x="159" y="24631"/>
                  <a:pt x="317" y="12316"/>
                  <a:pt x="4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7606997" y="30798"/>
            <a:ext cx="3556087" cy="221599"/>
          </a:xfrm>
          <a:prstGeom prst="rect">
            <a:avLst/>
          </a:prstGeom>
        </p:spPr>
        <p:txBody>
          <a:bodyPr vert="horz" wrap="square" lIns="18288" tIns="18288" rIns="18288" bIns="18288" rtlCol="0" anchor="ctr">
            <a:spAutoFit/>
          </a:bodyPr>
          <a:lstStyle>
            <a:lvl1pPr algn="r">
              <a:defRPr sz="1200" b="0">
                <a:solidFill>
                  <a:schemeClr val="bg1"/>
                </a:solidFill>
                <a:latin typeface="Segoe UI" panose="020B0502040204020203" pitchFamily="34" charset="0"/>
                <a:cs typeface="Segoe UI" panose="020B0502040204020203" pitchFamily="34" charset="0"/>
              </a:defRPr>
            </a:lvl1pPr>
          </a:lstStyle>
          <a:p>
            <a:endParaRPr lang="en-US" dirty="0">
              <a:solidFill>
                <a:prstClr val="white"/>
              </a:solidFill>
            </a:endParaRPr>
          </a:p>
        </p:txBody>
      </p:sp>
      <p:sp>
        <p:nvSpPr>
          <p:cNvPr id="6" name="Slide Number Placeholder 5"/>
          <p:cNvSpPr>
            <a:spLocks noGrp="1"/>
          </p:cNvSpPr>
          <p:nvPr>
            <p:ph type="sldNum" sz="quarter" idx="4"/>
          </p:nvPr>
        </p:nvSpPr>
        <p:spPr>
          <a:xfrm>
            <a:off x="11662717" y="30798"/>
            <a:ext cx="224485" cy="221599"/>
          </a:xfrm>
          <a:prstGeom prst="rect">
            <a:avLst/>
          </a:prstGeom>
        </p:spPr>
        <p:txBody>
          <a:bodyPr vert="horz" wrap="none" lIns="18288" tIns="18288" rIns="18288" bIns="18288" rtlCol="0" anchor="ctr">
            <a:spAutoFit/>
          </a:bodyPr>
          <a:lstStyle>
            <a:lvl1pPr algn="r">
              <a:defRPr sz="1200" b="0">
                <a:solidFill>
                  <a:schemeClr val="bg1"/>
                </a:solidFill>
                <a:latin typeface="Segoe UI" panose="020B0502040204020203" pitchFamily="34" charset="0"/>
                <a:cs typeface="Segoe UI" panose="020B0502040204020203" pitchFamily="34" charset="0"/>
              </a:defRPr>
            </a:lvl1pPr>
          </a:lstStyle>
          <a:p>
            <a:fld id="{14D65173-87C9-47C0-A890-7AD8E2754265}" type="slidenum">
              <a:rPr lang="en-US" smtClean="0">
                <a:solidFill>
                  <a:prstClr val="white"/>
                </a:solidFill>
              </a:rPr>
              <a:pPr/>
              <a:t>‹#›</a:t>
            </a:fld>
            <a:endParaRPr lang="en-US" dirty="0">
              <a:solidFill>
                <a:prstClr val="white"/>
              </a:solidFill>
            </a:endParaRPr>
          </a:p>
        </p:txBody>
      </p:sp>
      <p:pic>
        <p:nvPicPr>
          <p:cNvPr id="13" name="Picture 12"/>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309800" y="6517402"/>
            <a:ext cx="2133600" cy="261965"/>
          </a:xfrm>
          <a:prstGeom prst="rect">
            <a:avLst/>
          </a:prstGeom>
        </p:spPr>
      </p:pic>
      <p:cxnSp>
        <p:nvCxnSpPr>
          <p:cNvPr id="15" name="Straight Connector 14"/>
          <p:cNvCxnSpPr/>
          <p:nvPr/>
        </p:nvCxnSpPr>
        <p:spPr>
          <a:xfrm>
            <a:off x="0" y="889000"/>
            <a:ext cx="12192000" cy="0"/>
          </a:xfrm>
          <a:prstGeom prst="line">
            <a:avLst/>
          </a:prstGeom>
          <a:ln>
            <a:gradFill flip="none" rotWithShape="1">
              <a:gsLst>
                <a:gs pos="0">
                  <a:schemeClr val="accent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921084"/>
            <a:ext cx="12192000" cy="0"/>
          </a:xfrm>
          <a:prstGeom prst="line">
            <a:avLst/>
          </a:prstGeom>
          <a:ln>
            <a:gradFill flip="none" rotWithShape="1">
              <a:gsLst>
                <a:gs pos="0">
                  <a:schemeClr val="tx1">
                    <a:lumMod val="20000"/>
                    <a:lumOff val="8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4599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timing>
    <p:tnLst>
      <p:par>
        <p:cTn id="1" dur="indefinite" restart="never" nodeType="tmRoot"/>
      </p:par>
    </p:tnLst>
  </p:timing>
  <p:hf hdr="0" dt="0"/>
  <p:txStyles>
    <p:titleStyle>
      <a:lvl1pPr algn="l" defTabSz="1219170" rtl="0" eaLnBrk="1" latinLnBrk="0" hangingPunct="1">
        <a:lnSpc>
          <a:spcPct val="90000"/>
        </a:lnSpc>
        <a:spcBef>
          <a:spcPct val="0"/>
        </a:spcBef>
        <a:buNone/>
        <a:defRPr sz="3200" b="0" kern="1200">
          <a:solidFill>
            <a:schemeClr val="accent1"/>
          </a:solidFill>
          <a:latin typeface="Segoe UI" panose="020B0502040204020203" pitchFamily="34" charset="0"/>
          <a:ea typeface="+mj-ea"/>
          <a:cs typeface="Segoe UI" panose="020B0502040204020203"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Segoe UI" panose="020B0502040204020203" pitchFamily="34" charset="0"/>
          <a:ea typeface="+mn-ea"/>
          <a:cs typeface="Segoe UI" panose="020B0502040204020203"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Segoe UI" panose="020B0502040204020203" pitchFamily="34" charset="0"/>
          <a:ea typeface="+mn-ea"/>
          <a:cs typeface="Segoe UI" panose="020B0502040204020203"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990600"/>
            <a:ext cx="11403013" cy="2743200"/>
          </a:xfrm>
        </p:spPr>
        <p:txBody>
          <a:bodyPr>
            <a:normAutofit fontScale="90000"/>
          </a:bodyPr>
          <a:lstStyle/>
          <a:p>
            <a:r>
              <a:rPr lang="en-US" b="1" dirty="0" smtClean="0">
                <a:solidFill>
                  <a:schemeClr val="accent1">
                    <a:lumMod val="75000"/>
                  </a:schemeClr>
                </a:solidFill>
                <a:ea typeface="Segoe UI" panose="020B0502040204020203" pitchFamily="34" charset="0"/>
              </a:rPr>
              <a:t>VMTS DE Project Overview</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-VMTS Infosys </a:t>
            </a:r>
            <a:br>
              <a:rPr lang="en-US" b="1" dirty="0" smtClean="0">
                <a:solidFill>
                  <a:schemeClr val="accent1">
                    <a:lumMod val="75000"/>
                  </a:schemeClr>
                </a:solidFill>
                <a:ea typeface="Segoe UI" panose="020B0502040204020203" pitchFamily="34" charset="0"/>
              </a:rPr>
            </a:br>
            <a:endParaRPr lang="en-US" sz="2200" b="1" i="1" dirty="0">
              <a:solidFill>
                <a:schemeClr val="accent1">
                  <a:lumMod val="75000"/>
                </a:schemeClr>
              </a:solidFill>
              <a:ea typeface="Segoe UI" panose="020B0502040204020203" pitchFamily="34" charset="0"/>
            </a:endParaRPr>
          </a:p>
        </p:txBody>
      </p:sp>
      <p:sp>
        <p:nvSpPr>
          <p:cNvPr id="7" name="TextBox 6"/>
          <p:cNvSpPr txBox="1"/>
          <p:nvPr/>
        </p:nvSpPr>
        <p:spPr>
          <a:xfrm>
            <a:off x="152400" y="5791200"/>
            <a:ext cx="1967205" cy="430887"/>
          </a:xfrm>
          <a:prstGeom prst="rect">
            <a:avLst/>
          </a:prstGeom>
          <a:noFill/>
        </p:spPr>
        <p:txBody>
          <a:bodyPr wrap="none" rtlCol="0">
            <a:spAutoFit/>
          </a:bodyPr>
          <a:lstStyle/>
          <a:p>
            <a:r>
              <a:rPr lang="en-US" sz="11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Engineering Services, Infosys</a:t>
            </a:r>
          </a:p>
          <a:p>
            <a:r>
              <a:rPr lang="en-US" sz="11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Feb 2017</a:t>
            </a:r>
          </a:p>
        </p:txBody>
      </p:sp>
    </p:spTree>
    <p:extLst>
      <p:ext uri="{BB962C8B-B14F-4D97-AF65-F5344CB8AC3E}">
        <p14:creationId xmlns:p14="http://schemas.microsoft.com/office/powerpoint/2010/main" val="1326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mj-lt"/>
              </a:rPr>
              <a:t>Foxconn</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10</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
        <p:nvSpPr>
          <p:cNvPr id="7" name="TextBox 6"/>
          <p:cNvSpPr txBox="1"/>
          <p:nvPr/>
        </p:nvSpPr>
        <p:spPr>
          <a:xfrm>
            <a:off x="771611" y="1309817"/>
            <a:ext cx="10213822" cy="2862322"/>
          </a:xfrm>
          <a:prstGeom prst="rect">
            <a:avLst/>
          </a:prstGeom>
          <a:noFill/>
        </p:spPr>
        <p:txBody>
          <a:bodyPr wrap="none" rtlCol="0">
            <a:spAutoFit/>
          </a:bodyPr>
          <a:lstStyle/>
          <a:p>
            <a:pPr marL="285750" indent="-285750">
              <a:buFont typeface="Wingdings" pitchFamily="2" charset="2"/>
              <a:buChar char="Ø"/>
            </a:pPr>
            <a:r>
              <a:rPr lang="en-IN" dirty="0" smtClean="0"/>
              <a:t>Manufacturing of </a:t>
            </a:r>
            <a:r>
              <a:rPr lang="en-IN" dirty="0" err="1" smtClean="0"/>
              <a:t>Arris</a:t>
            </a:r>
            <a:r>
              <a:rPr lang="en-IN" dirty="0" smtClean="0"/>
              <a:t> V6 boxes shifted from in Taiwan </a:t>
            </a:r>
            <a:r>
              <a:rPr lang="en-IN" dirty="0"/>
              <a:t>to </a:t>
            </a:r>
            <a:r>
              <a:rPr lang="en-IN" dirty="0" err="1"/>
              <a:t>Foxconn</a:t>
            </a:r>
            <a:r>
              <a:rPr lang="en-IN" dirty="0"/>
              <a:t> office at </a:t>
            </a:r>
            <a:r>
              <a:rPr lang="en-IN" dirty="0" smtClean="0"/>
              <a:t>China.</a:t>
            </a:r>
          </a:p>
          <a:p>
            <a:pPr marL="285750" indent="-285750">
              <a:buFont typeface="Wingdings" pitchFamily="2" charset="2"/>
              <a:buChar char="Ø"/>
            </a:pPr>
            <a:r>
              <a:rPr lang="en-US" dirty="0" smtClean="0"/>
              <a:t>New </a:t>
            </a:r>
            <a:r>
              <a:rPr lang="en-IN" dirty="0" err="1"/>
              <a:t>Arris</a:t>
            </a:r>
            <a:r>
              <a:rPr lang="en-IN" dirty="0"/>
              <a:t> V6 boxes </a:t>
            </a:r>
            <a:r>
              <a:rPr lang="en-IN" dirty="0" smtClean="0"/>
              <a:t>have changes in Hardware Components .</a:t>
            </a:r>
          </a:p>
          <a:p>
            <a:pPr marL="285750" indent="-285750">
              <a:buFont typeface="Wingdings" pitchFamily="2" charset="2"/>
              <a:buChar char="Ø"/>
            </a:pPr>
            <a:r>
              <a:rPr lang="en-IN" dirty="0"/>
              <a:t>T</a:t>
            </a:r>
            <a:r>
              <a:rPr lang="en-IN" dirty="0" smtClean="0"/>
              <a:t>esting </a:t>
            </a:r>
            <a:r>
              <a:rPr lang="en-IN" dirty="0"/>
              <a:t>scope was to make sure that no functionalities were </a:t>
            </a:r>
            <a:r>
              <a:rPr lang="en-IN" dirty="0" smtClean="0"/>
              <a:t>broken due to the changes.</a:t>
            </a:r>
          </a:p>
          <a:p>
            <a:pPr marL="285750" indent="-285750">
              <a:buFont typeface="Wingdings" pitchFamily="2" charset="2"/>
              <a:buChar char="Ø"/>
            </a:pPr>
            <a:r>
              <a:rPr lang="en-US" dirty="0"/>
              <a:t>In Scope : Regression testing , Stress Testing ,  UI Performance Testing  and Soak </a:t>
            </a:r>
            <a:r>
              <a:rPr lang="en-US" dirty="0" smtClean="0"/>
              <a:t>Testing.</a:t>
            </a:r>
          </a:p>
          <a:p>
            <a:pPr marL="285750" lvl="0" indent="-285750">
              <a:buFont typeface="Wingdings" pitchFamily="2" charset="2"/>
              <a:buChar char="Ø"/>
            </a:pPr>
            <a:r>
              <a:rPr lang="en-US" dirty="0"/>
              <a:t>Out-of-Scope :  EU Compliance testing for power consumption of STBs in different power saving modes .</a:t>
            </a:r>
          </a:p>
          <a:p>
            <a:pPr marL="285750" indent="-285750">
              <a:buFont typeface="Wingdings" pitchFamily="2" charset="2"/>
              <a:buChar char="Ø"/>
            </a:pPr>
            <a:endParaRPr lang="en-IN" dirty="0" smtClean="0"/>
          </a:p>
          <a:p>
            <a:pPr marL="285750" indent="-285750">
              <a:buFont typeface="Wingdings" pitchFamily="2" charset="2"/>
              <a:buChar char="Ø"/>
            </a:pPr>
            <a:endParaRPr lang="en-US" dirty="0"/>
          </a:p>
          <a:p>
            <a:pPr marL="285750" indent="-285750">
              <a:buFont typeface="Wingdings" pitchFamily="2" charset="2"/>
              <a:buChar char="Ø"/>
            </a:pPr>
            <a:endParaRPr lang="en-IN" dirty="0"/>
          </a:p>
          <a:p>
            <a:pPr marL="285750" indent="-285750">
              <a:buFont typeface="Wingdings" pitchFamily="2" charset="2"/>
              <a:buChar char="Ø"/>
            </a:pPr>
            <a:endParaRPr lang="en-IN" dirty="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124465" y="3525808"/>
            <a:ext cx="7880940" cy="646331"/>
          </a:xfrm>
          <a:prstGeom prst="rect">
            <a:avLst/>
          </a:prstGeom>
          <a:noFill/>
        </p:spPr>
        <p:txBody>
          <a:bodyPr wrap="none" rtlCol="0">
            <a:spAutoFit/>
          </a:bodyPr>
          <a:lstStyle/>
          <a:p>
            <a:r>
              <a:rPr lang="en-US" b="1"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Interrelated Project </a:t>
            </a:r>
            <a:r>
              <a:rPr lang="en-US" b="1" dirty="0" smtClean="0">
                <a:latin typeface="Segoe UI" panose="020B0502040204020203" pitchFamily="34" charset="0"/>
                <a:ea typeface="Segoe UI" panose="020B0502040204020203" pitchFamily="34" charset="0"/>
                <a:cs typeface="Segoe UI" panose="020B0502040204020203" pitchFamily="34" charset="0"/>
              </a:rPr>
              <a:t>: </a:t>
            </a:r>
            <a:r>
              <a:rPr lang="en-US" b="1" dirty="0"/>
              <a:t>Introduction of Toshiba HDD for </a:t>
            </a:r>
            <a:r>
              <a:rPr lang="en-US" b="1" dirty="0" smtClean="0"/>
              <a:t>V6</a:t>
            </a:r>
            <a:r>
              <a:rPr lang="en-IN" dirty="0"/>
              <a:t> </a:t>
            </a:r>
            <a:r>
              <a:rPr lang="en-IN" dirty="0" smtClean="0"/>
              <a:t>&amp; </a:t>
            </a:r>
            <a:r>
              <a:rPr lang="en-US" b="1" dirty="0"/>
              <a:t>Leapfrog Release 2</a:t>
            </a:r>
            <a:endParaRPr lang="en-IN" dirty="0"/>
          </a:p>
          <a:p>
            <a:r>
              <a:rPr lang="en-US" dirty="0" smtClean="0">
                <a:latin typeface="Segoe UI" panose="020B0502040204020203" pitchFamily="34" charset="0"/>
                <a:ea typeface="Segoe UI" panose="020B0502040204020203" pitchFamily="34" charset="0"/>
                <a:cs typeface="Segoe UI" panose="020B0502040204020203" pitchFamily="34" charset="0"/>
              </a:rPr>
              <a:t>	</a:t>
            </a:r>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4742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Introduction of Toshiba HDD for V6_CR2017</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11</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
        <p:nvSpPr>
          <p:cNvPr id="7" name="TextBox 6"/>
          <p:cNvSpPr txBox="1"/>
          <p:nvPr/>
        </p:nvSpPr>
        <p:spPr>
          <a:xfrm>
            <a:off x="771611" y="1309817"/>
            <a:ext cx="10518329" cy="2308324"/>
          </a:xfrm>
          <a:prstGeom prst="rect">
            <a:avLst/>
          </a:prstGeom>
          <a:noFill/>
        </p:spPr>
        <p:txBody>
          <a:bodyPr wrap="none" rtlCol="0">
            <a:spAutoFit/>
          </a:bodyPr>
          <a:lstStyle/>
          <a:p>
            <a:pPr marL="285750" indent="-285750">
              <a:buFont typeface="Wingdings" pitchFamily="2" charset="2"/>
              <a:buChar char="Ø"/>
            </a:pPr>
            <a:r>
              <a:rPr lang="en-IN" dirty="0"/>
              <a:t>Western Digital (WD) </a:t>
            </a:r>
            <a:r>
              <a:rPr lang="en-IN" dirty="0" smtClean="0"/>
              <a:t>used to providing </a:t>
            </a:r>
            <a:r>
              <a:rPr lang="en-IN" dirty="0"/>
              <a:t>the Hard disks for </a:t>
            </a:r>
            <a:r>
              <a:rPr lang="en-IN" dirty="0" err="1"/>
              <a:t>Arris</a:t>
            </a:r>
            <a:r>
              <a:rPr lang="en-IN" dirty="0"/>
              <a:t> V6 </a:t>
            </a:r>
            <a:r>
              <a:rPr lang="en-IN" dirty="0" smtClean="0"/>
              <a:t>boxes .</a:t>
            </a:r>
          </a:p>
          <a:p>
            <a:pPr marL="285750" indent="-285750">
              <a:buFont typeface="Wingdings" pitchFamily="2" charset="2"/>
              <a:buChar char="Ø"/>
            </a:pPr>
            <a:r>
              <a:rPr lang="en-IN" dirty="0" smtClean="0"/>
              <a:t>Later  VM </a:t>
            </a:r>
            <a:r>
              <a:rPr lang="en-IN" dirty="0"/>
              <a:t>on boarded Toshiba as their new Hard disk </a:t>
            </a:r>
            <a:r>
              <a:rPr lang="en-IN" dirty="0" smtClean="0"/>
              <a:t>provider .</a:t>
            </a:r>
          </a:p>
          <a:p>
            <a:pPr marL="285750" indent="-285750">
              <a:buFont typeface="Wingdings" pitchFamily="2" charset="2"/>
              <a:buChar char="Ø"/>
            </a:pPr>
            <a:r>
              <a:rPr lang="en-IN" dirty="0" smtClean="0"/>
              <a:t>Testing </a:t>
            </a:r>
            <a:r>
              <a:rPr lang="en-IN" dirty="0"/>
              <a:t>scope was to make sure that no functionalities were broken because of new hard disk from Toshiba.</a:t>
            </a:r>
          </a:p>
          <a:p>
            <a:pPr marL="285750" indent="-285750">
              <a:buFont typeface="Wingdings" pitchFamily="2" charset="2"/>
              <a:buChar char="Ø"/>
            </a:pPr>
            <a:r>
              <a:rPr lang="en-US" dirty="0"/>
              <a:t>In Scope : Regression testing , Stress Testing ,  UI Performance Testing  and Soak Testing .</a:t>
            </a:r>
          </a:p>
          <a:p>
            <a:pPr marL="285750" lvl="0" indent="-285750">
              <a:buFont typeface="Wingdings" pitchFamily="2" charset="2"/>
              <a:buChar char="Ø"/>
            </a:pPr>
            <a:r>
              <a:rPr lang="en-US" dirty="0"/>
              <a:t>Out-of-Scope :  EU Compliance testing for power consumption of STBs in different power saving modes</a:t>
            </a:r>
          </a:p>
          <a:p>
            <a:pPr marL="285750" indent="-285750">
              <a:buFont typeface="Wingdings" pitchFamily="2" charset="2"/>
              <a:buChar char="Ø"/>
            </a:pPr>
            <a:endParaRPr lang="en-IN" dirty="0"/>
          </a:p>
          <a:p>
            <a:pPr marL="285750" indent="-285750">
              <a:buFont typeface="Wingdings" pitchFamily="2" charset="2"/>
              <a:buChar char="Ø"/>
            </a:pPr>
            <a:endParaRPr lang="en-IN" dirty="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1124465" y="3525808"/>
            <a:ext cx="5324150" cy="646331"/>
          </a:xfrm>
          <a:prstGeom prst="rect">
            <a:avLst/>
          </a:prstGeom>
          <a:noFill/>
        </p:spPr>
        <p:txBody>
          <a:bodyPr wrap="none" rtlCol="0">
            <a:spAutoFit/>
          </a:bodyPr>
          <a:lstStyle/>
          <a:p>
            <a:r>
              <a:rPr lang="en-US" b="1"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Interrelated Project </a:t>
            </a:r>
            <a:r>
              <a:rPr lang="en-US" b="1" dirty="0" smtClean="0">
                <a:latin typeface="Segoe UI" panose="020B0502040204020203" pitchFamily="34" charset="0"/>
                <a:ea typeface="Segoe UI" panose="020B0502040204020203" pitchFamily="34" charset="0"/>
                <a:cs typeface="Segoe UI" panose="020B0502040204020203" pitchFamily="34" charset="0"/>
              </a:rPr>
              <a:t>: </a:t>
            </a:r>
            <a:r>
              <a:rPr lang="en-US" b="1" dirty="0" err="1"/>
              <a:t>Foxconn</a:t>
            </a:r>
            <a:r>
              <a:rPr lang="en-US" b="1" dirty="0"/>
              <a:t> </a:t>
            </a:r>
            <a:r>
              <a:rPr lang="en-IN" dirty="0" smtClean="0"/>
              <a:t>&amp; </a:t>
            </a:r>
            <a:r>
              <a:rPr lang="en-US" b="1" dirty="0"/>
              <a:t>Leapfrog Release 2</a:t>
            </a:r>
            <a:endParaRPr lang="en-IN" dirty="0"/>
          </a:p>
          <a:p>
            <a:r>
              <a:rPr lang="en-US" dirty="0" smtClean="0">
                <a:latin typeface="Segoe UI" panose="020B0502040204020203" pitchFamily="34" charset="0"/>
                <a:ea typeface="Segoe UI" panose="020B0502040204020203" pitchFamily="34" charset="0"/>
                <a:cs typeface="Segoe UI" panose="020B0502040204020203" pitchFamily="34" charset="0"/>
              </a:rPr>
              <a:t>	</a:t>
            </a:r>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3428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VM Kids</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12</a:t>
            </a:fld>
            <a:endParaRPr lang="en-US">
              <a:solidFill>
                <a:prstClr val="white"/>
              </a:solidFill>
            </a:endParaRPr>
          </a:p>
        </p:txBody>
      </p:sp>
      <p:sp>
        <p:nvSpPr>
          <p:cNvPr id="5" name="Rectangle 4"/>
          <p:cNvSpPr/>
          <p:nvPr/>
        </p:nvSpPr>
        <p:spPr>
          <a:xfrm>
            <a:off x="9823622" y="5931244"/>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a:solidFill>
                  <a:srgbClr val="FFC000"/>
                </a:solidFill>
                <a:latin typeface="Segoe UI" panose="020B0502040204020203" pitchFamily="34" charset="0"/>
                <a:cs typeface="Segoe UI" panose="020B0502040204020203" pitchFamily="34" charset="0"/>
              </a:rPr>
              <a:t>In Progress</a:t>
            </a:r>
            <a:endParaRPr lang="en-IN" sz="1600" b="1" dirty="0">
              <a:solidFill>
                <a:schemeClr val="accent1"/>
              </a:solidFill>
              <a:latin typeface="Segoe UI" panose="020B0502040204020203" pitchFamily="34" charset="0"/>
              <a:cs typeface="Segoe UI" panose="020B0502040204020203" pitchFamily="34" charset="0"/>
            </a:endParaRPr>
          </a:p>
        </p:txBody>
      </p:sp>
      <p:sp>
        <p:nvSpPr>
          <p:cNvPr id="6" name="TextBox 5"/>
          <p:cNvSpPr txBox="1"/>
          <p:nvPr/>
        </p:nvSpPr>
        <p:spPr>
          <a:xfrm>
            <a:off x="771611" y="1309817"/>
            <a:ext cx="10147778" cy="1200329"/>
          </a:xfrm>
          <a:prstGeom prst="rect">
            <a:avLst/>
          </a:prstGeom>
          <a:noFill/>
        </p:spPr>
        <p:txBody>
          <a:bodyPr wrap="none" rtlCol="0">
            <a:spAutoFit/>
          </a:bodyPr>
          <a:lstStyle/>
          <a:p>
            <a:pPr marL="285750" indent="-285750">
              <a:buFont typeface="Wingdings" pitchFamily="2" charset="2"/>
              <a:buChar char="Ø"/>
            </a:pPr>
            <a:r>
              <a:rPr lang="en-US" dirty="0"/>
              <a:t>The scope of </a:t>
            </a:r>
            <a:r>
              <a:rPr lang="en-US" dirty="0" smtClean="0"/>
              <a:t>this  project </a:t>
            </a:r>
            <a:r>
              <a:rPr lang="en-US" dirty="0"/>
              <a:t>was to introduce Kids centric applications each for android and </a:t>
            </a:r>
            <a:r>
              <a:rPr lang="en-US" dirty="0" err="1"/>
              <a:t>iOS</a:t>
            </a:r>
            <a:r>
              <a:rPr lang="en-US" dirty="0"/>
              <a:t> </a:t>
            </a:r>
            <a:r>
              <a:rPr lang="en-US" dirty="0" smtClean="0"/>
              <a:t>platforms.</a:t>
            </a:r>
          </a:p>
          <a:p>
            <a:pPr marL="285750" indent="-285750">
              <a:buFont typeface="Wingdings" pitchFamily="2" charset="2"/>
              <a:buChar char="Ø"/>
            </a:pPr>
            <a:r>
              <a:rPr lang="en-US" dirty="0"/>
              <a:t>The applications </a:t>
            </a:r>
            <a:r>
              <a:rPr lang="en-US" dirty="0" smtClean="0"/>
              <a:t>is developed and hosted by </a:t>
            </a:r>
            <a:r>
              <a:rPr lang="en-US" dirty="0" err="1" smtClean="0"/>
              <a:t>Vubiquity</a:t>
            </a:r>
            <a:r>
              <a:rPr lang="en-US" dirty="0" smtClean="0"/>
              <a:t>.</a:t>
            </a:r>
            <a:endParaRPr lang="en-IN"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Wingdings" pitchFamily="2" charset="2"/>
              <a:buChar char="Ø"/>
            </a:pPr>
            <a:r>
              <a:rPr lang="en-US" dirty="0" err="1" smtClean="0"/>
              <a:t>Vubiquity</a:t>
            </a:r>
            <a:r>
              <a:rPr lang="en-US" dirty="0" smtClean="0"/>
              <a:t> will release build after bug fixing.</a:t>
            </a:r>
          </a:p>
          <a:p>
            <a:pPr marL="285750" indent="-285750">
              <a:buFont typeface="Wingdings" pitchFamily="2" charset="2"/>
              <a:buChar char="Ø"/>
            </a:pPr>
            <a:r>
              <a:rPr lang="en-US" dirty="0" smtClean="0"/>
              <a:t>In – Scope : Functional  and Regression testing</a:t>
            </a: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Electronic Sell through</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13</a:t>
            </a:fld>
            <a:endParaRPr lang="en-US">
              <a:solidFill>
                <a:prstClr val="white"/>
              </a:solidFill>
            </a:endParaRPr>
          </a:p>
        </p:txBody>
      </p:sp>
      <p:sp>
        <p:nvSpPr>
          <p:cNvPr id="5" name="Rectangle 4"/>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
        <p:nvSpPr>
          <p:cNvPr id="6" name="TextBox 5"/>
          <p:cNvSpPr txBox="1"/>
          <p:nvPr/>
        </p:nvSpPr>
        <p:spPr>
          <a:xfrm>
            <a:off x="771611" y="1309817"/>
            <a:ext cx="9178346" cy="1477328"/>
          </a:xfrm>
          <a:prstGeom prst="rect">
            <a:avLst/>
          </a:prstGeom>
          <a:noFill/>
        </p:spPr>
        <p:txBody>
          <a:bodyPr wrap="none" rtlCol="0">
            <a:spAutoFit/>
          </a:bodyPr>
          <a:lstStyle/>
          <a:p>
            <a:pPr marL="285750" indent="-285750">
              <a:buFont typeface="Wingdings" pitchFamily="2" charset="2"/>
              <a:buChar char="Ø"/>
            </a:pPr>
            <a:r>
              <a:rPr lang="en-IN" dirty="0" smtClean="0"/>
              <a:t>Virgin </a:t>
            </a:r>
            <a:r>
              <a:rPr lang="en-IN" dirty="0"/>
              <a:t>Media </a:t>
            </a:r>
            <a:r>
              <a:rPr lang="en-IN" dirty="0" smtClean="0"/>
              <a:t>has launched </a:t>
            </a:r>
            <a:r>
              <a:rPr lang="en-IN" dirty="0"/>
              <a:t>the Virgin media store – a new electronic sell-through </a:t>
            </a:r>
            <a:r>
              <a:rPr lang="en-IN" dirty="0" smtClean="0"/>
              <a:t>proposition</a:t>
            </a:r>
          </a:p>
          <a:p>
            <a:pPr marL="285750" indent="-285750">
              <a:buFont typeface="Wingdings" pitchFamily="2" charset="2"/>
              <a:buChar char="Ø"/>
            </a:pPr>
            <a:r>
              <a:rPr lang="en-IN" dirty="0" smtClean="0"/>
              <a:t>Introduces </a:t>
            </a:r>
            <a:r>
              <a:rPr lang="en-IN" dirty="0"/>
              <a:t>brand new website, apps on mobiles and apps on STB</a:t>
            </a:r>
            <a:r>
              <a:rPr lang="en-IN" dirty="0" smtClean="0"/>
              <a:t>.</a:t>
            </a:r>
          </a:p>
          <a:p>
            <a:pPr marL="285750" indent="-285750">
              <a:buFont typeface="Wingdings" pitchFamily="2" charset="2"/>
              <a:buChar char="Ø"/>
            </a:pPr>
            <a:r>
              <a:rPr lang="en-US" dirty="0" smtClean="0"/>
              <a:t>Testing </a:t>
            </a:r>
            <a:r>
              <a:rPr lang="en-US" dirty="0"/>
              <a:t>scope is to test Entire portal and </a:t>
            </a:r>
            <a:r>
              <a:rPr lang="en-US" dirty="0" smtClean="0"/>
              <a:t>STB.</a:t>
            </a:r>
          </a:p>
          <a:p>
            <a:pPr marL="285750" indent="-285750">
              <a:buFont typeface="Wingdings" pitchFamily="2" charset="2"/>
              <a:buChar char="Ø"/>
            </a:pPr>
            <a:r>
              <a:rPr lang="en-US" dirty="0" smtClean="0"/>
              <a:t>No dependency </a:t>
            </a:r>
            <a:r>
              <a:rPr lang="en-US" dirty="0"/>
              <a:t>on CIO</a:t>
            </a:r>
            <a:endParaRPr lang="en-IN" dirty="0"/>
          </a:p>
          <a:p>
            <a:pPr marL="285750" indent="-285750">
              <a:buFont typeface="Wingdings" pitchFamily="2" charset="2"/>
              <a:buChar char="Ø"/>
            </a:pPr>
            <a:endParaRPr lang="en-US" dirty="0" smtClean="0"/>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Viper TVA CR31</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14</a:t>
            </a:fld>
            <a:endParaRPr lang="en-US">
              <a:solidFill>
                <a:prstClr val="white"/>
              </a:solidFill>
            </a:endParaRPr>
          </a:p>
        </p:txBody>
      </p:sp>
      <p:sp>
        <p:nvSpPr>
          <p:cNvPr id="7" name="Rectangle 6"/>
          <p:cNvSpPr/>
          <p:nvPr/>
        </p:nvSpPr>
        <p:spPr>
          <a:xfrm>
            <a:off x="9823622" y="5931244"/>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a:solidFill>
                  <a:srgbClr val="FFC000"/>
                </a:solidFill>
                <a:latin typeface="Segoe UI" panose="020B0502040204020203" pitchFamily="34" charset="0"/>
                <a:cs typeface="Segoe UI" panose="020B0502040204020203" pitchFamily="34" charset="0"/>
              </a:rPr>
              <a:t>In Progress</a:t>
            </a:r>
            <a:endParaRPr lang="en-IN" sz="1600" b="1" dirty="0">
              <a:solidFill>
                <a:schemeClr val="accent1"/>
              </a:solidFill>
              <a:latin typeface="Segoe UI" panose="020B0502040204020203" pitchFamily="34" charset="0"/>
              <a:cs typeface="Segoe UI" panose="020B0502040204020203" pitchFamily="34" charset="0"/>
            </a:endParaRPr>
          </a:p>
        </p:txBody>
      </p:sp>
      <p:sp>
        <p:nvSpPr>
          <p:cNvPr id="6" name="TextBox 5"/>
          <p:cNvSpPr txBox="1"/>
          <p:nvPr/>
        </p:nvSpPr>
        <p:spPr>
          <a:xfrm>
            <a:off x="771611" y="1309817"/>
            <a:ext cx="8808309" cy="1200329"/>
          </a:xfrm>
          <a:prstGeom prst="rect">
            <a:avLst/>
          </a:prstGeom>
          <a:noFill/>
        </p:spPr>
        <p:txBody>
          <a:bodyPr wrap="none" rtlCol="0">
            <a:spAutoFit/>
          </a:bodyPr>
          <a:lstStyle/>
          <a:p>
            <a:pPr marL="285750" indent="-285750">
              <a:buFont typeface="Wingdings" pitchFamily="2" charset="2"/>
              <a:buChar char="Ø"/>
            </a:pPr>
            <a:r>
              <a:rPr lang="en-IN" dirty="0"/>
              <a:t>Companion application which enables customer to view services on web/mobile </a:t>
            </a:r>
            <a:r>
              <a:rPr lang="en-IN" dirty="0" smtClean="0"/>
              <a:t>devices.</a:t>
            </a:r>
          </a:p>
          <a:p>
            <a:pPr marL="285750" indent="-285750">
              <a:buFont typeface="Wingdings" pitchFamily="2" charset="2"/>
              <a:buChar char="Ø"/>
            </a:pPr>
            <a:r>
              <a:rPr lang="en-US" dirty="0"/>
              <a:t>VMTS do application end-to-end testing across mobile devices, web and </a:t>
            </a:r>
            <a:r>
              <a:rPr lang="en-US" dirty="0" smtClean="0"/>
              <a:t>STB.</a:t>
            </a:r>
          </a:p>
          <a:p>
            <a:pPr marL="285750" lvl="0" indent="-285750">
              <a:buFont typeface="Wingdings" pitchFamily="2" charset="2"/>
              <a:buChar char="Ø"/>
            </a:pPr>
            <a:r>
              <a:rPr lang="en-US" dirty="0"/>
              <a:t>It’s related to application </a:t>
            </a:r>
            <a:r>
              <a:rPr lang="en-US" dirty="0" smtClean="0"/>
              <a:t>testing.</a:t>
            </a:r>
          </a:p>
          <a:p>
            <a:pPr marL="285750" lvl="0" indent="-285750">
              <a:buFont typeface="Wingdings" pitchFamily="2" charset="2"/>
              <a:buChar char="Ø"/>
            </a:pPr>
            <a:r>
              <a:rPr lang="en-US" smtClean="0"/>
              <a:t>MRS</a:t>
            </a:r>
            <a:endParaRPr lang="en-US" dirty="0" smtClean="0"/>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STB </a:t>
            </a:r>
            <a:r>
              <a:rPr lang="en-US" b="1" dirty="0" err="1" smtClean="0">
                <a:latin typeface="+mj-lt"/>
              </a:rPr>
              <a:t>VoD</a:t>
            </a:r>
            <a:r>
              <a:rPr lang="en-US" b="1" dirty="0" smtClean="0">
                <a:latin typeface="+mj-lt"/>
              </a:rPr>
              <a:t> </a:t>
            </a:r>
            <a:r>
              <a:rPr lang="en-US" b="1" dirty="0" err="1" smtClean="0">
                <a:latin typeface="+mj-lt"/>
              </a:rPr>
              <a:t>Relaunch</a:t>
            </a:r>
            <a:r>
              <a:rPr lang="en-US" b="1" dirty="0" smtClean="0">
                <a:latin typeface="+mj-lt"/>
              </a:rPr>
              <a:t> Release 2</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15</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Viper - 3</a:t>
            </a:r>
            <a:r>
              <a:rPr lang="en-US" b="1" baseline="30000" dirty="0" smtClean="0">
                <a:latin typeface="+mj-lt"/>
              </a:rPr>
              <a:t>rd</a:t>
            </a:r>
            <a:r>
              <a:rPr lang="en-US" b="1" dirty="0" smtClean="0">
                <a:latin typeface="+mj-lt"/>
              </a:rPr>
              <a:t> Party Ad </a:t>
            </a:r>
            <a:r>
              <a:rPr lang="en-US" b="1" dirty="0" err="1" smtClean="0">
                <a:latin typeface="+mj-lt"/>
              </a:rPr>
              <a:t>Decisioning</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16</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FFC000"/>
                </a:solidFill>
                <a:latin typeface="Segoe UI" panose="020B0502040204020203" pitchFamily="34" charset="0"/>
                <a:cs typeface="Segoe UI" panose="020B0502040204020203" pitchFamily="34" charset="0"/>
              </a:rPr>
              <a:t>CTO &amp; CIO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a:solidFill>
                  <a:srgbClr val="FFC000"/>
                </a:solidFill>
                <a:latin typeface="Segoe UI" panose="020B0502040204020203" pitchFamily="34" charset="0"/>
                <a:cs typeface="Segoe UI" panose="020B0502040204020203" pitchFamily="34" charset="0"/>
              </a:rPr>
              <a:t>In Progress</a:t>
            </a:r>
            <a:endParaRPr lang="en-IN" sz="1600" b="1"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CR46 – Flash changes to </a:t>
            </a:r>
            <a:r>
              <a:rPr lang="en-US" b="1" dirty="0" err="1" smtClean="0">
                <a:latin typeface="+mj-lt"/>
              </a:rPr>
              <a:t>Arris</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17</a:t>
            </a:fld>
            <a:endParaRPr lang="en-US">
              <a:solidFill>
                <a:prstClr val="white"/>
              </a:solidFill>
            </a:endParaRPr>
          </a:p>
        </p:txBody>
      </p:sp>
      <p:sp>
        <p:nvSpPr>
          <p:cNvPr id="6" name="Rectangle 5"/>
          <p:cNvSpPr/>
          <p:nvPr/>
        </p:nvSpPr>
        <p:spPr>
          <a:xfrm>
            <a:off x="9823622" y="5931244"/>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a:solidFill>
                  <a:srgbClr val="FFC000"/>
                </a:solidFill>
                <a:latin typeface="Segoe UI" panose="020B0502040204020203" pitchFamily="34" charset="0"/>
                <a:cs typeface="Segoe UI" panose="020B0502040204020203" pitchFamily="34" charset="0"/>
              </a:rPr>
              <a:t>In Progress</a:t>
            </a:r>
            <a:endParaRPr lang="en-IN" sz="1600" b="1"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Project Leapfrog</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18</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TVA – Online Primetime Player</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19</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IN"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a:t>
            </a:fld>
            <a:endParaRPr lang="en-US">
              <a:solidFill>
                <a:prstClr val="white"/>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16" y="1033128"/>
            <a:ext cx="10736657" cy="5268818"/>
          </a:xfrm>
          <a:prstGeom prst="rect">
            <a:avLst/>
          </a:prstGeom>
        </p:spPr>
      </p:pic>
    </p:spTree>
    <p:extLst>
      <p:ext uri="{BB962C8B-B14F-4D97-AF65-F5344CB8AC3E}">
        <p14:creationId xmlns:p14="http://schemas.microsoft.com/office/powerpoint/2010/main" val="3491245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BBC Assets for Liberate</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20</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Black Arrow - Profile Manager</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21</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Morpheus 37 – RC19</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22</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Morpheus 37 – </a:t>
            </a:r>
            <a:r>
              <a:rPr lang="en-US" b="1" dirty="0" smtClean="0"/>
              <a:t>RC10</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23</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784B79"/>
                </a:solidFill>
                <a:latin typeface="Segoe UI" panose="020B0502040204020203" pitchFamily="34" charset="0"/>
                <a:cs typeface="Segoe UI" panose="020B0502040204020203" pitchFamily="34" charset="0"/>
              </a:rPr>
              <a:t>Completed</a:t>
            </a:r>
            <a:endParaRPr lang="en-IN" sz="1600" b="1" dirty="0">
              <a:solidFill>
                <a:srgbClr val="784B7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TiVo Phase 7A</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24</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FFC000"/>
                </a:solidFill>
                <a:latin typeface="Segoe UI" panose="020B0502040204020203" pitchFamily="34" charset="0"/>
                <a:cs typeface="Segoe UI" panose="020B0502040204020203" pitchFamily="34" charset="0"/>
              </a:rPr>
              <a:t>CTO &amp; CIO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a:solidFill>
                  <a:srgbClr val="FFC000"/>
                </a:solidFill>
                <a:latin typeface="Segoe UI" panose="020B0502040204020203" pitchFamily="34" charset="0"/>
                <a:cs typeface="Segoe UI" panose="020B0502040204020203" pitchFamily="34" charset="0"/>
              </a:rPr>
              <a:t>In Progress</a:t>
            </a:r>
            <a:endParaRPr lang="en-IN" sz="1600" b="1"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16779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TiVo Phase 7B</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25</a:t>
            </a:fld>
            <a:endParaRPr lang="en-US">
              <a:solidFill>
                <a:prstClr val="white"/>
              </a:solidFill>
            </a:endParaRPr>
          </a:p>
        </p:txBody>
      </p:sp>
      <p:sp>
        <p:nvSpPr>
          <p:cNvPr id="6" name="Rectangle 5"/>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TBD</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chemeClr val="accent1"/>
                </a:solidFill>
                <a:latin typeface="Segoe UI" panose="020B0502040204020203" pitchFamily="34" charset="0"/>
                <a:cs typeface="Segoe UI" panose="020B0502040204020203" pitchFamily="34" charset="0"/>
              </a:rPr>
              <a:t>Yet to Start</a:t>
            </a:r>
            <a:endParaRPr lang="en-IN" sz="1600" b="1"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16779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Vendors</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26</a:t>
            </a:fld>
            <a:endParaRPr lang="en-US">
              <a:solidFill>
                <a:prstClr val="white"/>
              </a:solidFill>
            </a:endParaRPr>
          </a:p>
        </p:txBody>
      </p:sp>
    </p:spTree>
    <p:extLst>
      <p:ext uri="{BB962C8B-B14F-4D97-AF65-F5344CB8AC3E}">
        <p14:creationId xmlns:p14="http://schemas.microsoft.com/office/powerpoint/2010/main" val="4217840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Platforms</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27</a:t>
            </a:fld>
            <a:endParaRPr lang="en-US">
              <a:solidFill>
                <a:prstClr val="white"/>
              </a:solidFill>
            </a:endParaRPr>
          </a:p>
        </p:txBody>
      </p:sp>
    </p:spTree>
    <p:extLst>
      <p:ext uri="{BB962C8B-B14F-4D97-AF65-F5344CB8AC3E}">
        <p14:creationId xmlns:p14="http://schemas.microsoft.com/office/powerpoint/2010/main" val="4103021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Tools/Technologies</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28</a:t>
            </a:fld>
            <a:endParaRPr lang="en-US">
              <a:solidFill>
                <a:prstClr val="white"/>
              </a:solidFill>
            </a:endParaRPr>
          </a:p>
        </p:txBody>
      </p:sp>
    </p:spTree>
    <p:extLst>
      <p:ext uri="{BB962C8B-B14F-4D97-AF65-F5344CB8AC3E}">
        <p14:creationId xmlns:p14="http://schemas.microsoft.com/office/powerpoint/2010/main" val="2415206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j-lt"/>
              </a:rPr>
              <a:t>VMTS DE – CTO and CIO scope</a:t>
            </a:r>
            <a:endParaRPr lang="en-US"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3</a:t>
            </a:fld>
            <a:endParaRPr lang="en-US">
              <a:solidFill>
                <a:prstClr val="white"/>
              </a:solidFill>
            </a:endParaRPr>
          </a:p>
        </p:txBody>
      </p:sp>
      <p:sp>
        <p:nvSpPr>
          <p:cNvPr id="5" name="TextBox 4"/>
          <p:cNvSpPr txBox="1"/>
          <p:nvPr/>
        </p:nvSpPr>
        <p:spPr>
          <a:xfrm>
            <a:off x="333633" y="1166166"/>
            <a:ext cx="10515600" cy="4062651"/>
          </a:xfrm>
          <a:prstGeom prst="rect">
            <a:avLst/>
          </a:prstGeom>
          <a:noFill/>
        </p:spPr>
        <p:txBody>
          <a:bodyPr wrap="square" rtlCol="0">
            <a:spAutoFit/>
          </a:bodyPr>
          <a:lstStyle/>
          <a:p>
            <a:pPr latinLnBrk="1"/>
            <a:r>
              <a:rPr lang="en-IN" sz="2400" dirty="0"/>
              <a:t>VMTS Functional test scope in Digital Entertainment has been defined to cover </a:t>
            </a:r>
            <a:r>
              <a:rPr lang="en-IN" sz="2400" dirty="0" smtClean="0"/>
              <a:t>       components </a:t>
            </a:r>
            <a:r>
              <a:rPr lang="en-IN" sz="2400" dirty="0"/>
              <a:t>and architecture that are categorised as both CIO and CTO. </a:t>
            </a:r>
            <a:endParaRPr lang="en-IN" sz="2400" dirty="0" smtClean="0"/>
          </a:p>
          <a:p>
            <a:pPr latinLnBrk="1"/>
            <a:endParaRPr lang="en-US" sz="2400"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a:p>
            <a:pPr latinLnBrk="1"/>
            <a:endParaRPr lang="en-US" sz="2400" dirty="0" smtClean="0">
              <a:solidFill>
                <a:srgbClr val="6D6E71"/>
              </a:solidFill>
              <a:latin typeface="Segoe UI" panose="020B0502040204020203" pitchFamily="34" charset="0"/>
              <a:ea typeface="Segoe UI" panose="020B0502040204020203" pitchFamily="34" charset="0"/>
              <a:cs typeface="Segoe UI" panose="020B0502040204020203" pitchFamily="34" charset="0"/>
            </a:endParaRPr>
          </a:p>
          <a:p>
            <a:r>
              <a:rPr lang="en-IN" b="1" dirty="0">
                <a:solidFill>
                  <a:srgbClr val="000000"/>
                </a:solidFill>
              </a:rPr>
              <a:t>-CTO scope covers testing of:</a:t>
            </a:r>
            <a:endParaRPr lang="en-IN" dirty="0">
              <a:solidFill>
                <a:srgbClr val="000000"/>
              </a:solidFill>
            </a:endParaRPr>
          </a:p>
          <a:p>
            <a:r>
              <a:rPr lang="en-IN" dirty="0">
                <a:solidFill>
                  <a:srgbClr val="000000"/>
                </a:solidFill>
              </a:rPr>
              <a:t>•Legacy and TiVo Software features on physical Set Top Boxes and Mobile devices.  </a:t>
            </a:r>
          </a:p>
          <a:p>
            <a:r>
              <a:rPr lang="en-IN" dirty="0">
                <a:solidFill>
                  <a:srgbClr val="000000"/>
                </a:solidFill>
              </a:rPr>
              <a:t>•Content management systems</a:t>
            </a:r>
          </a:p>
          <a:p>
            <a:endParaRPr lang="en-IN" dirty="0">
              <a:solidFill>
                <a:srgbClr val="000000"/>
              </a:solidFill>
            </a:endParaRPr>
          </a:p>
          <a:p>
            <a:r>
              <a:rPr lang="en-IN" b="1" dirty="0">
                <a:solidFill>
                  <a:srgbClr val="000000"/>
                </a:solidFill>
              </a:rPr>
              <a:t>-CIO scope covers testing of: </a:t>
            </a:r>
            <a:endParaRPr lang="en-IN" dirty="0">
              <a:solidFill>
                <a:srgbClr val="000000"/>
              </a:solidFill>
            </a:endParaRPr>
          </a:p>
          <a:p>
            <a:r>
              <a:rPr lang="en-IN" dirty="0">
                <a:solidFill>
                  <a:srgbClr val="000000"/>
                </a:solidFill>
              </a:rPr>
              <a:t>•Provisioning, authentication and authorisation flows. </a:t>
            </a:r>
          </a:p>
          <a:p>
            <a:r>
              <a:rPr lang="en-IN" dirty="0">
                <a:solidFill>
                  <a:srgbClr val="000000"/>
                </a:solidFill>
              </a:rPr>
              <a:t>•Validation of the E2E BSS/OSS journey involving components such ICOMS, DPE, Sigma, CLDAP, SCV, etc.</a:t>
            </a:r>
          </a:p>
          <a:p>
            <a:r>
              <a:rPr lang="en-IN" dirty="0">
                <a:solidFill>
                  <a:srgbClr val="000000"/>
                </a:solidFill>
              </a:rPr>
              <a:t>•Non-functional Testing i.e. Data testing, Performance testing of IT stack, security testing</a:t>
            </a:r>
          </a:p>
          <a:p>
            <a:pPr latinLnBrk="1"/>
            <a:endParaRPr lang="en-US"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1435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j-lt"/>
              </a:rPr>
              <a:t>Project Scope</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4</a:t>
            </a:fld>
            <a:endParaRPr lang="en-US">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420" y="902044"/>
            <a:ext cx="10256579" cy="5511114"/>
          </a:xfrm>
          <a:prstGeom prst="rect">
            <a:avLst/>
          </a:prstGeom>
        </p:spPr>
      </p:pic>
    </p:spTree>
    <p:extLst>
      <p:ext uri="{BB962C8B-B14F-4D97-AF65-F5344CB8AC3E}">
        <p14:creationId xmlns:p14="http://schemas.microsoft.com/office/powerpoint/2010/main" val="458189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IP </a:t>
            </a:r>
            <a:r>
              <a:rPr lang="en-US" b="1" dirty="0" err="1" smtClean="0">
                <a:latin typeface="+mj-lt"/>
              </a:rPr>
              <a:t>VoD</a:t>
            </a:r>
            <a:r>
              <a:rPr lang="en-US" b="1" dirty="0" smtClean="0">
                <a:latin typeface="+mj-lt"/>
              </a:rPr>
              <a:t> Onboarding</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5</a:t>
            </a:fld>
            <a:endParaRPr lang="en-US">
              <a:solidFill>
                <a:prstClr val="white"/>
              </a:solidFill>
            </a:endParaRPr>
          </a:p>
        </p:txBody>
      </p:sp>
      <p:sp>
        <p:nvSpPr>
          <p:cNvPr id="5" name="Rectangle 4"/>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r>
              <a:rPr lang="en-US" sz="1600" b="1" dirty="0" smtClean="0">
                <a:solidFill>
                  <a:srgbClr val="FFC000"/>
                </a:solidFill>
                <a:latin typeface="Segoe UI" panose="020B0502040204020203" pitchFamily="34" charset="0"/>
                <a:cs typeface="Segoe UI" panose="020B0502040204020203" pitchFamily="34" charset="0"/>
              </a:rPr>
              <a:t> </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a:solidFill>
                  <a:srgbClr val="FFC000"/>
                </a:solidFill>
                <a:latin typeface="Segoe UI" panose="020B0502040204020203" pitchFamily="34" charset="0"/>
                <a:cs typeface="Segoe UI" panose="020B0502040204020203" pitchFamily="34" charset="0"/>
              </a:rPr>
              <a:t>In Progress</a:t>
            </a:r>
            <a:endParaRPr lang="en-IN" sz="1600" b="1" dirty="0">
              <a:solidFill>
                <a:schemeClr val="accent1"/>
              </a:solidFill>
              <a:latin typeface="Segoe UI" panose="020B0502040204020203" pitchFamily="34" charset="0"/>
              <a:cs typeface="Segoe UI" panose="020B0502040204020203" pitchFamily="34" charset="0"/>
            </a:endParaRPr>
          </a:p>
        </p:txBody>
      </p:sp>
      <p:sp>
        <p:nvSpPr>
          <p:cNvPr id="6" name="TextBox 5"/>
          <p:cNvSpPr txBox="1"/>
          <p:nvPr/>
        </p:nvSpPr>
        <p:spPr>
          <a:xfrm>
            <a:off x="1037967" y="1309817"/>
            <a:ext cx="7991611" cy="2862322"/>
          </a:xfrm>
          <a:prstGeom prst="rect">
            <a:avLst/>
          </a:prstGeom>
          <a:noFill/>
        </p:spPr>
        <p:txBody>
          <a:bodyPr wrap="none" rtlCol="0">
            <a:spAutoFit/>
          </a:bodyPr>
          <a:lstStyle/>
          <a:p>
            <a:pPr marL="285750" indent="-285750">
              <a:buFont typeface="Wingdings" pitchFamily="2" charset="2"/>
              <a:buChar char="Ø"/>
            </a:pPr>
            <a:r>
              <a:rPr lang="en-IN" dirty="0"/>
              <a:t>This </a:t>
            </a:r>
            <a:r>
              <a:rPr lang="en-IN" dirty="0" smtClean="0"/>
              <a:t>project is </a:t>
            </a:r>
            <a:r>
              <a:rPr lang="en-IN" dirty="0"/>
              <a:t>a placeholder, for multiple Content Providers on-boarding activity</a:t>
            </a:r>
            <a:r>
              <a:rPr lang="en-IN" dirty="0" smtClean="0"/>
              <a:t>.</a:t>
            </a:r>
          </a:p>
          <a:p>
            <a:pPr marL="285750" indent="-285750">
              <a:buFont typeface="Wingdings" pitchFamily="2" charset="2"/>
              <a:buChar char="Ø"/>
            </a:pPr>
            <a:r>
              <a:rPr lang="en-IN" dirty="0"/>
              <a:t> </a:t>
            </a:r>
            <a:r>
              <a:rPr lang="en-IN" dirty="0" smtClean="0"/>
              <a:t>CPs </a:t>
            </a:r>
            <a:r>
              <a:rPr lang="en-IN" dirty="0"/>
              <a:t>which have IP content are on-boarded </a:t>
            </a:r>
            <a:r>
              <a:rPr lang="en-IN" dirty="0" smtClean="0"/>
              <a:t>.</a:t>
            </a:r>
          </a:p>
          <a:p>
            <a:pPr marL="285750" indent="-285750">
              <a:buFont typeface="Wingdings" pitchFamily="2" charset="2"/>
              <a:buChar char="Ø"/>
            </a:pPr>
            <a:r>
              <a:rPr lang="en-IN" dirty="0"/>
              <a:t> </a:t>
            </a:r>
            <a:r>
              <a:rPr lang="en-IN" dirty="0" smtClean="0"/>
              <a:t>BAU </a:t>
            </a:r>
            <a:r>
              <a:rPr lang="en-IN" dirty="0" err="1"/>
              <a:t>VoD</a:t>
            </a:r>
            <a:r>
              <a:rPr lang="en-IN" dirty="0"/>
              <a:t> </a:t>
            </a:r>
            <a:r>
              <a:rPr lang="en-IN" dirty="0" smtClean="0"/>
              <a:t>project takes </a:t>
            </a:r>
            <a:r>
              <a:rPr lang="en-IN" dirty="0"/>
              <a:t>care of content level validation for existing non-IP CPs.</a:t>
            </a:r>
          </a:p>
          <a:p>
            <a:pPr marL="285750" indent="-285750">
              <a:buFont typeface="Wingdings" pitchFamily="2" charset="2"/>
              <a:buChar char="Ø"/>
            </a:pPr>
            <a:r>
              <a:rPr lang="en-IN" dirty="0" smtClean="0"/>
              <a:t> </a:t>
            </a:r>
            <a:r>
              <a:rPr lang="en-IN" dirty="0"/>
              <a:t>IP </a:t>
            </a:r>
            <a:r>
              <a:rPr lang="en-IN" dirty="0" err="1"/>
              <a:t>VoD</a:t>
            </a:r>
            <a:r>
              <a:rPr lang="en-IN" dirty="0"/>
              <a:t> </a:t>
            </a:r>
            <a:r>
              <a:rPr lang="en-IN" dirty="0" err="1"/>
              <a:t>Onboarding</a:t>
            </a:r>
            <a:r>
              <a:rPr lang="en-IN" dirty="0"/>
              <a:t> </a:t>
            </a:r>
            <a:r>
              <a:rPr lang="en-IN" dirty="0" smtClean="0"/>
              <a:t> solutions are Harmonic and VSPP .</a:t>
            </a:r>
          </a:p>
          <a:p>
            <a:pPr marL="285750" lvl="0" indent="-285750">
              <a:buFont typeface="Wingdings" pitchFamily="2" charset="2"/>
              <a:buChar char="Ø"/>
            </a:pPr>
            <a:r>
              <a:rPr lang="en-US" dirty="0" smtClean="0"/>
              <a:t>In-Scope : </a:t>
            </a:r>
            <a:r>
              <a:rPr lang="en-US" dirty="0"/>
              <a:t>Functional Testing(Metadata &amp; Encoding Validation)</a:t>
            </a:r>
          </a:p>
          <a:p>
            <a:pPr marL="285750" lvl="0" indent="-285750">
              <a:buFont typeface="Wingdings" pitchFamily="2" charset="2"/>
              <a:buChar char="Ø"/>
            </a:pPr>
            <a:r>
              <a:rPr lang="en-US" dirty="0" smtClean="0"/>
              <a:t>Out-of-Scope : </a:t>
            </a:r>
            <a:r>
              <a:rPr lang="en-US" dirty="0"/>
              <a:t>Non-Functional Testing </a:t>
            </a:r>
            <a:endParaRPr lang="en-US" dirty="0" smtClean="0"/>
          </a:p>
          <a:p>
            <a:pPr marL="285750" lvl="0" indent="-285750">
              <a:buFont typeface="Wingdings" pitchFamily="2" charset="2"/>
              <a:buChar char="Ø"/>
            </a:pPr>
            <a:r>
              <a:rPr lang="en-US" dirty="0" smtClean="0"/>
              <a:t>Hardware In-Scope : Leapfrog </a:t>
            </a:r>
            <a:r>
              <a:rPr lang="en-US" dirty="0"/>
              <a:t>and compass STB boxes</a:t>
            </a:r>
          </a:p>
          <a:p>
            <a:endParaRPr lang="en-IN" dirty="0" smtClean="0"/>
          </a:p>
          <a:p>
            <a:pPr marL="285750" indent="-285750">
              <a:buFont typeface="Wingdings" pitchFamily="2" charset="2"/>
              <a:buChar char="Ø"/>
            </a:pPr>
            <a:endParaRPr lang="en-IN" dirty="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124465" y="3525808"/>
            <a:ext cx="5637249" cy="646331"/>
          </a:xfrm>
          <a:prstGeom prst="rect">
            <a:avLst/>
          </a:prstGeom>
          <a:noFill/>
        </p:spPr>
        <p:txBody>
          <a:bodyPr wrap="none" rtlCol="0">
            <a:spAutoFit/>
          </a:bodyPr>
          <a:lstStyle/>
          <a:p>
            <a:r>
              <a:rPr lang="en-US" b="1"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Interrelated Project </a:t>
            </a:r>
            <a:r>
              <a:rPr lang="en-US" b="1" dirty="0" smtClean="0">
                <a:latin typeface="Segoe UI" panose="020B0502040204020203" pitchFamily="34" charset="0"/>
                <a:ea typeface="Segoe UI" panose="020B0502040204020203" pitchFamily="34" charset="0"/>
                <a:cs typeface="Segoe UI" panose="020B0502040204020203" pitchFamily="34" charset="0"/>
              </a:rPr>
              <a:t>: </a:t>
            </a:r>
            <a:r>
              <a:rPr lang="en-US" b="1" dirty="0"/>
              <a:t>Viper IP </a:t>
            </a:r>
            <a:r>
              <a:rPr lang="en-US" b="1" dirty="0" err="1"/>
              <a:t>VoD</a:t>
            </a:r>
            <a:r>
              <a:rPr lang="en-US" b="1" dirty="0"/>
              <a:t> Enhancement &amp; Ad.</a:t>
            </a:r>
            <a:endParaRPr lang="en-IN" b="1" dirty="0"/>
          </a:p>
          <a:p>
            <a:r>
              <a:rPr lang="en-US" dirty="0" smtClean="0">
                <a:latin typeface="Segoe UI" panose="020B0502040204020203" pitchFamily="34" charset="0"/>
                <a:ea typeface="Segoe UI" panose="020B0502040204020203" pitchFamily="34" charset="0"/>
                <a:cs typeface="Segoe UI" panose="020B0502040204020203" pitchFamily="34" charset="0"/>
              </a:rPr>
              <a:t>	</a:t>
            </a:r>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9273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j-lt"/>
              </a:rPr>
              <a:t>Viper - IP </a:t>
            </a:r>
            <a:r>
              <a:rPr lang="en-US" b="1" dirty="0" err="1" smtClean="0">
                <a:latin typeface="+mj-lt"/>
              </a:rPr>
              <a:t>VoD</a:t>
            </a:r>
            <a:r>
              <a:rPr lang="en-US" b="1" dirty="0" smtClean="0">
                <a:latin typeface="+mj-lt"/>
              </a:rPr>
              <a:t> Enhancements and Advertising</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6</a:t>
            </a:fld>
            <a:endParaRPr lang="en-US">
              <a:solidFill>
                <a:prstClr val="white"/>
              </a:solidFill>
            </a:endParaRPr>
          </a:p>
        </p:txBody>
      </p:sp>
      <p:sp>
        <p:nvSpPr>
          <p:cNvPr id="5" name="Rectangle 4"/>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FFC000"/>
                </a:solidFill>
                <a:latin typeface="Segoe UI" panose="020B0502040204020203" pitchFamily="34" charset="0"/>
                <a:cs typeface="Segoe UI" panose="020B0502040204020203" pitchFamily="34" charset="0"/>
              </a:rPr>
              <a:t>CTO &amp; CIO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chemeClr val="accent1"/>
                </a:solidFill>
                <a:latin typeface="Segoe UI" panose="020B0502040204020203" pitchFamily="34" charset="0"/>
                <a:cs typeface="Segoe UI" panose="020B0502040204020203" pitchFamily="34" charset="0"/>
              </a:rPr>
              <a:t>Yet to Start</a:t>
            </a:r>
            <a:endParaRPr lang="en-IN" sz="1600" b="1" dirty="0">
              <a:solidFill>
                <a:schemeClr val="accent1"/>
              </a:solidFill>
              <a:latin typeface="Segoe UI" panose="020B0502040204020203" pitchFamily="34" charset="0"/>
              <a:cs typeface="Segoe UI" panose="020B0502040204020203" pitchFamily="34" charset="0"/>
            </a:endParaRPr>
          </a:p>
        </p:txBody>
      </p:sp>
      <p:sp>
        <p:nvSpPr>
          <p:cNvPr id="7" name="TextBox 6"/>
          <p:cNvSpPr txBox="1"/>
          <p:nvPr/>
        </p:nvSpPr>
        <p:spPr>
          <a:xfrm>
            <a:off x="1037967" y="1309817"/>
            <a:ext cx="6569875" cy="3139321"/>
          </a:xfrm>
          <a:prstGeom prst="rect">
            <a:avLst/>
          </a:prstGeom>
          <a:noFill/>
        </p:spPr>
        <p:txBody>
          <a:bodyPr wrap="none" rtlCol="0">
            <a:spAutoFit/>
          </a:bodyPr>
          <a:lstStyle/>
          <a:p>
            <a:pPr marL="285750" indent="-285750">
              <a:buFont typeface="Wingdings" pitchFamily="2" charset="2"/>
              <a:buChar char="Ø"/>
            </a:pPr>
            <a:r>
              <a:rPr lang="en-IN" dirty="0"/>
              <a:t>This </a:t>
            </a:r>
            <a:r>
              <a:rPr lang="en-IN" dirty="0" smtClean="0"/>
              <a:t>project is about enabling IP </a:t>
            </a:r>
            <a:r>
              <a:rPr lang="en-IN" dirty="0" err="1" smtClean="0"/>
              <a:t>VoD</a:t>
            </a:r>
            <a:r>
              <a:rPr lang="en-IN" dirty="0" smtClean="0"/>
              <a:t> Advertisements.</a:t>
            </a:r>
          </a:p>
          <a:p>
            <a:pPr marL="285750" indent="-285750">
              <a:buFont typeface="Wingdings" pitchFamily="2" charset="2"/>
              <a:buChar char="Ø"/>
            </a:pPr>
            <a:r>
              <a:rPr lang="en-IN" dirty="0" err="1"/>
              <a:t>IPVod</a:t>
            </a:r>
            <a:r>
              <a:rPr lang="en-IN" dirty="0"/>
              <a:t> </a:t>
            </a:r>
            <a:r>
              <a:rPr lang="en-IN" dirty="0" err="1"/>
              <a:t>Onboarding</a:t>
            </a:r>
            <a:r>
              <a:rPr lang="en-IN" dirty="0"/>
              <a:t> project currently support harmonic </a:t>
            </a:r>
            <a:r>
              <a:rPr lang="en-IN" dirty="0" smtClean="0"/>
              <a:t>packaging.</a:t>
            </a:r>
          </a:p>
          <a:p>
            <a:pPr marL="285750" indent="-285750">
              <a:buFont typeface="Wingdings" pitchFamily="2" charset="2"/>
              <a:buChar char="Ø"/>
            </a:pPr>
            <a:r>
              <a:rPr lang="en-IN" dirty="0"/>
              <a:t>VSPP supports pre, post and mid </a:t>
            </a:r>
            <a:r>
              <a:rPr lang="en-IN" dirty="0" smtClean="0"/>
              <a:t>roll.</a:t>
            </a:r>
          </a:p>
          <a:p>
            <a:pPr marL="285750" indent="-285750">
              <a:buFont typeface="Wingdings" pitchFamily="2" charset="2"/>
              <a:buChar char="Ø"/>
            </a:pPr>
            <a:r>
              <a:rPr lang="en-IN" dirty="0"/>
              <a:t>Harmonic supports only pre and post ad </a:t>
            </a:r>
            <a:r>
              <a:rPr lang="en-IN" dirty="0" smtClean="0"/>
              <a:t>streaming.</a:t>
            </a:r>
          </a:p>
          <a:p>
            <a:pPr marL="285750" lvl="0" indent="-285750">
              <a:buFont typeface="Wingdings" pitchFamily="2" charset="2"/>
              <a:buChar char="Ø"/>
            </a:pPr>
            <a:r>
              <a:rPr lang="en-US" dirty="0"/>
              <a:t>In-Scope : Functional Testing(Metadata &amp; Encoding Validation)</a:t>
            </a:r>
          </a:p>
          <a:p>
            <a:pPr marL="285750" lvl="0" indent="-285750">
              <a:buFont typeface="Wingdings" pitchFamily="2" charset="2"/>
              <a:buChar char="Ø"/>
            </a:pPr>
            <a:r>
              <a:rPr lang="en-US" dirty="0"/>
              <a:t>Out-of-Scope : Non-Functional Testing </a:t>
            </a:r>
          </a:p>
          <a:p>
            <a:pPr marL="285750" lvl="0" indent="-285750">
              <a:buFont typeface="Wingdings" pitchFamily="2" charset="2"/>
              <a:buChar char="Ø"/>
            </a:pPr>
            <a:r>
              <a:rPr lang="en-US" dirty="0"/>
              <a:t>Hardware In-Scope : Leapfrog and compass STB boxes</a:t>
            </a:r>
          </a:p>
          <a:p>
            <a:pPr marL="285750" indent="-285750">
              <a:buFont typeface="Wingdings" pitchFamily="2" charset="2"/>
              <a:buChar char="Ø"/>
            </a:pPr>
            <a:endParaRPr lang="en-IN" dirty="0" smtClean="0"/>
          </a:p>
          <a:p>
            <a:pPr marL="285750" indent="-285750">
              <a:buFont typeface="Wingdings" pitchFamily="2" charset="2"/>
              <a:buChar char="Ø"/>
            </a:pPr>
            <a:endParaRPr lang="en-IN" dirty="0" smtClean="0"/>
          </a:p>
          <a:p>
            <a:endParaRPr lang="en-IN" dirty="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1124465" y="3525808"/>
            <a:ext cx="4801314" cy="369332"/>
          </a:xfrm>
          <a:prstGeom prst="rect">
            <a:avLst/>
          </a:prstGeom>
          <a:noFill/>
        </p:spPr>
        <p:txBody>
          <a:bodyPr wrap="none" rtlCol="0">
            <a:spAutoFit/>
          </a:bodyPr>
          <a:lstStyle/>
          <a:p>
            <a:r>
              <a:rPr lang="en-US" b="1"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Interrelated Project </a:t>
            </a:r>
            <a:r>
              <a:rPr lang="en-US" b="1" dirty="0" smtClean="0">
                <a:latin typeface="Segoe UI" panose="020B0502040204020203" pitchFamily="34" charset="0"/>
                <a:ea typeface="Segoe UI" panose="020B0502040204020203" pitchFamily="34" charset="0"/>
                <a:cs typeface="Segoe UI" panose="020B0502040204020203" pitchFamily="34" charset="0"/>
              </a:rPr>
              <a:t>: </a:t>
            </a:r>
            <a:r>
              <a:rPr lang="en-US" b="1" dirty="0"/>
              <a:t>IP </a:t>
            </a:r>
            <a:r>
              <a:rPr lang="en-US" b="1" dirty="0" err="1"/>
              <a:t>VoD</a:t>
            </a:r>
            <a:r>
              <a:rPr lang="en-US" b="1" dirty="0"/>
              <a:t> Onboarding</a:t>
            </a:r>
            <a:r>
              <a:rPr lang="en-US" dirty="0" smtClean="0">
                <a:latin typeface="Segoe UI" panose="020B0502040204020203" pitchFamily="34" charset="0"/>
                <a:ea typeface="Segoe UI" panose="020B0502040204020203" pitchFamily="34" charset="0"/>
                <a:cs typeface="Segoe UI" panose="020B0502040204020203" pitchFamily="34" charset="0"/>
              </a:rPr>
              <a:t>	</a:t>
            </a:r>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1245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BAU </a:t>
            </a:r>
            <a:r>
              <a:rPr lang="en-US" b="1" dirty="0" err="1" smtClean="0">
                <a:latin typeface="+mj-lt"/>
              </a:rPr>
              <a:t>VoD</a:t>
            </a:r>
            <a:r>
              <a:rPr lang="en-US" b="1" dirty="0" smtClean="0">
                <a:latin typeface="+mj-lt"/>
              </a:rPr>
              <a:t> and POMS</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7</a:t>
            </a:fld>
            <a:endParaRPr lang="en-US">
              <a:solidFill>
                <a:prstClr val="white"/>
              </a:solidFill>
            </a:endParaRPr>
          </a:p>
        </p:txBody>
      </p:sp>
      <p:sp>
        <p:nvSpPr>
          <p:cNvPr id="6" name="Rectangle 5"/>
          <p:cNvSpPr/>
          <p:nvPr/>
        </p:nvSpPr>
        <p:spPr>
          <a:xfrm>
            <a:off x="9823622" y="5931244"/>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92D050"/>
                </a:solidFill>
                <a:latin typeface="Segoe UI" panose="020B0502040204020203" pitchFamily="34" charset="0"/>
                <a:cs typeface="Segoe UI" panose="020B0502040204020203" pitchFamily="34" charset="0"/>
              </a:rPr>
              <a:t>CTO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a:solidFill>
                  <a:srgbClr val="FFC000"/>
                </a:solidFill>
                <a:latin typeface="Segoe UI" panose="020B0502040204020203" pitchFamily="34" charset="0"/>
                <a:cs typeface="Segoe UI" panose="020B0502040204020203" pitchFamily="34" charset="0"/>
              </a:rPr>
              <a:t>In Progress</a:t>
            </a:r>
            <a:endParaRPr lang="en-IN" sz="1600" b="1" dirty="0">
              <a:solidFill>
                <a:schemeClr val="accent1"/>
              </a:solidFill>
              <a:latin typeface="Segoe UI" panose="020B0502040204020203" pitchFamily="34" charset="0"/>
              <a:cs typeface="Segoe UI" panose="020B0502040204020203" pitchFamily="34" charset="0"/>
            </a:endParaRPr>
          </a:p>
        </p:txBody>
      </p:sp>
      <p:sp>
        <p:nvSpPr>
          <p:cNvPr id="7" name="TextBox 6"/>
          <p:cNvSpPr txBox="1"/>
          <p:nvPr/>
        </p:nvSpPr>
        <p:spPr>
          <a:xfrm>
            <a:off x="1037967" y="1309817"/>
            <a:ext cx="11091947" cy="3416320"/>
          </a:xfrm>
          <a:prstGeom prst="rect">
            <a:avLst/>
          </a:prstGeom>
          <a:noFill/>
        </p:spPr>
        <p:txBody>
          <a:bodyPr wrap="none" rtlCol="0">
            <a:spAutoFit/>
          </a:bodyPr>
          <a:lstStyle/>
          <a:p>
            <a:pPr marL="285750" indent="-285750">
              <a:buFont typeface="Wingdings" pitchFamily="2" charset="2"/>
              <a:buChar char="Ø"/>
            </a:pPr>
            <a:r>
              <a:rPr lang="en-IN" dirty="0" smtClean="0"/>
              <a:t>Business </a:t>
            </a:r>
            <a:r>
              <a:rPr lang="en-IN" dirty="0"/>
              <a:t>As </a:t>
            </a:r>
            <a:r>
              <a:rPr lang="en-IN" dirty="0" smtClean="0"/>
              <a:t>Usual is </a:t>
            </a:r>
            <a:r>
              <a:rPr lang="en-IN" dirty="0"/>
              <a:t>a small project where any fixes and effort related to the content/Ad Changes </a:t>
            </a:r>
            <a:r>
              <a:rPr lang="en-IN" dirty="0" smtClean="0"/>
              <a:t>falls.</a:t>
            </a:r>
          </a:p>
          <a:p>
            <a:pPr marL="285750" indent="-285750">
              <a:buFont typeface="Wingdings" pitchFamily="2" charset="2"/>
              <a:buChar char="Ø"/>
            </a:pPr>
            <a:r>
              <a:rPr lang="en-IN" dirty="0" smtClean="0"/>
              <a:t>This </a:t>
            </a:r>
            <a:r>
              <a:rPr lang="en-IN" dirty="0"/>
              <a:t>is not a standalone project </a:t>
            </a:r>
            <a:r>
              <a:rPr lang="en-IN" dirty="0" smtClean="0"/>
              <a:t>, but more </a:t>
            </a:r>
            <a:r>
              <a:rPr lang="en-IN" dirty="0"/>
              <a:t>of a placeholder for changes related to the Content or Ad related </a:t>
            </a:r>
            <a:r>
              <a:rPr lang="en-IN" dirty="0" smtClean="0"/>
              <a:t>fixes.</a:t>
            </a:r>
          </a:p>
          <a:p>
            <a:pPr marL="285750" indent="-285750">
              <a:buFont typeface="Wingdings" pitchFamily="2" charset="2"/>
              <a:buChar char="Ø"/>
            </a:pPr>
            <a:r>
              <a:rPr lang="en-IN" dirty="0"/>
              <a:t>The main focus of this </a:t>
            </a:r>
            <a:r>
              <a:rPr lang="en-IN" dirty="0" smtClean="0"/>
              <a:t>project is </a:t>
            </a:r>
            <a:r>
              <a:rPr lang="en-IN" dirty="0"/>
              <a:t>to verify the various content types like validation of metadata and </a:t>
            </a:r>
            <a:r>
              <a:rPr lang="en-IN" dirty="0" smtClean="0"/>
              <a:t>encoding.</a:t>
            </a:r>
          </a:p>
          <a:p>
            <a:pPr marL="285750" indent="-285750">
              <a:buFont typeface="Wingdings" pitchFamily="2" charset="2"/>
              <a:buChar char="Ø"/>
            </a:pPr>
            <a:r>
              <a:rPr lang="en-IN" dirty="0" smtClean="0"/>
              <a:t>Virgin </a:t>
            </a:r>
            <a:r>
              <a:rPr lang="en-IN" dirty="0"/>
              <a:t>Media has a </a:t>
            </a:r>
            <a:r>
              <a:rPr lang="en-IN" dirty="0" err="1"/>
              <a:t>VoD</a:t>
            </a:r>
            <a:r>
              <a:rPr lang="en-IN" dirty="0"/>
              <a:t> platform which will be used to ingest the content or to play </a:t>
            </a:r>
            <a:r>
              <a:rPr lang="en-IN" dirty="0" smtClean="0"/>
              <a:t>advertisements.</a:t>
            </a:r>
          </a:p>
          <a:p>
            <a:pPr marL="285750" indent="-285750">
              <a:buFont typeface="Wingdings" pitchFamily="2" charset="2"/>
              <a:buChar char="Ø"/>
            </a:pPr>
            <a:r>
              <a:rPr lang="en-IN" dirty="0" smtClean="0"/>
              <a:t>Tickets needs to be raised </a:t>
            </a:r>
            <a:r>
              <a:rPr lang="en-IN" dirty="0"/>
              <a:t>with environment team to ingest the data. </a:t>
            </a:r>
            <a:endParaRPr lang="en-IN" dirty="0" smtClean="0"/>
          </a:p>
          <a:p>
            <a:pPr marL="285750" indent="-285750">
              <a:buFont typeface="Wingdings" pitchFamily="2" charset="2"/>
              <a:buChar char="Ø"/>
            </a:pPr>
            <a:r>
              <a:rPr lang="en-IN" dirty="0" smtClean="0"/>
              <a:t>Once </a:t>
            </a:r>
            <a:r>
              <a:rPr lang="en-IN" dirty="0"/>
              <a:t>the asset is ingested, </a:t>
            </a:r>
            <a:r>
              <a:rPr lang="en-IN" dirty="0" smtClean="0"/>
              <a:t>testing team will </a:t>
            </a:r>
            <a:r>
              <a:rPr lang="en-IN" dirty="0"/>
              <a:t>check the content by using a </a:t>
            </a:r>
            <a:r>
              <a:rPr lang="en-IN" dirty="0" err="1"/>
              <a:t>VoD</a:t>
            </a:r>
            <a:r>
              <a:rPr lang="en-IN" dirty="0"/>
              <a:t> UI on the </a:t>
            </a:r>
            <a:r>
              <a:rPr lang="en-IN" dirty="0" smtClean="0"/>
              <a:t>STB</a:t>
            </a:r>
          </a:p>
          <a:p>
            <a:pPr marL="285750" indent="-285750">
              <a:buFont typeface="Wingdings" pitchFamily="2" charset="2"/>
              <a:buChar char="Ø"/>
            </a:pPr>
            <a:endParaRPr lang="en-US" dirty="0"/>
          </a:p>
          <a:p>
            <a:pPr marL="285750" indent="-285750">
              <a:buFont typeface="Wingdings" pitchFamily="2" charset="2"/>
              <a:buChar char="Ø"/>
            </a:pPr>
            <a:r>
              <a:rPr lang="en-IN" dirty="0" smtClean="0"/>
              <a:t>POM’s </a:t>
            </a:r>
            <a:r>
              <a:rPr lang="en-IN" dirty="0"/>
              <a:t>a monthly drop to change the folder structure of </a:t>
            </a:r>
            <a:r>
              <a:rPr lang="en-IN" dirty="0" err="1"/>
              <a:t>VoD</a:t>
            </a:r>
            <a:r>
              <a:rPr lang="en-IN" dirty="0"/>
              <a:t> Catalogue seen on Set Top </a:t>
            </a:r>
            <a:r>
              <a:rPr lang="en-IN" dirty="0" smtClean="0"/>
              <a:t>Boxes.</a:t>
            </a:r>
          </a:p>
          <a:p>
            <a:pPr marL="285750" indent="-285750">
              <a:buFont typeface="Wingdings" pitchFamily="2" charset="2"/>
              <a:buChar char="Ø"/>
            </a:pPr>
            <a:r>
              <a:rPr lang="en-IN" dirty="0"/>
              <a:t>For example, highlighting a movie or a series in order to increase the sales of </a:t>
            </a:r>
            <a:r>
              <a:rPr lang="en-IN" dirty="0" err="1"/>
              <a:t>VoD</a:t>
            </a:r>
            <a:r>
              <a:rPr lang="en-IN" dirty="0"/>
              <a:t> </a:t>
            </a:r>
            <a:r>
              <a:rPr lang="en-IN" dirty="0" smtClean="0"/>
              <a:t>content.</a:t>
            </a:r>
          </a:p>
          <a:p>
            <a:pPr marL="285750" indent="-285750">
              <a:buFont typeface="Wingdings" pitchFamily="2" charset="2"/>
              <a:buChar char="Ø"/>
            </a:pPr>
            <a:endParaRPr lang="en-IN" dirty="0" smtClean="0"/>
          </a:p>
          <a:p>
            <a:endParaRPr lang="en-IN" dirty="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9821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Sky Cinema Temporary Download</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8</a:t>
            </a:fld>
            <a:endParaRPr lang="en-US">
              <a:solidFill>
                <a:prstClr val="white"/>
              </a:solidFill>
            </a:endParaRPr>
          </a:p>
        </p:txBody>
      </p:sp>
      <p:sp>
        <p:nvSpPr>
          <p:cNvPr id="5" name="Rectangle 4"/>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FFC000"/>
                </a:solidFill>
                <a:latin typeface="Segoe UI" panose="020B0502040204020203" pitchFamily="34" charset="0"/>
                <a:cs typeface="Segoe UI" panose="020B0502040204020203" pitchFamily="34" charset="0"/>
              </a:rPr>
              <a:t>CTO &amp; CIO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smtClean="0">
                <a:solidFill>
                  <a:srgbClr val="FFC000"/>
                </a:solidFill>
                <a:latin typeface="Segoe UI" panose="020B0502040204020203" pitchFamily="34" charset="0"/>
                <a:cs typeface="Segoe UI" panose="020B0502040204020203" pitchFamily="34" charset="0"/>
              </a:rPr>
              <a:t>In Progress</a:t>
            </a:r>
            <a:endParaRPr lang="en-IN" sz="1600" b="1" dirty="0">
              <a:solidFill>
                <a:srgbClr val="FFC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2125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Leapfrog Release 2</a:t>
            </a:r>
            <a:endParaRPr lang="en-IN" b="1" dirty="0">
              <a:latin typeface="+mj-lt"/>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9</a:t>
            </a:fld>
            <a:endParaRPr lang="en-US">
              <a:solidFill>
                <a:prstClr val="white"/>
              </a:solidFill>
            </a:endParaRPr>
          </a:p>
        </p:txBody>
      </p:sp>
      <p:sp>
        <p:nvSpPr>
          <p:cNvPr id="5" name="Rectangle 4"/>
          <p:cNvSpPr/>
          <p:nvPr/>
        </p:nvSpPr>
        <p:spPr>
          <a:xfrm>
            <a:off x="9823622" y="5894173"/>
            <a:ext cx="2261286" cy="7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lumMod val="50000"/>
                  </a:schemeClr>
                </a:solidFill>
                <a:latin typeface="Segoe UI" panose="020B0502040204020203" pitchFamily="34" charset="0"/>
                <a:cs typeface="Segoe UI" panose="020B0502040204020203" pitchFamily="34" charset="0"/>
              </a:rPr>
              <a:t>Scope : </a:t>
            </a:r>
            <a:r>
              <a:rPr lang="en-US" sz="1600" b="1" dirty="0" smtClean="0">
                <a:solidFill>
                  <a:srgbClr val="FFC000"/>
                </a:solidFill>
                <a:latin typeface="Segoe UI" panose="020B0502040204020203" pitchFamily="34" charset="0"/>
                <a:cs typeface="Segoe UI" panose="020B0502040204020203" pitchFamily="34" charset="0"/>
              </a:rPr>
              <a:t>CTO &amp; CIO</a:t>
            </a:r>
          </a:p>
          <a:p>
            <a:r>
              <a:rPr lang="en-US" sz="1600" b="1" dirty="0" smtClean="0">
                <a:solidFill>
                  <a:schemeClr val="tx1">
                    <a:lumMod val="50000"/>
                  </a:schemeClr>
                </a:solidFill>
                <a:latin typeface="Segoe UI" panose="020B0502040204020203" pitchFamily="34" charset="0"/>
                <a:cs typeface="Segoe UI" panose="020B0502040204020203" pitchFamily="34" charset="0"/>
              </a:rPr>
              <a:t>Status : </a:t>
            </a:r>
            <a:r>
              <a:rPr lang="en-US" sz="1600" b="1" dirty="0">
                <a:solidFill>
                  <a:srgbClr val="FFC000"/>
                </a:solidFill>
                <a:latin typeface="Segoe UI" panose="020B0502040204020203" pitchFamily="34" charset="0"/>
                <a:cs typeface="Segoe UI" panose="020B0502040204020203" pitchFamily="34" charset="0"/>
              </a:rPr>
              <a:t>In Progress</a:t>
            </a:r>
            <a:endParaRPr lang="en-IN" sz="1600" b="1" dirty="0">
              <a:solidFill>
                <a:schemeClr val="accent1"/>
              </a:solidFill>
              <a:latin typeface="Segoe UI" panose="020B0502040204020203" pitchFamily="34" charset="0"/>
              <a:cs typeface="Segoe UI" panose="020B0502040204020203" pitchFamily="34" charset="0"/>
            </a:endParaRPr>
          </a:p>
        </p:txBody>
      </p:sp>
      <p:sp>
        <p:nvSpPr>
          <p:cNvPr id="6" name="TextBox 5"/>
          <p:cNvSpPr txBox="1"/>
          <p:nvPr/>
        </p:nvSpPr>
        <p:spPr>
          <a:xfrm>
            <a:off x="771611" y="1309817"/>
            <a:ext cx="11403956" cy="2308324"/>
          </a:xfrm>
          <a:prstGeom prst="rect">
            <a:avLst/>
          </a:prstGeom>
          <a:noFill/>
        </p:spPr>
        <p:txBody>
          <a:bodyPr wrap="none" rtlCol="0">
            <a:spAutoFit/>
          </a:bodyPr>
          <a:lstStyle/>
          <a:p>
            <a:pPr marL="285750" indent="-285750">
              <a:buFont typeface="Wingdings" pitchFamily="2" charset="2"/>
              <a:buChar char="Ø"/>
            </a:pPr>
            <a:r>
              <a:rPr lang="en-IN" dirty="0"/>
              <a:t>Project Leapfrog Release – 2 is based on the </a:t>
            </a:r>
            <a:r>
              <a:rPr lang="en-IN" dirty="0" err="1"/>
              <a:t>Arris</a:t>
            </a:r>
            <a:r>
              <a:rPr lang="en-IN" dirty="0"/>
              <a:t> V6 Boxes which are currently deployed in field as part of Release </a:t>
            </a:r>
            <a:r>
              <a:rPr lang="en-IN" dirty="0" smtClean="0"/>
              <a:t>1.</a:t>
            </a:r>
          </a:p>
          <a:p>
            <a:pPr marL="285750" indent="-285750">
              <a:buFont typeface="Wingdings" pitchFamily="2" charset="2"/>
              <a:buChar char="Ø"/>
            </a:pPr>
            <a:r>
              <a:rPr lang="en-US" dirty="0"/>
              <a:t>V6 Boxes should be compliant with EU regulations for power consumption in different power saving </a:t>
            </a:r>
            <a:r>
              <a:rPr lang="en-US" dirty="0" smtClean="0"/>
              <a:t>modes.</a:t>
            </a:r>
          </a:p>
          <a:p>
            <a:pPr marL="285750" indent="-285750">
              <a:buFont typeface="Wingdings" pitchFamily="2" charset="2"/>
              <a:buChar char="Ø"/>
            </a:pPr>
            <a:r>
              <a:rPr lang="en-US" dirty="0" smtClean="0"/>
              <a:t>In Scope : </a:t>
            </a:r>
            <a:r>
              <a:rPr lang="en-US" dirty="0"/>
              <a:t>Regression </a:t>
            </a:r>
            <a:r>
              <a:rPr lang="en-US" dirty="0" smtClean="0"/>
              <a:t>testing , </a:t>
            </a:r>
            <a:r>
              <a:rPr lang="en-US" dirty="0"/>
              <a:t>Stress </a:t>
            </a:r>
            <a:r>
              <a:rPr lang="en-US" dirty="0" smtClean="0"/>
              <a:t>Testing ,  UI </a:t>
            </a:r>
            <a:r>
              <a:rPr lang="en-US" dirty="0"/>
              <a:t>Performance </a:t>
            </a:r>
            <a:r>
              <a:rPr lang="en-US" dirty="0" smtClean="0"/>
              <a:t>Testing  and Soak Testing .</a:t>
            </a:r>
          </a:p>
          <a:p>
            <a:pPr marL="285750" lvl="0" indent="-285750">
              <a:buFont typeface="Wingdings" pitchFamily="2" charset="2"/>
              <a:buChar char="Ø"/>
            </a:pPr>
            <a:r>
              <a:rPr lang="en-US" dirty="0" smtClean="0"/>
              <a:t>Out-of-Scope :  </a:t>
            </a:r>
            <a:r>
              <a:rPr lang="en-US" dirty="0"/>
              <a:t>EU Compliance testing for power consumption of STBs in different power saving </a:t>
            </a:r>
            <a:r>
              <a:rPr lang="en-US" dirty="0" smtClean="0"/>
              <a:t>modes .</a:t>
            </a:r>
            <a:endParaRPr lang="en-US" dirty="0"/>
          </a:p>
          <a:p>
            <a:pPr marL="285750" lvl="0" indent="-285750">
              <a:buFont typeface="Wingdings" pitchFamily="2" charset="2"/>
              <a:buChar char="Ø"/>
            </a:pPr>
            <a:endParaRPr lang="en-US" dirty="0"/>
          </a:p>
          <a:p>
            <a:pPr marL="285750" indent="-285750">
              <a:buFont typeface="Wingdings" pitchFamily="2" charset="2"/>
              <a:buChar char="Ø"/>
            </a:pPr>
            <a:endParaRPr lang="en-IN" dirty="0"/>
          </a:p>
          <a:p>
            <a:pPr marL="285750" indent="-285750">
              <a:buFont typeface="Wingdings" pitchFamily="2" charset="2"/>
              <a:buChar char="Ø"/>
            </a:pPr>
            <a:endParaRPr lang="en-IN" dirty="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1124465" y="3525808"/>
            <a:ext cx="6877396" cy="646331"/>
          </a:xfrm>
          <a:prstGeom prst="rect">
            <a:avLst/>
          </a:prstGeom>
          <a:noFill/>
        </p:spPr>
        <p:txBody>
          <a:bodyPr wrap="none" rtlCol="0">
            <a:spAutoFit/>
          </a:bodyPr>
          <a:lstStyle/>
          <a:p>
            <a:r>
              <a:rPr lang="en-US" b="1"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Interrelated Project </a:t>
            </a:r>
            <a:r>
              <a:rPr lang="en-US" b="1" dirty="0" smtClean="0">
                <a:latin typeface="Segoe UI" panose="020B0502040204020203" pitchFamily="34" charset="0"/>
                <a:ea typeface="Segoe UI" panose="020B0502040204020203" pitchFamily="34" charset="0"/>
                <a:cs typeface="Segoe UI" panose="020B0502040204020203" pitchFamily="34" charset="0"/>
              </a:rPr>
              <a:t>: </a:t>
            </a:r>
            <a:r>
              <a:rPr lang="en-US" b="1" dirty="0"/>
              <a:t>Introduction of Toshiba HDD for </a:t>
            </a:r>
            <a:r>
              <a:rPr lang="en-US" b="1" dirty="0" smtClean="0"/>
              <a:t>V6</a:t>
            </a:r>
            <a:r>
              <a:rPr lang="en-IN" dirty="0"/>
              <a:t> </a:t>
            </a:r>
            <a:r>
              <a:rPr lang="en-IN" dirty="0" smtClean="0"/>
              <a:t>&amp; </a:t>
            </a:r>
            <a:r>
              <a:rPr lang="en-US" b="1" dirty="0" err="1"/>
              <a:t>Foxconn</a:t>
            </a:r>
            <a:endParaRPr lang="en-IN" dirty="0"/>
          </a:p>
          <a:p>
            <a:r>
              <a:rPr lang="en-US" dirty="0" smtClean="0">
                <a:latin typeface="Segoe UI" panose="020B0502040204020203" pitchFamily="34" charset="0"/>
                <a:ea typeface="Segoe UI" panose="020B0502040204020203" pitchFamily="34" charset="0"/>
                <a:cs typeface="Segoe UI" panose="020B0502040204020203" pitchFamily="34" charset="0"/>
              </a:rPr>
              <a:t>	</a:t>
            </a:r>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8844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eme3">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sz="1200" dirty="0">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latin typeface="Segoe UI" panose="020B0502040204020203" pitchFamily="34" charset="0"/>
            <a:ea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xmlns="" name="Theme3" id="{5F1BDA5B-0FF4-4653-B382-0B066AF5EA0A}" vid="{B5B2EE32-E140-46FA-8B46-7861186536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1046</Words>
  <Application>Microsoft Office PowerPoint</Application>
  <PresentationFormat>Custom</PresentationFormat>
  <Paragraphs>178</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Theme3</vt:lpstr>
      <vt:lpstr>VMTS DE Project Overview         -VMTS Infosys  </vt:lpstr>
      <vt:lpstr>Overview</vt:lpstr>
      <vt:lpstr>VMTS DE – CTO and CIO scope</vt:lpstr>
      <vt:lpstr>Project Scope</vt:lpstr>
      <vt:lpstr>IP VoD Onboarding</vt:lpstr>
      <vt:lpstr>Viper - IP VoD Enhancements and Advertising</vt:lpstr>
      <vt:lpstr>BAU VoD and POMS</vt:lpstr>
      <vt:lpstr>Sky Cinema Temporary Download</vt:lpstr>
      <vt:lpstr>Leapfrog Release 2</vt:lpstr>
      <vt:lpstr>Foxconn</vt:lpstr>
      <vt:lpstr>Introduction of Toshiba HDD for V6_CR2017</vt:lpstr>
      <vt:lpstr>VM Kids</vt:lpstr>
      <vt:lpstr>Electronic Sell through</vt:lpstr>
      <vt:lpstr>Viper TVA CR31</vt:lpstr>
      <vt:lpstr>STB VoD Relaunch Release 2</vt:lpstr>
      <vt:lpstr>Viper - 3rd Party Ad Decisioning</vt:lpstr>
      <vt:lpstr>CR46 – Flash changes to Arris</vt:lpstr>
      <vt:lpstr>Project Leapfrog</vt:lpstr>
      <vt:lpstr>TVA – Online Primetime Player</vt:lpstr>
      <vt:lpstr>BBC Assets for Liberate</vt:lpstr>
      <vt:lpstr>Black Arrow - Profile Manager</vt:lpstr>
      <vt:lpstr>Morpheus 37 – RC19</vt:lpstr>
      <vt:lpstr>Morpheus 37 – RC10</vt:lpstr>
      <vt:lpstr>TiVo Phase 7A</vt:lpstr>
      <vt:lpstr>TiVo Phase 7B</vt:lpstr>
      <vt:lpstr>Vendors</vt:lpstr>
      <vt:lpstr>Platforms</vt:lpstr>
      <vt:lpstr>Tools/Technologies</vt:lpstr>
    </vt:vector>
  </TitlesOfParts>
  <Company>Infosys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VMTS Mobile Automation  Proof Of Concept         -Vishwanand</dc:title>
  <dc:creator>Vishwanand01</dc:creator>
  <cp:lastModifiedBy>vishwa</cp:lastModifiedBy>
  <cp:revision>43</cp:revision>
  <dcterms:created xsi:type="dcterms:W3CDTF">2017-10-18T05:47:35Z</dcterms:created>
  <dcterms:modified xsi:type="dcterms:W3CDTF">2017-10-25T19:54:32Z</dcterms:modified>
</cp:coreProperties>
</file>