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-4233" y="2928620"/>
            <a:ext cx="12196233" cy="3014979"/>
          </a:xfrm>
          <a:custGeom>
            <a:avLst/>
            <a:gdLst>
              <a:gd name="connsiteX0" fmla="*/ 0 w 9144000"/>
              <a:gd name="connsiteY0" fmla="*/ 0 h 1276350"/>
              <a:gd name="connsiteX1" fmla="*/ 9144000 w 9144000"/>
              <a:gd name="connsiteY1" fmla="*/ 0 h 1276350"/>
              <a:gd name="connsiteX2" fmla="*/ 9144000 w 9144000"/>
              <a:gd name="connsiteY2" fmla="*/ 1276350 h 1276350"/>
              <a:gd name="connsiteX3" fmla="*/ 0 w 9144000"/>
              <a:gd name="connsiteY3" fmla="*/ 1276350 h 1276350"/>
              <a:gd name="connsiteX4" fmla="*/ 0 w 9144000"/>
              <a:gd name="connsiteY4" fmla="*/ 0 h 1276350"/>
              <a:gd name="connsiteX0" fmla="*/ 0 w 9144000"/>
              <a:gd name="connsiteY0" fmla="*/ 325966 h 1602316"/>
              <a:gd name="connsiteX1" fmla="*/ 9144000 w 9144000"/>
              <a:gd name="connsiteY1" fmla="*/ 325966 h 1602316"/>
              <a:gd name="connsiteX2" fmla="*/ 9144000 w 9144000"/>
              <a:gd name="connsiteY2" fmla="*/ 1602316 h 1602316"/>
              <a:gd name="connsiteX3" fmla="*/ 0 w 9144000"/>
              <a:gd name="connsiteY3" fmla="*/ 1602316 h 1602316"/>
              <a:gd name="connsiteX4" fmla="*/ 0 w 9144000"/>
              <a:gd name="connsiteY4" fmla="*/ 325966 h 1602316"/>
              <a:gd name="connsiteX0" fmla="*/ 0 w 9144000"/>
              <a:gd name="connsiteY0" fmla="*/ 217972 h 1494322"/>
              <a:gd name="connsiteX1" fmla="*/ 9134475 w 9144000"/>
              <a:gd name="connsiteY1" fmla="*/ 837097 h 1494322"/>
              <a:gd name="connsiteX2" fmla="*/ 9144000 w 9144000"/>
              <a:gd name="connsiteY2" fmla="*/ 1494322 h 1494322"/>
              <a:gd name="connsiteX3" fmla="*/ 0 w 9144000"/>
              <a:gd name="connsiteY3" fmla="*/ 1494322 h 1494322"/>
              <a:gd name="connsiteX4" fmla="*/ 0 w 9144000"/>
              <a:gd name="connsiteY4" fmla="*/ 217972 h 1494322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0350"/>
              <a:gd name="connsiteY0" fmla="*/ 800100 h 2076450"/>
              <a:gd name="connsiteX1" fmla="*/ 9150350 w 9150350"/>
              <a:gd name="connsiteY1" fmla="*/ 0 h 2076450"/>
              <a:gd name="connsiteX2" fmla="*/ 9144000 w 9150350"/>
              <a:gd name="connsiteY2" fmla="*/ 2076450 h 2076450"/>
              <a:gd name="connsiteX3" fmla="*/ 0 w 9150350"/>
              <a:gd name="connsiteY3" fmla="*/ 2076450 h 2076450"/>
              <a:gd name="connsiteX4" fmla="*/ 0 w 9150350"/>
              <a:gd name="connsiteY4" fmla="*/ 800100 h 2076450"/>
              <a:gd name="connsiteX0" fmla="*/ 0 w 9144384"/>
              <a:gd name="connsiteY0" fmla="*/ 800100 h 2076450"/>
              <a:gd name="connsiteX1" fmla="*/ 9140825 w 9144384"/>
              <a:gd name="connsiteY1" fmla="*/ 0 h 2076450"/>
              <a:gd name="connsiteX2" fmla="*/ 9144000 w 9144384"/>
              <a:gd name="connsiteY2" fmla="*/ 2076450 h 2076450"/>
              <a:gd name="connsiteX3" fmla="*/ 0 w 9144384"/>
              <a:gd name="connsiteY3" fmla="*/ 2076450 h 2076450"/>
              <a:gd name="connsiteX4" fmla="*/ 0 w 9144384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47175"/>
              <a:gd name="connsiteY0" fmla="*/ 800100 h 2076450"/>
              <a:gd name="connsiteX1" fmla="*/ 9147175 w 9147175"/>
              <a:gd name="connsiteY1" fmla="*/ 0 h 2076450"/>
              <a:gd name="connsiteX2" fmla="*/ 9144000 w 9147175"/>
              <a:gd name="connsiteY2" fmla="*/ 2076450 h 2076450"/>
              <a:gd name="connsiteX3" fmla="*/ 0 w 9147175"/>
              <a:gd name="connsiteY3" fmla="*/ 2076450 h 2076450"/>
              <a:gd name="connsiteX4" fmla="*/ 0 w 9147175"/>
              <a:gd name="connsiteY4" fmla="*/ 800100 h 2076450"/>
              <a:gd name="connsiteX0" fmla="*/ 0 w 9147175"/>
              <a:gd name="connsiteY0" fmla="*/ 601980 h 1878330"/>
              <a:gd name="connsiteX1" fmla="*/ 9147175 w 9147175"/>
              <a:gd name="connsiteY1" fmla="*/ 0 h 1878330"/>
              <a:gd name="connsiteX2" fmla="*/ 9144000 w 9147175"/>
              <a:gd name="connsiteY2" fmla="*/ 1878330 h 1878330"/>
              <a:gd name="connsiteX3" fmla="*/ 0 w 9147175"/>
              <a:gd name="connsiteY3" fmla="*/ 1878330 h 1878330"/>
              <a:gd name="connsiteX4" fmla="*/ 0 w 9147175"/>
              <a:gd name="connsiteY4" fmla="*/ 601980 h 187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7175" h="1878330">
                <a:moveTo>
                  <a:pt x="0" y="601980"/>
                </a:moveTo>
                <a:cubicBezTo>
                  <a:pt x="2960370" y="1939290"/>
                  <a:pt x="6099175" y="0"/>
                  <a:pt x="9147175" y="0"/>
                </a:cubicBezTo>
                <a:cubicBezTo>
                  <a:pt x="9145058" y="692150"/>
                  <a:pt x="9146117" y="1186180"/>
                  <a:pt x="9144000" y="1878330"/>
                </a:cubicBezTo>
                <a:lnTo>
                  <a:pt x="0" y="1878330"/>
                </a:lnTo>
                <a:lnTo>
                  <a:pt x="0" y="601980"/>
                </a:lnTo>
                <a:close/>
              </a:path>
            </a:pathLst>
          </a:custGeom>
          <a:solidFill>
            <a:srgbClr val="D00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12"/>
          <p:cNvSpPr/>
          <p:nvPr/>
        </p:nvSpPr>
        <p:spPr>
          <a:xfrm>
            <a:off x="-2541" y="2928621"/>
            <a:ext cx="12198773" cy="3964940"/>
          </a:xfrm>
          <a:custGeom>
            <a:avLst/>
            <a:gdLst>
              <a:gd name="connsiteX0" fmla="*/ 0 w 9144000"/>
              <a:gd name="connsiteY0" fmla="*/ 0 h 1276350"/>
              <a:gd name="connsiteX1" fmla="*/ 9144000 w 9144000"/>
              <a:gd name="connsiteY1" fmla="*/ 0 h 1276350"/>
              <a:gd name="connsiteX2" fmla="*/ 9144000 w 9144000"/>
              <a:gd name="connsiteY2" fmla="*/ 1276350 h 1276350"/>
              <a:gd name="connsiteX3" fmla="*/ 0 w 9144000"/>
              <a:gd name="connsiteY3" fmla="*/ 1276350 h 1276350"/>
              <a:gd name="connsiteX4" fmla="*/ 0 w 9144000"/>
              <a:gd name="connsiteY4" fmla="*/ 0 h 1276350"/>
              <a:gd name="connsiteX0" fmla="*/ 0 w 9144000"/>
              <a:gd name="connsiteY0" fmla="*/ 325966 h 1602316"/>
              <a:gd name="connsiteX1" fmla="*/ 9144000 w 9144000"/>
              <a:gd name="connsiteY1" fmla="*/ 325966 h 1602316"/>
              <a:gd name="connsiteX2" fmla="*/ 9144000 w 9144000"/>
              <a:gd name="connsiteY2" fmla="*/ 1602316 h 1602316"/>
              <a:gd name="connsiteX3" fmla="*/ 0 w 9144000"/>
              <a:gd name="connsiteY3" fmla="*/ 1602316 h 1602316"/>
              <a:gd name="connsiteX4" fmla="*/ 0 w 9144000"/>
              <a:gd name="connsiteY4" fmla="*/ 325966 h 1602316"/>
              <a:gd name="connsiteX0" fmla="*/ 0 w 9144000"/>
              <a:gd name="connsiteY0" fmla="*/ 217972 h 1494322"/>
              <a:gd name="connsiteX1" fmla="*/ 9134475 w 9144000"/>
              <a:gd name="connsiteY1" fmla="*/ 837097 h 1494322"/>
              <a:gd name="connsiteX2" fmla="*/ 9144000 w 9144000"/>
              <a:gd name="connsiteY2" fmla="*/ 1494322 h 1494322"/>
              <a:gd name="connsiteX3" fmla="*/ 0 w 9144000"/>
              <a:gd name="connsiteY3" fmla="*/ 1494322 h 1494322"/>
              <a:gd name="connsiteX4" fmla="*/ 0 w 9144000"/>
              <a:gd name="connsiteY4" fmla="*/ 217972 h 1494322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0350"/>
              <a:gd name="connsiteY0" fmla="*/ 800100 h 2076450"/>
              <a:gd name="connsiteX1" fmla="*/ 9150350 w 9150350"/>
              <a:gd name="connsiteY1" fmla="*/ 0 h 2076450"/>
              <a:gd name="connsiteX2" fmla="*/ 9144000 w 9150350"/>
              <a:gd name="connsiteY2" fmla="*/ 2076450 h 2076450"/>
              <a:gd name="connsiteX3" fmla="*/ 0 w 9150350"/>
              <a:gd name="connsiteY3" fmla="*/ 2076450 h 2076450"/>
              <a:gd name="connsiteX4" fmla="*/ 0 w 9150350"/>
              <a:gd name="connsiteY4" fmla="*/ 800100 h 2076450"/>
              <a:gd name="connsiteX0" fmla="*/ 0 w 9144384"/>
              <a:gd name="connsiteY0" fmla="*/ 800100 h 2076450"/>
              <a:gd name="connsiteX1" fmla="*/ 9140825 w 9144384"/>
              <a:gd name="connsiteY1" fmla="*/ 0 h 2076450"/>
              <a:gd name="connsiteX2" fmla="*/ 9144000 w 9144384"/>
              <a:gd name="connsiteY2" fmla="*/ 2076450 h 2076450"/>
              <a:gd name="connsiteX3" fmla="*/ 0 w 9144384"/>
              <a:gd name="connsiteY3" fmla="*/ 2076450 h 2076450"/>
              <a:gd name="connsiteX4" fmla="*/ 0 w 9144384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47175"/>
              <a:gd name="connsiteY0" fmla="*/ 800100 h 2076450"/>
              <a:gd name="connsiteX1" fmla="*/ 9147175 w 9147175"/>
              <a:gd name="connsiteY1" fmla="*/ 0 h 2076450"/>
              <a:gd name="connsiteX2" fmla="*/ 9144000 w 9147175"/>
              <a:gd name="connsiteY2" fmla="*/ 2076450 h 2076450"/>
              <a:gd name="connsiteX3" fmla="*/ 0 w 9147175"/>
              <a:gd name="connsiteY3" fmla="*/ 2076450 h 2076450"/>
              <a:gd name="connsiteX4" fmla="*/ 0 w 9147175"/>
              <a:gd name="connsiteY4" fmla="*/ 800100 h 2076450"/>
              <a:gd name="connsiteX0" fmla="*/ 0 w 9147175"/>
              <a:gd name="connsiteY0" fmla="*/ 800100 h 2505075"/>
              <a:gd name="connsiteX1" fmla="*/ 9147175 w 9147175"/>
              <a:gd name="connsiteY1" fmla="*/ 0 h 2505075"/>
              <a:gd name="connsiteX2" fmla="*/ 9144000 w 9147175"/>
              <a:gd name="connsiteY2" fmla="*/ 2505075 h 2505075"/>
              <a:gd name="connsiteX3" fmla="*/ 0 w 9147175"/>
              <a:gd name="connsiteY3" fmla="*/ 2076450 h 2505075"/>
              <a:gd name="connsiteX4" fmla="*/ 0 w 9147175"/>
              <a:gd name="connsiteY4" fmla="*/ 800100 h 2505075"/>
              <a:gd name="connsiteX0" fmla="*/ 28575 w 9175750"/>
              <a:gd name="connsiteY0" fmla="*/ 800100 h 2514600"/>
              <a:gd name="connsiteX1" fmla="*/ 9175750 w 9175750"/>
              <a:gd name="connsiteY1" fmla="*/ 0 h 2514600"/>
              <a:gd name="connsiteX2" fmla="*/ 9172575 w 9175750"/>
              <a:gd name="connsiteY2" fmla="*/ 2505075 h 2514600"/>
              <a:gd name="connsiteX3" fmla="*/ 0 w 9175750"/>
              <a:gd name="connsiteY3" fmla="*/ 2514600 h 2514600"/>
              <a:gd name="connsiteX4" fmla="*/ 28575 w 917575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505075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51460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49555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49555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63331"/>
              <a:gd name="connsiteY0" fmla="*/ 800100 h 2514600"/>
              <a:gd name="connsiteX1" fmla="*/ 9156700 w 9163331"/>
              <a:gd name="connsiteY1" fmla="*/ 0 h 2514600"/>
              <a:gd name="connsiteX2" fmla="*/ 9163050 w 9163331"/>
              <a:gd name="connsiteY2" fmla="*/ 2514600 h 2514600"/>
              <a:gd name="connsiteX3" fmla="*/ 0 w 9163331"/>
              <a:gd name="connsiteY3" fmla="*/ 2514600 h 2514600"/>
              <a:gd name="connsiteX4" fmla="*/ 9525 w 9163331"/>
              <a:gd name="connsiteY4" fmla="*/ 800100 h 2514600"/>
              <a:gd name="connsiteX0" fmla="*/ 9525 w 9156700"/>
              <a:gd name="connsiteY0" fmla="*/ 800100 h 2651760"/>
              <a:gd name="connsiteX1" fmla="*/ 9156700 w 9156700"/>
              <a:gd name="connsiteY1" fmla="*/ 0 h 2651760"/>
              <a:gd name="connsiteX2" fmla="*/ 9155430 w 9156700"/>
              <a:gd name="connsiteY2" fmla="*/ 2651760 h 2651760"/>
              <a:gd name="connsiteX3" fmla="*/ 0 w 9156700"/>
              <a:gd name="connsiteY3" fmla="*/ 2514600 h 2651760"/>
              <a:gd name="connsiteX4" fmla="*/ 9525 w 9156700"/>
              <a:gd name="connsiteY4" fmla="*/ 800100 h 2651760"/>
              <a:gd name="connsiteX0" fmla="*/ 0 w 9147175"/>
              <a:gd name="connsiteY0" fmla="*/ 800100 h 2659380"/>
              <a:gd name="connsiteX1" fmla="*/ 9147175 w 9147175"/>
              <a:gd name="connsiteY1" fmla="*/ 0 h 2659380"/>
              <a:gd name="connsiteX2" fmla="*/ 9145905 w 9147175"/>
              <a:gd name="connsiteY2" fmla="*/ 2651760 h 2659380"/>
              <a:gd name="connsiteX3" fmla="*/ 13335 w 9147175"/>
              <a:gd name="connsiteY3" fmla="*/ 2659380 h 2659380"/>
              <a:gd name="connsiteX4" fmla="*/ 0 w 9147175"/>
              <a:gd name="connsiteY4" fmla="*/ 800100 h 2659380"/>
              <a:gd name="connsiteX0" fmla="*/ 1905 w 9149080"/>
              <a:gd name="connsiteY0" fmla="*/ 800100 h 2659380"/>
              <a:gd name="connsiteX1" fmla="*/ 9149080 w 9149080"/>
              <a:gd name="connsiteY1" fmla="*/ 0 h 2659380"/>
              <a:gd name="connsiteX2" fmla="*/ 9147810 w 9149080"/>
              <a:gd name="connsiteY2" fmla="*/ 2651760 h 2659380"/>
              <a:gd name="connsiteX3" fmla="*/ 0 w 9149080"/>
              <a:gd name="connsiteY3" fmla="*/ 2659380 h 2659380"/>
              <a:gd name="connsiteX4" fmla="*/ 1905 w 9149080"/>
              <a:gd name="connsiteY4" fmla="*/ 800100 h 2659380"/>
              <a:gd name="connsiteX0" fmla="*/ 1905 w 9149080"/>
              <a:gd name="connsiteY0" fmla="*/ 800100 h 2667000"/>
              <a:gd name="connsiteX1" fmla="*/ 9149080 w 9149080"/>
              <a:gd name="connsiteY1" fmla="*/ 0 h 2667000"/>
              <a:gd name="connsiteX2" fmla="*/ 9147810 w 9149080"/>
              <a:gd name="connsiteY2" fmla="*/ 2651760 h 2667000"/>
              <a:gd name="connsiteX3" fmla="*/ 0 w 9149080"/>
              <a:gd name="connsiteY3" fmla="*/ 2667000 h 2667000"/>
              <a:gd name="connsiteX4" fmla="*/ 1905 w 9149080"/>
              <a:gd name="connsiteY4" fmla="*/ 800100 h 2667000"/>
              <a:gd name="connsiteX0" fmla="*/ 1905 w 9149080"/>
              <a:gd name="connsiteY0" fmla="*/ 800100 h 2674620"/>
              <a:gd name="connsiteX1" fmla="*/ 9149080 w 9149080"/>
              <a:gd name="connsiteY1" fmla="*/ 0 h 2674620"/>
              <a:gd name="connsiteX2" fmla="*/ 9147810 w 9149080"/>
              <a:gd name="connsiteY2" fmla="*/ 2674620 h 2674620"/>
              <a:gd name="connsiteX3" fmla="*/ 0 w 9149080"/>
              <a:gd name="connsiteY3" fmla="*/ 2667000 h 2674620"/>
              <a:gd name="connsiteX4" fmla="*/ 1905 w 9149080"/>
              <a:gd name="connsiteY4" fmla="*/ 800100 h 267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9080" h="2674620">
                <a:moveTo>
                  <a:pt x="1905" y="800100"/>
                </a:moveTo>
                <a:cubicBezTo>
                  <a:pt x="2962275" y="2137410"/>
                  <a:pt x="6101080" y="0"/>
                  <a:pt x="9149080" y="0"/>
                </a:cubicBezTo>
                <a:cubicBezTo>
                  <a:pt x="9146963" y="692150"/>
                  <a:pt x="9149927" y="1982470"/>
                  <a:pt x="9147810" y="2674620"/>
                </a:cubicBezTo>
                <a:lnTo>
                  <a:pt x="0" y="2667000"/>
                </a:lnTo>
                <a:lnTo>
                  <a:pt x="1905" y="8001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2"/>
          <p:cNvSpPr/>
          <p:nvPr/>
        </p:nvSpPr>
        <p:spPr>
          <a:xfrm>
            <a:off x="-1" y="2928621"/>
            <a:ext cx="12183533" cy="3939540"/>
          </a:xfrm>
          <a:custGeom>
            <a:avLst/>
            <a:gdLst>
              <a:gd name="connsiteX0" fmla="*/ 0 w 9144000"/>
              <a:gd name="connsiteY0" fmla="*/ 0 h 1276350"/>
              <a:gd name="connsiteX1" fmla="*/ 9144000 w 9144000"/>
              <a:gd name="connsiteY1" fmla="*/ 0 h 1276350"/>
              <a:gd name="connsiteX2" fmla="*/ 9144000 w 9144000"/>
              <a:gd name="connsiteY2" fmla="*/ 1276350 h 1276350"/>
              <a:gd name="connsiteX3" fmla="*/ 0 w 9144000"/>
              <a:gd name="connsiteY3" fmla="*/ 1276350 h 1276350"/>
              <a:gd name="connsiteX4" fmla="*/ 0 w 9144000"/>
              <a:gd name="connsiteY4" fmla="*/ 0 h 1276350"/>
              <a:gd name="connsiteX0" fmla="*/ 0 w 9144000"/>
              <a:gd name="connsiteY0" fmla="*/ 325966 h 1602316"/>
              <a:gd name="connsiteX1" fmla="*/ 9144000 w 9144000"/>
              <a:gd name="connsiteY1" fmla="*/ 325966 h 1602316"/>
              <a:gd name="connsiteX2" fmla="*/ 9144000 w 9144000"/>
              <a:gd name="connsiteY2" fmla="*/ 1602316 h 1602316"/>
              <a:gd name="connsiteX3" fmla="*/ 0 w 9144000"/>
              <a:gd name="connsiteY3" fmla="*/ 1602316 h 1602316"/>
              <a:gd name="connsiteX4" fmla="*/ 0 w 9144000"/>
              <a:gd name="connsiteY4" fmla="*/ 325966 h 1602316"/>
              <a:gd name="connsiteX0" fmla="*/ 0 w 9144000"/>
              <a:gd name="connsiteY0" fmla="*/ 217972 h 1494322"/>
              <a:gd name="connsiteX1" fmla="*/ 9134475 w 9144000"/>
              <a:gd name="connsiteY1" fmla="*/ 837097 h 1494322"/>
              <a:gd name="connsiteX2" fmla="*/ 9144000 w 9144000"/>
              <a:gd name="connsiteY2" fmla="*/ 1494322 h 1494322"/>
              <a:gd name="connsiteX3" fmla="*/ 0 w 9144000"/>
              <a:gd name="connsiteY3" fmla="*/ 1494322 h 1494322"/>
              <a:gd name="connsiteX4" fmla="*/ 0 w 9144000"/>
              <a:gd name="connsiteY4" fmla="*/ 217972 h 1494322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50350"/>
              <a:gd name="connsiteY0" fmla="*/ 800100 h 2076450"/>
              <a:gd name="connsiteX1" fmla="*/ 9150350 w 9150350"/>
              <a:gd name="connsiteY1" fmla="*/ 0 h 2076450"/>
              <a:gd name="connsiteX2" fmla="*/ 9144000 w 9150350"/>
              <a:gd name="connsiteY2" fmla="*/ 2076450 h 2076450"/>
              <a:gd name="connsiteX3" fmla="*/ 0 w 9150350"/>
              <a:gd name="connsiteY3" fmla="*/ 2076450 h 2076450"/>
              <a:gd name="connsiteX4" fmla="*/ 0 w 9150350"/>
              <a:gd name="connsiteY4" fmla="*/ 800100 h 2076450"/>
              <a:gd name="connsiteX0" fmla="*/ 0 w 9144384"/>
              <a:gd name="connsiteY0" fmla="*/ 800100 h 2076450"/>
              <a:gd name="connsiteX1" fmla="*/ 9140825 w 9144384"/>
              <a:gd name="connsiteY1" fmla="*/ 0 h 2076450"/>
              <a:gd name="connsiteX2" fmla="*/ 9144000 w 9144384"/>
              <a:gd name="connsiteY2" fmla="*/ 2076450 h 2076450"/>
              <a:gd name="connsiteX3" fmla="*/ 0 w 9144384"/>
              <a:gd name="connsiteY3" fmla="*/ 2076450 h 2076450"/>
              <a:gd name="connsiteX4" fmla="*/ 0 w 9144384"/>
              <a:gd name="connsiteY4" fmla="*/ 800100 h 2076450"/>
              <a:gd name="connsiteX0" fmla="*/ 0 w 9153525"/>
              <a:gd name="connsiteY0" fmla="*/ 800100 h 2076450"/>
              <a:gd name="connsiteX1" fmla="*/ 9153525 w 9153525"/>
              <a:gd name="connsiteY1" fmla="*/ 0 h 2076450"/>
              <a:gd name="connsiteX2" fmla="*/ 9144000 w 9153525"/>
              <a:gd name="connsiteY2" fmla="*/ 2076450 h 2076450"/>
              <a:gd name="connsiteX3" fmla="*/ 0 w 9153525"/>
              <a:gd name="connsiteY3" fmla="*/ 2076450 h 2076450"/>
              <a:gd name="connsiteX4" fmla="*/ 0 w 9153525"/>
              <a:gd name="connsiteY4" fmla="*/ 800100 h 2076450"/>
              <a:gd name="connsiteX0" fmla="*/ 0 w 9147175"/>
              <a:gd name="connsiteY0" fmla="*/ 800100 h 2076450"/>
              <a:gd name="connsiteX1" fmla="*/ 9147175 w 9147175"/>
              <a:gd name="connsiteY1" fmla="*/ 0 h 2076450"/>
              <a:gd name="connsiteX2" fmla="*/ 9144000 w 9147175"/>
              <a:gd name="connsiteY2" fmla="*/ 2076450 h 2076450"/>
              <a:gd name="connsiteX3" fmla="*/ 0 w 9147175"/>
              <a:gd name="connsiteY3" fmla="*/ 2076450 h 2076450"/>
              <a:gd name="connsiteX4" fmla="*/ 0 w 9147175"/>
              <a:gd name="connsiteY4" fmla="*/ 800100 h 2076450"/>
              <a:gd name="connsiteX0" fmla="*/ 0 w 9147175"/>
              <a:gd name="connsiteY0" fmla="*/ 800100 h 2505075"/>
              <a:gd name="connsiteX1" fmla="*/ 9147175 w 9147175"/>
              <a:gd name="connsiteY1" fmla="*/ 0 h 2505075"/>
              <a:gd name="connsiteX2" fmla="*/ 9144000 w 9147175"/>
              <a:gd name="connsiteY2" fmla="*/ 2505075 h 2505075"/>
              <a:gd name="connsiteX3" fmla="*/ 0 w 9147175"/>
              <a:gd name="connsiteY3" fmla="*/ 2076450 h 2505075"/>
              <a:gd name="connsiteX4" fmla="*/ 0 w 9147175"/>
              <a:gd name="connsiteY4" fmla="*/ 800100 h 2505075"/>
              <a:gd name="connsiteX0" fmla="*/ 28575 w 9175750"/>
              <a:gd name="connsiteY0" fmla="*/ 800100 h 2514600"/>
              <a:gd name="connsiteX1" fmla="*/ 9175750 w 9175750"/>
              <a:gd name="connsiteY1" fmla="*/ 0 h 2514600"/>
              <a:gd name="connsiteX2" fmla="*/ 9172575 w 9175750"/>
              <a:gd name="connsiteY2" fmla="*/ 2505075 h 2514600"/>
              <a:gd name="connsiteX3" fmla="*/ 0 w 9175750"/>
              <a:gd name="connsiteY3" fmla="*/ 2514600 h 2514600"/>
              <a:gd name="connsiteX4" fmla="*/ 28575 w 917575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505075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51460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49555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56700"/>
              <a:gd name="connsiteY0" fmla="*/ 800100 h 2514600"/>
              <a:gd name="connsiteX1" fmla="*/ 9156700 w 9156700"/>
              <a:gd name="connsiteY1" fmla="*/ 0 h 2514600"/>
              <a:gd name="connsiteX2" fmla="*/ 9153525 w 9156700"/>
              <a:gd name="connsiteY2" fmla="*/ 2495550 h 2514600"/>
              <a:gd name="connsiteX3" fmla="*/ 0 w 9156700"/>
              <a:gd name="connsiteY3" fmla="*/ 2514600 h 2514600"/>
              <a:gd name="connsiteX4" fmla="*/ 9525 w 9156700"/>
              <a:gd name="connsiteY4" fmla="*/ 800100 h 2514600"/>
              <a:gd name="connsiteX0" fmla="*/ 9525 w 9163331"/>
              <a:gd name="connsiteY0" fmla="*/ 800100 h 2514600"/>
              <a:gd name="connsiteX1" fmla="*/ 9156700 w 9163331"/>
              <a:gd name="connsiteY1" fmla="*/ 0 h 2514600"/>
              <a:gd name="connsiteX2" fmla="*/ 9163050 w 9163331"/>
              <a:gd name="connsiteY2" fmla="*/ 2514600 h 2514600"/>
              <a:gd name="connsiteX3" fmla="*/ 0 w 9163331"/>
              <a:gd name="connsiteY3" fmla="*/ 2514600 h 2514600"/>
              <a:gd name="connsiteX4" fmla="*/ 9525 w 9163331"/>
              <a:gd name="connsiteY4" fmla="*/ 800100 h 2514600"/>
              <a:gd name="connsiteX0" fmla="*/ 9525 w 9156700"/>
              <a:gd name="connsiteY0" fmla="*/ 800100 h 2651760"/>
              <a:gd name="connsiteX1" fmla="*/ 9156700 w 9156700"/>
              <a:gd name="connsiteY1" fmla="*/ 0 h 2651760"/>
              <a:gd name="connsiteX2" fmla="*/ 9155430 w 9156700"/>
              <a:gd name="connsiteY2" fmla="*/ 2651760 h 2651760"/>
              <a:gd name="connsiteX3" fmla="*/ 0 w 9156700"/>
              <a:gd name="connsiteY3" fmla="*/ 2514600 h 2651760"/>
              <a:gd name="connsiteX4" fmla="*/ 9525 w 9156700"/>
              <a:gd name="connsiteY4" fmla="*/ 800100 h 2651760"/>
              <a:gd name="connsiteX0" fmla="*/ 0 w 9147175"/>
              <a:gd name="connsiteY0" fmla="*/ 800100 h 2659380"/>
              <a:gd name="connsiteX1" fmla="*/ 9147175 w 9147175"/>
              <a:gd name="connsiteY1" fmla="*/ 0 h 2659380"/>
              <a:gd name="connsiteX2" fmla="*/ 9145905 w 9147175"/>
              <a:gd name="connsiteY2" fmla="*/ 2651760 h 2659380"/>
              <a:gd name="connsiteX3" fmla="*/ 13335 w 9147175"/>
              <a:gd name="connsiteY3" fmla="*/ 2659380 h 2659380"/>
              <a:gd name="connsiteX4" fmla="*/ 0 w 9147175"/>
              <a:gd name="connsiteY4" fmla="*/ 800100 h 2659380"/>
              <a:gd name="connsiteX0" fmla="*/ 1905 w 9149080"/>
              <a:gd name="connsiteY0" fmla="*/ 800100 h 2659380"/>
              <a:gd name="connsiteX1" fmla="*/ 9149080 w 9149080"/>
              <a:gd name="connsiteY1" fmla="*/ 0 h 2659380"/>
              <a:gd name="connsiteX2" fmla="*/ 9147810 w 9149080"/>
              <a:gd name="connsiteY2" fmla="*/ 2651760 h 2659380"/>
              <a:gd name="connsiteX3" fmla="*/ 0 w 9149080"/>
              <a:gd name="connsiteY3" fmla="*/ 2659380 h 2659380"/>
              <a:gd name="connsiteX4" fmla="*/ 1905 w 9149080"/>
              <a:gd name="connsiteY4" fmla="*/ 800100 h 2659380"/>
              <a:gd name="connsiteX0" fmla="*/ 1905 w 9149080"/>
              <a:gd name="connsiteY0" fmla="*/ 800100 h 2667000"/>
              <a:gd name="connsiteX1" fmla="*/ 9149080 w 9149080"/>
              <a:gd name="connsiteY1" fmla="*/ 0 h 2667000"/>
              <a:gd name="connsiteX2" fmla="*/ 9147810 w 9149080"/>
              <a:gd name="connsiteY2" fmla="*/ 2651760 h 2667000"/>
              <a:gd name="connsiteX3" fmla="*/ 0 w 9149080"/>
              <a:gd name="connsiteY3" fmla="*/ 2667000 h 2667000"/>
              <a:gd name="connsiteX4" fmla="*/ 1905 w 9149080"/>
              <a:gd name="connsiteY4" fmla="*/ 800100 h 2667000"/>
              <a:gd name="connsiteX0" fmla="*/ 1905 w 9149080"/>
              <a:gd name="connsiteY0" fmla="*/ 800100 h 2674620"/>
              <a:gd name="connsiteX1" fmla="*/ 9149080 w 9149080"/>
              <a:gd name="connsiteY1" fmla="*/ 0 h 2674620"/>
              <a:gd name="connsiteX2" fmla="*/ 9147810 w 9149080"/>
              <a:gd name="connsiteY2" fmla="*/ 2674620 h 2674620"/>
              <a:gd name="connsiteX3" fmla="*/ 0 w 9149080"/>
              <a:gd name="connsiteY3" fmla="*/ 2667000 h 2674620"/>
              <a:gd name="connsiteX4" fmla="*/ 1905 w 9149080"/>
              <a:gd name="connsiteY4" fmla="*/ 800100 h 2674620"/>
              <a:gd name="connsiteX0" fmla="*/ 1905 w 9149080"/>
              <a:gd name="connsiteY0" fmla="*/ 800100 h 2667000"/>
              <a:gd name="connsiteX1" fmla="*/ 9149080 w 9149080"/>
              <a:gd name="connsiteY1" fmla="*/ 0 h 2667000"/>
              <a:gd name="connsiteX2" fmla="*/ 9147810 w 9149080"/>
              <a:gd name="connsiteY2" fmla="*/ 2312670 h 2667000"/>
              <a:gd name="connsiteX3" fmla="*/ 0 w 9149080"/>
              <a:gd name="connsiteY3" fmla="*/ 2667000 h 2667000"/>
              <a:gd name="connsiteX4" fmla="*/ 1905 w 9149080"/>
              <a:gd name="connsiteY4" fmla="*/ 800100 h 2667000"/>
              <a:gd name="connsiteX0" fmla="*/ 0 w 9147175"/>
              <a:gd name="connsiteY0" fmla="*/ 800100 h 2312670"/>
              <a:gd name="connsiteX1" fmla="*/ 9147175 w 9147175"/>
              <a:gd name="connsiteY1" fmla="*/ 0 h 2312670"/>
              <a:gd name="connsiteX2" fmla="*/ 9145905 w 9147175"/>
              <a:gd name="connsiteY2" fmla="*/ 2312670 h 2312670"/>
              <a:gd name="connsiteX3" fmla="*/ 17145 w 9147175"/>
              <a:gd name="connsiteY3" fmla="*/ 1304925 h 2312670"/>
              <a:gd name="connsiteX4" fmla="*/ 0 w 9147175"/>
              <a:gd name="connsiteY4" fmla="*/ 800100 h 2312670"/>
              <a:gd name="connsiteX0" fmla="*/ 0 w 9147175"/>
              <a:gd name="connsiteY0" fmla="*/ 800100 h 2312670"/>
              <a:gd name="connsiteX1" fmla="*/ 9147175 w 9147175"/>
              <a:gd name="connsiteY1" fmla="*/ 0 h 2312670"/>
              <a:gd name="connsiteX2" fmla="*/ 9145905 w 9147175"/>
              <a:gd name="connsiteY2" fmla="*/ 2312670 h 2312670"/>
              <a:gd name="connsiteX3" fmla="*/ 17145 w 9147175"/>
              <a:gd name="connsiteY3" fmla="*/ 1304925 h 2312670"/>
              <a:gd name="connsiteX4" fmla="*/ 0 w 9147175"/>
              <a:gd name="connsiteY4" fmla="*/ 800100 h 2312670"/>
              <a:gd name="connsiteX0" fmla="*/ 0 w 9146147"/>
              <a:gd name="connsiteY0" fmla="*/ 838200 h 2350770"/>
              <a:gd name="connsiteX1" fmla="*/ 9137650 w 9146147"/>
              <a:gd name="connsiteY1" fmla="*/ 0 h 2350770"/>
              <a:gd name="connsiteX2" fmla="*/ 9145905 w 9146147"/>
              <a:gd name="connsiteY2" fmla="*/ 2350770 h 2350770"/>
              <a:gd name="connsiteX3" fmla="*/ 17145 w 9146147"/>
              <a:gd name="connsiteY3" fmla="*/ 1343025 h 2350770"/>
              <a:gd name="connsiteX4" fmla="*/ 0 w 9146147"/>
              <a:gd name="connsiteY4" fmla="*/ 838200 h 2350770"/>
              <a:gd name="connsiteX0" fmla="*/ 0 w 9146147"/>
              <a:gd name="connsiteY0" fmla="*/ 838200 h 2350770"/>
              <a:gd name="connsiteX1" fmla="*/ 9137650 w 9146147"/>
              <a:gd name="connsiteY1" fmla="*/ 0 h 2350770"/>
              <a:gd name="connsiteX2" fmla="*/ 9145905 w 9146147"/>
              <a:gd name="connsiteY2" fmla="*/ 2350770 h 2350770"/>
              <a:gd name="connsiteX3" fmla="*/ 17145 w 9146147"/>
              <a:gd name="connsiteY3" fmla="*/ 1343025 h 2350770"/>
              <a:gd name="connsiteX4" fmla="*/ 0 w 9146147"/>
              <a:gd name="connsiteY4" fmla="*/ 838200 h 2350770"/>
              <a:gd name="connsiteX0" fmla="*/ 0 w 9146147"/>
              <a:gd name="connsiteY0" fmla="*/ 838687 h 2351257"/>
              <a:gd name="connsiteX1" fmla="*/ 9137650 w 9146147"/>
              <a:gd name="connsiteY1" fmla="*/ 487 h 2351257"/>
              <a:gd name="connsiteX2" fmla="*/ 9145905 w 9146147"/>
              <a:gd name="connsiteY2" fmla="*/ 2351257 h 2351257"/>
              <a:gd name="connsiteX3" fmla="*/ 17145 w 9146147"/>
              <a:gd name="connsiteY3" fmla="*/ 1343512 h 2351257"/>
              <a:gd name="connsiteX4" fmla="*/ 0 w 9146147"/>
              <a:gd name="connsiteY4" fmla="*/ 838687 h 2351257"/>
              <a:gd name="connsiteX0" fmla="*/ 0 w 9146147"/>
              <a:gd name="connsiteY0" fmla="*/ 838662 h 2351232"/>
              <a:gd name="connsiteX1" fmla="*/ 9137650 w 9146147"/>
              <a:gd name="connsiteY1" fmla="*/ 462 h 2351232"/>
              <a:gd name="connsiteX2" fmla="*/ 9145905 w 9146147"/>
              <a:gd name="connsiteY2" fmla="*/ 2351232 h 2351232"/>
              <a:gd name="connsiteX3" fmla="*/ 17145 w 9146147"/>
              <a:gd name="connsiteY3" fmla="*/ 1343487 h 2351232"/>
              <a:gd name="connsiteX4" fmla="*/ 0 w 9146147"/>
              <a:gd name="connsiteY4" fmla="*/ 838662 h 2351232"/>
              <a:gd name="connsiteX0" fmla="*/ 0 w 9146147"/>
              <a:gd name="connsiteY0" fmla="*/ 838662 h 2351232"/>
              <a:gd name="connsiteX1" fmla="*/ 9137650 w 9146147"/>
              <a:gd name="connsiteY1" fmla="*/ 462 h 2351232"/>
              <a:gd name="connsiteX2" fmla="*/ 9145905 w 9146147"/>
              <a:gd name="connsiteY2" fmla="*/ 2351232 h 2351232"/>
              <a:gd name="connsiteX3" fmla="*/ 7620 w 9146147"/>
              <a:gd name="connsiteY3" fmla="*/ 1362537 h 2351232"/>
              <a:gd name="connsiteX4" fmla="*/ 0 w 9146147"/>
              <a:gd name="connsiteY4" fmla="*/ 838662 h 2351232"/>
              <a:gd name="connsiteX0" fmla="*/ 0 w 9137650"/>
              <a:gd name="connsiteY0" fmla="*/ 838662 h 2351232"/>
              <a:gd name="connsiteX1" fmla="*/ 9137650 w 9137650"/>
              <a:gd name="connsiteY1" fmla="*/ 462 h 2351232"/>
              <a:gd name="connsiteX2" fmla="*/ 9136380 w 9137650"/>
              <a:gd name="connsiteY2" fmla="*/ 2351232 h 2351232"/>
              <a:gd name="connsiteX3" fmla="*/ 7620 w 9137650"/>
              <a:gd name="connsiteY3" fmla="*/ 1362537 h 2351232"/>
              <a:gd name="connsiteX4" fmla="*/ 0 w 9137650"/>
              <a:gd name="connsiteY4" fmla="*/ 838662 h 2351232"/>
              <a:gd name="connsiteX0" fmla="*/ 0 w 9137650"/>
              <a:gd name="connsiteY0" fmla="*/ 838662 h 2627457"/>
              <a:gd name="connsiteX1" fmla="*/ 9137650 w 9137650"/>
              <a:gd name="connsiteY1" fmla="*/ 462 h 2627457"/>
              <a:gd name="connsiteX2" fmla="*/ 9136380 w 9137650"/>
              <a:gd name="connsiteY2" fmla="*/ 2627457 h 2627457"/>
              <a:gd name="connsiteX3" fmla="*/ 7620 w 9137650"/>
              <a:gd name="connsiteY3" fmla="*/ 1362537 h 2627457"/>
              <a:gd name="connsiteX4" fmla="*/ 0 w 9137650"/>
              <a:gd name="connsiteY4" fmla="*/ 838662 h 2627457"/>
              <a:gd name="connsiteX0" fmla="*/ 0 w 9137650"/>
              <a:gd name="connsiteY0" fmla="*/ 838662 h 2627457"/>
              <a:gd name="connsiteX1" fmla="*/ 9137650 w 9137650"/>
              <a:gd name="connsiteY1" fmla="*/ 462 h 2627457"/>
              <a:gd name="connsiteX2" fmla="*/ 9136380 w 9137650"/>
              <a:gd name="connsiteY2" fmla="*/ 2627457 h 2627457"/>
              <a:gd name="connsiteX3" fmla="*/ 7620 w 9137650"/>
              <a:gd name="connsiteY3" fmla="*/ 1362537 h 2627457"/>
              <a:gd name="connsiteX4" fmla="*/ 0 w 9137650"/>
              <a:gd name="connsiteY4" fmla="*/ 838662 h 2627457"/>
              <a:gd name="connsiteX0" fmla="*/ 0 w 9137650"/>
              <a:gd name="connsiteY0" fmla="*/ 838662 h 2627457"/>
              <a:gd name="connsiteX1" fmla="*/ 9137650 w 9137650"/>
              <a:gd name="connsiteY1" fmla="*/ 462 h 2627457"/>
              <a:gd name="connsiteX2" fmla="*/ 9136380 w 9137650"/>
              <a:gd name="connsiteY2" fmla="*/ 2627457 h 2627457"/>
              <a:gd name="connsiteX3" fmla="*/ 7620 w 9137650"/>
              <a:gd name="connsiteY3" fmla="*/ 1362537 h 2627457"/>
              <a:gd name="connsiteX4" fmla="*/ 0 w 9137650"/>
              <a:gd name="connsiteY4" fmla="*/ 838662 h 2627457"/>
              <a:gd name="connsiteX0" fmla="*/ 0 w 9137650"/>
              <a:gd name="connsiteY0" fmla="*/ 838662 h 2627457"/>
              <a:gd name="connsiteX1" fmla="*/ 9137650 w 9137650"/>
              <a:gd name="connsiteY1" fmla="*/ 462 h 2627457"/>
              <a:gd name="connsiteX2" fmla="*/ 9136380 w 9137650"/>
              <a:gd name="connsiteY2" fmla="*/ 2627457 h 2627457"/>
              <a:gd name="connsiteX3" fmla="*/ 7620 w 9137650"/>
              <a:gd name="connsiteY3" fmla="*/ 1362537 h 2627457"/>
              <a:gd name="connsiteX4" fmla="*/ 0 w 9137650"/>
              <a:gd name="connsiteY4" fmla="*/ 838662 h 262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7650" h="2627457">
                <a:moveTo>
                  <a:pt x="0" y="838662"/>
                </a:moveTo>
                <a:cubicBezTo>
                  <a:pt x="2893695" y="2299797"/>
                  <a:pt x="6327775" y="-37638"/>
                  <a:pt x="9137650" y="462"/>
                </a:cubicBezTo>
                <a:cubicBezTo>
                  <a:pt x="9135533" y="692612"/>
                  <a:pt x="9138497" y="1935307"/>
                  <a:pt x="9136380" y="2627457"/>
                </a:cubicBezTo>
                <a:cubicBezTo>
                  <a:pt x="9141460" y="2453467"/>
                  <a:pt x="3326765" y="3136727"/>
                  <a:pt x="7620" y="1362537"/>
                </a:cubicBezTo>
                <a:lnTo>
                  <a:pt x="0" y="83866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456" y="6090795"/>
            <a:ext cx="3352800" cy="411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4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9D14-0F06-43B2-ACDD-8CE90F9C385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D503-AA4C-4270-9EA5-A35B507E5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aucelabs.com/display/DOCS/Automated+Testing+on+Real+Devices" TargetMode="External"/><Relationship Id="rId2" Type="http://schemas.openxmlformats.org/officeDocument/2006/relationships/hyperlink" Target="https://wiki.saucelabs.com/display/DOCS/Manual+Testing+on+Real+Device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iki.saucelabs.com/display/DOCS/Choosing+Public+or+Private+Devic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11403013" cy="2743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VMTS Mobile Automation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Proof Of Concept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			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Vishwanand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a typeface="Segoe UI" panose="020B0502040204020203" pitchFamily="34" charset="0"/>
              </a:rPr>
            </a:br>
            <a:endParaRPr lang="en-US" sz="2200" b="1" i="1" dirty="0">
              <a:solidFill>
                <a:schemeClr val="accent1">
                  <a:lumMod val="75000"/>
                </a:schemeClr>
              </a:solidFill>
              <a:ea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791200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Engineering Services, Infosys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Feb 2017</a:t>
            </a:r>
          </a:p>
        </p:txBody>
      </p:sp>
    </p:spTree>
    <p:extLst>
      <p:ext uri="{BB962C8B-B14F-4D97-AF65-F5344CB8AC3E}">
        <p14:creationId xmlns:p14="http://schemas.microsoft.com/office/powerpoint/2010/main" val="3182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defTabSz="914036"/>
            <a:r>
              <a:rPr lang="en-US" sz="2600" b="1" dirty="0" smtClean="0"/>
              <a:t>AGENDA….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4716" y="1295400"/>
            <a:ext cx="10668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Wingdings" panose="05000000000000000000" pitchFamily="2" charset="2"/>
              <a:buChar char="Ø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latinLnBrk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</a:p>
          <a:p>
            <a:pPr marL="285750" lvl="0" indent="-285750" latinLnBrk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 marL="285750" lvl="0" indent="-285750" latinLnBrk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pPr marL="285750" lvl="0" indent="-285750" latinLnBrk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latinLnBrk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</a:t>
            </a:r>
          </a:p>
          <a:p>
            <a:pPr lvl="0" latinLnBrk="1"/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lvl="0" defTabSz="914036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 smtClean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Test automation to reduce human effort in testing activity, hence       saving time and money 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Improving Test accuracy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with simulated users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and Regression Testing of Virgin TV kids app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the app on a wide range of devices without acquire them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4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defTabSz="914036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 smtClean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657" y="952584"/>
            <a:ext cx="104746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 </a:t>
            </a:r>
            <a:r>
              <a:rPr lang="en-US" b="1" u="sng" dirty="0" err="1" smtClean="0"/>
              <a:t>Appium</a:t>
            </a:r>
            <a:r>
              <a:rPr lang="en-US" b="1" u="sng" dirty="0" smtClean="0"/>
              <a:t> to automate the Test cases</a:t>
            </a:r>
          </a:p>
          <a:p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Appium</a:t>
            </a:r>
            <a:r>
              <a:rPr lang="en-US" dirty="0"/>
              <a:t> is an open source test automation tool for mobile </a:t>
            </a:r>
            <a:r>
              <a:rPr lang="en-US" dirty="0" smtClean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Appium</a:t>
            </a:r>
            <a:r>
              <a:rPr lang="en-US" dirty="0"/>
              <a:t> is “</a:t>
            </a:r>
            <a:r>
              <a:rPr lang="en-US" dirty="0" smtClean="0"/>
              <a:t>cross-platform” it </a:t>
            </a:r>
            <a:r>
              <a:rPr lang="en-US" dirty="0"/>
              <a:t>allows you to write tests against multiple platforms (iOS, Android, Windows),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using </a:t>
            </a:r>
            <a:r>
              <a:rPr lang="en-US" dirty="0"/>
              <a:t>the same API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err="1" smtClean="0"/>
              <a:t>Appium</a:t>
            </a:r>
            <a:r>
              <a:rPr lang="en-US" b="1" u="sng" dirty="0" smtClean="0"/>
              <a:t> Concepts</a:t>
            </a:r>
          </a:p>
          <a:p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Client/Server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Desired Capabilities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Appium</a:t>
            </a:r>
            <a:r>
              <a:rPr lang="en-US" dirty="0" smtClean="0"/>
              <a:t>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Appium</a:t>
            </a:r>
            <a:r>
              <a:rPr lang="en-US" dirty="0" smtClean="0"/>
              <a:t> Clients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defTabSz="914036"/>
            <a:r>
              <a:rPr lang="en-US" sz="2800" b="1" dirty="0" smtClean="0"/>
              <a:t>Client/Server Architecture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 smtClean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" y="9144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defTabSz="914036"/>
            <a:r>
              <a:rPr lang="en-US" sz="2800" b="1" dirty="0" smtClean="0"/>
              <a:t>Sauce Labs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 smtClean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464" y="822960"/>
            <a:ext cx="10947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Sauce Labs </a:t>
            </a:r>
            <a:r>
              <a:rPr lang="en-US" dirty="0" smtClean="0"/>
              <a:t>acquired </a:t>
            </a:r>
            <a:r>
              <a:rPr lang="en-US" b="1" dirty="0" err="1"/>
              <a:t>TestObject</a:t>
            </a:r>
            <a:r>
              <a:rPr lang="en-US" dirty="0"/>
              <a:t> to expand </a:t>
            </a:r>
            <a:r>
              <a:rPr lang="en-US" dirty="0" smtClean="0"/>
              <a:t>the mobile </a:t>
            </a:r>
            <a:r>
              <a:rPr lang="en-US" dirty="0"/>
              <a:t>testing capabilities with their advanced real device platform. </a:t>
            </a:r>
            <a:endParaRPr lang="en-US" dirty="0" smtClean="0"/>
          </a:p>
          <a:p>
            <a:r>
              <a:rPr lang="en-US" dirty="0" smtClean="0"/>
              <a:t>Sauce offers </a:t>
            </a:r>
            <a:r>
              <a:rPr lang="en-US"/>
              <a:t>the </a:t>
            </a:r>
            <a:r>
              <a:rPr lang="en-US" smtClean="0"/>
              <a:t>automated </a:t>
            </a:r>
            <a:r>
              <a:rPr lang="en-US" dirty="0"/>
              <a:t>and manual testing solution on the market for web and </a:t>
            </a:r>
            <a:endParaRPr lang="en-US" dirty="0" smtClean="0"/>
          </a:p>
          <a:p>
            <a:r>
              <a:rPr lang="en-US" dirty="0" smtClean="0"/>
              <a:t>mobile applications.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Sauce Labs real device cloud provides </a:t>
            </a:r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dirty="0" smtClean="0"/>
              <a:t>run</a:t>
            </a:r>
            <a:r>
              <a:rPr lang="en-US" dirty="0"/>
              <a:t> </a:t>
            </a:r>
            <a:r>
              <a:rPr lang="en-US" dirty="0" smtClean="0"/>
              <a:t>either </a:t>
            </a:r>
            <a:r>
              <a:rPr lang="en-US" dirty="0" smtClean="0">
                <a:hlinkClick r:id="rId2"/>
              </a:rPr>
              <a:t>manual</a:t>
            </a:r>
            <a:r>
              <a:rPr lang="en-US" dirty="0" smtClean="0"/>
              <a:t> or </a:t>
            </a:r>
            <a:r>
              <a:rPr lang="en-US" dirty="0" smtClean="0">
                <a:hlinkClick r:id="rId3"/>
              </a:rPr>
              <a:t>automated</a:t>
            </a:r>
            <a:r>
              <a:rPr lang="en-US" dirty="0" smtClean="0"/>
              <a:t> tests across</a:t>
            </a:r>
          </a:p>
          <a:p>
            <a:r>
              <a:rPr lang="en-US" dirty="0" smtClean="0"/>
              <a:t> Android and iOS devices, in </a:t>
            </a:r>
            <a:r>
              <a:rPr lang="en-US" dirty="0"/>
              <a:t>either </a:t>
            </a:r>
            <a:r>
              <a:rPr lang="en-US" dirty="0">
                <a:hlinkClick r:id="rId4"/>
              </a:rPr>
              <a:t>a private or public cloud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5659" y="2913018"/>
            <a:ext cx="7150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Manual testing on real devices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Private and public real device clouds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Support for </a:t>
            </a:r>
            <a:r>
              <a:rPr lang="en-US" dirty="0" err="1" smtClean="0"/>
              <a:t>Appium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Support </a:t>
            </a:r>
            <a:r>
              <a:rPr lang="en-US" dirty="0"/>
              <a:t>on hundreds of device-OS combinations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Devices </a:t>
            </a:r>
            <a:r>
              <a:rPr lang="en-US" dirty="0"/>
              <a:t>cleaning process between sessions to ensure maximum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67516" y="86803"/>
            <a:ext cx="224485" cy="221599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0" y="272248"/>
            <a:ext cx="11005897" cy="642152"/>
          </a:xfrm>
          <a:noFill/>
        </p:spPr>
        <p:txBody>
          <a:bodyPr vert="horz" wrap="square" lIns="121887" tIns="60943" rIns="121887" bIns="60943" rtlCol="0" anchor="t" anchorCtr="0">
            <a:noAutofit/>
          </a:bodyPr>
          <a:lstStyle/>
          <a:p>
            <a:pPr lvl="0" defTabSz="914036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scope/ Challenges</a:t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600" b="1" dirty="0" smtClean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1043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ontinuous Integration tool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Reporting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Recording UI components</a:t>
            </a:r>
          </a:p>
          <a:p>
            <a:pPr marL="342900" indent="-342900" latinLnBrk="1">
              <a:buFont typeface="Wingdings" panose="05000000000000000000" pitchFamily="2" charset="2"/>
              <a:buChar char="ü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Object does not have it’s own scripting mechanism</a:t>
            </a:r>
          </a:p>
        </p:txBody>
      </p:sp>
    </p:spTree>
    <p:extLst>
      <p:ext uri="{BB962C8B-B14F-4D97-AF65-F5344CB8AC3E}">
        <p14:creationId xmlns:p14="http://schemas.microsoft.com/office/powerpoint/2010/main" val="28298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Wingdings</vt:lpstr>
      <vt:lpstr>Office Theme</vt:lpstr>
      <vt:lpstr>VMTS Mobile Automation  Proof Of Concept         -Vishwanand  </vt:lpstr>
      <vt:lpstr>AGENDA…. </vt:lpstr>
      <vt:lpstr>Objective  </vt:lpstr>
      <vt:lpstr>Proposed solution   </vt:lpstr>
      <vt:lpstr>Client/Server Architecture    </vt:lpstr>
      <vt:lpstr>Sauce Labs    </vt:lpstr>
      <vt:lpstr>Future scope/ Challenges    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VMTS Mobile Automation poc..          -Vishwanand</dc:title>
  <dc:creator>Vishwanand01</dc:creator>
  <cp:lastModifiedBy>Vishwanand01</cp:lastModifiedBy>
  <cp:revision>37</cp:revision>
  <dcterms:created xsi:type="dcterms:W3CDTF">2017-10-16T05:49:50Z</dcterms:created>
  <dcterms:modified xsi:type="dcterms:W3CDTF">2017-10-16T09:27:03Z</dcterms:modified>
</cp:coreProperties>
</file>