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8" d="100"/>
          <a:sy n="78" d="100"/>
        </p:scale>
        <p:origin x="1051"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Home\Downloads\NM%20EXCEL.xlsx" TargetMode="External"/><Relationship Id="rId2" Type="http://schemas.microsoft.com/office/2011/relationships/chartStyle" Target="style1.xml"/><Relationship Id="rId3" Type="http://schemas.microsoft.com/office/2011/relationships/chartColorStyle" Target="colors1.xml"/></Relationships>
</file>

<file path=ppt/charts/_rels/chart2.xml.rels><?xml version="1.0" encoding="UTF-8" standalone="yes"?>
<Relationships xmlns="http://schemas.openxmlformats.org/package/2006/relationships"><Relationship Id="rId1" Type="http://schemas.openxmlformats.org/officeDocument/2006/relationships/oleObject" Target="file:///C:\Users\Home\Downloads\NM%20EXCEL.xlsx" TargetMode="External"/><Relationship Id="rId2" Type="http://schemas.microsoft.com/office/2011/relationships/chartStyle" Target="style2.xml"/><Relationship Id="rId3" Type="http://schemas.microsoft.com/office/2011/relationships/chartColorStyle" Target="colors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Times New Roman" panose="02020603050405020304" pitchFamily="18" charset="0"/>
                <a:ea typeface="+mn-ea"/>
                <a:cs typeface="Times New Roman" panose="02020603050405020304" pitchFamily="18" charset="0"/>
              </a:defRPr>
            </a:pPr>
            <a:r>
              <a:rPr lang="en-IN">
                <a:latin typeface="Times New Roman" panose="02020603050405020304" pitchFamily="18" charset="0"/>
                <a:cs typeface="Times New Roman" panose="02020603050405020304" pitchFamily="18" charset="0"/>
              </a:rPr>
              <a:t>EMPLOYEE PERFORMANCE ANALYSIS</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Times New Roman" panose="02020603050405020304" pitchFamily="18" charset="0"/>
              <a:ea typeface="+mn-ea"/>
              <a:cs typeface="Times New Roman" panose="02020603050405020304" pitchFamily="18" charset="0"/>
            </a:defRPr>
          </a:pPr>
          <a:endParaRPr lang="en-US"/>
        </a:p>
      </c:txPr>
    </c:title>
    <c:autoTitleDeleted val="0"/>
    <c:pivotFmts>
      <c:pivotFmt>
        <c:idx val="0"/>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HIGH</c:v>
          </c:tx>
          <c:spPr>
            <a:gradFill rotWithShape="1">
              <a:gsLst>
                <a:gs pos="0">
                  <a:schemeClr val="accent6">
                    <a:shade val="58000"/>
                    <a:tint val="96000"/>
                    <a:satMod val="100000"/>
                    <a:lumMod val="104000"/>
                  </a:schemeClr>
                </a:gs>
                <a:gs pos="78000">
                  <a:schemeClr val="accent6">
                    <a:shade val="58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3.0</c:v>
              </c:pt>
              <c:pt idx="1">
                <c:v>6.0</c:v>
              </c:pt>
              <c:pt idx="2">
                <c:v>9.0</c:v>
              </c:pt>
              <c:pt idx="3">
                <c:v>8.0</c:v>
              </c:pt>
              <c:pt idx="4">
                <c:v>9.0</c:v>
              </c:pt>
              <c:pt idx="5">
                <c:v>9.0</c:v>
              </c:pt>
              <c:pt idx="6">
                <c:v>8.0</c:v>
              </c:pt>
              <c:pt idx="7">
                <c:v>7.0</c:v>
              </c:pt>
              <c:pt idx="8">
                <c:v>3.0</c:v>
              </c:pt>
              <c:pt idx="9">
                <c:v>6.0</c:v>
              </c:pt>
            </c:numLit>
          </c:val>
        </c:ser>
        <c:ser>
          <c:idx val="1"/>
          <c:order val="1"/>
          <c:tx>
            <c:v>LOW</c:v>
          </c:tx>
          <c:spPr>
            <a:gradFill rotWithShape="1">
              <a:gsLst>
                <a:gs pos="0">
                  <a:schemeClr val="accent6">
                    <a:shade val="86000"/>
                    <a:tint val="96000"/>
                    <a:satMod val="100000"/>
                    <a:lumMod val="104000"/>
                  </a:schemeClr>
                </a:gs>
                <a:gs pos="78000">
                  <a:schemeClr val="accent6">
                    <a:shade val="86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invertIfNegative val="0"/>
          <c:trendline>
            <c:spPr>
              <a:ln w="19050" cap="rnd">
                <a:solidFill>
                  <a:schemeClr val="accent6">
                    <a:shade val="86000"/>
                  </a:schemeClr>
                </a:solidFill>
              </a:ln>
              <a:effectLst/>
            </c:spPr>
            <c:trendlineType val="exp"/>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6.0</c:v>
              </c:pt>
              <c:pt idx="1">
                <c:v>17.0</c:v>
              </c:pt>
              <c:pt idx="2">
                <c:v>14.0</c:v>
              </c:pt>
              <c:pt idx="3">
                <c:v>15.0</c:v>
              </c:pt>
              <c:pt idx="4">
                <c:v>18.0</c:v>
              </c:pt>
              <c:pt idx="5">
                <c:v>8.0</c:v>
              </c:pt>
              <c:pt idx="6">
                <c:v>10.0</c:v>
              </c:pt>
              <c:pt idx="7">
                <c:v>15.0</c:v>
              </c:pt>
              <c:pt idx="8">
                <c:v>14.0</c:v>
              </c:pt>
              <c:pt idx="9">
                <c:v>13.0</c:v>
              </c:pt>
            </c:numLit>
          </c:val>
        </c:ser>
        <c:ser>
          <c:idx val="2"/>
          <c:order val="2"/>
          <c:tx>
            <c:v>MEDIUM</c:v>
          </c:tx>
          <c:spPr>
            <a:gradFill rotWithShape="1">
              <a:gsLst>
                <a:gs pos="0">
                  <a:schemeClr val="accent6">
                    <a:tint val="86000"/>
                    <a:tint val="96000"/>
                    <a:satMod val="100000"/>
                    <a:lumMod val="104000"/>
                  </a:schemeClr>
                </a:gs>
                <a:gs pos="78000">
                  <a:schemeClr val="accent6">
                    <a:tint val="86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invertIfNegative val="0"/>
          <c:trendline>
            <c:spPr>
              <a:ln w="19050" cap="rnd">
                <a:solidFill>
                  <a:schemeClr val="accent6">
                    <a:tint val="86000"/>
                  </a:schemeClr>
                </a:solidFill>
              </a:ln>
              <a:effectLst/>
            </c:spPr>
            <c:trendlineType val="linear"/>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26.0</c:v>
              </c:pt>
              <c:pt idx="1">
                <c:v>22.0</c:v>
              </c:pt>
              <c:pt idx="2">
                <c:v>24.0</c:v>
              </c:pt>
              <c:pt idx="3">
                <c:v>31.0</c:v>
              </c:pt>
              <c:pt idx="4">
                <c:v>30.0</c:v>
              </c:pt>
              <c:pt idx="5">
                <c:v>23.0</c:v>
              </c:pt>
              <c:pt idx="6">
                <c:v>19.0</c:v>
              </c:pt>
              <c:pt idx="7">
                <c:v>30.0</c:v>
              </c:pt>
              <c:pt idx="8">
                <c:v>25.0</c:v>
              </c:pt>
              <c:pt idx="9">
                <c:v>33.0</c:v>
              </c:pt>
            </c:numLit>
          </c:val>
        </c:ser>
        <c:ser>
          <c:idx val="3"/>
          <c:order val="3"/>
          <c:tx>
            <c:v>VERY HIGH</c:v>
          </c:tx>
          <c:spPr>
            <a:gradFill rotWithShape="1">
              <a:gsLst>
                <a:gs pos="0">
                  <a:schemeClr val="accent6">
                    <a:tint val="58000"/>
                    <a:tint val="96000"/>
                    <a:satMod val="100000"/>
                    <a:lumMod val="104000"/>
                  </a:schemeClr>
                </a:gs>
                <a:gs pos="78000">
                  <a:schemeClr val="accent6">
                    <a:tint val="58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3.0</c:v>
              </c:pt>
              <c:pt idx="1">
                <c:v>3.0</c:v>
              </c:pt>
              <c:pt idx="2">
                <c:v>5.0</c:v>
              </c:pt>
              <c:pt idx="3">
                <c:v>3.0</c:v>
              </c:pt>
              <c:pt idx="4">
                <c:v>7.0</c:v>
              </c:pt>
              <c:pt idx="5">
                <c:v>7.0</c:v>
              </c:pt>
              <c:pt idx="6">
                <c:v>5.0</c:v>
              </c:pt>
              <c:pt idx="7">
                <c:v>5.0</c:v>
              </c:pt>
              <c:pt idx="8">
                <c:v>9.0</c:v>
              </c:pt>
              <c:pt idx="9">
                <c:v>6.0</c:v>
              </c:pt>
            </c:numLit>
          </c:val>
        </c:ser>
        <c:dLbls>
          <c:showLegendKey val="0"/>
          <c:showVal val="0"/>
          <c:showCatName val="0"/>
          <c:showSerName val="0"/>
          <c:showPercent val="0"/>
          <c:showBubbleSize val="0"/>
        </c:dLbls>
        <c:gapWidth val="100"/>
        <c:overlap val="-24"/>
        <c:axId val="496598936"/>
        <c:axId val="496599656"/>
      </c:barChart>
      <c:catAx>
        <c:axId val="496598936"/>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496599656"/>
        <c:crosses val="autoZero"/>
        <c:auto val="1"/>
        <c:lblAlgn val="ctr"/>
        <c:lblOffset val="100"/>
        <c:noMultiLvlLbl val="0"/>
      </c:catAx>
      <c:valAx>
        <c:axId val="496599656"/>
        <c:scaling>
          <c:orientation val="minMax"/>
        </c:scaling>
        <c:delete val="0"/>
        <c:axPos val="l"/>
        <c:majorGridlines>
          <c:spPr>
            <a:ln w="9525" cap="flat" cmpd="sng" algn="ctr">
              <a:solidFill>
                <a:schemeClr val="lt1">
                  <a:lumMod val="95000"/>
                  <a:alpha val="10000"/>
                </a:schemeClr>
              </a:solidFill>
              <a:round/>
            </a:ln>
            <a:effectLst/>
          </c:spPr>
        </c:majorGridlines>
        <c:title>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Times New Roman" panose="02020603050405020304" pitchFamily="18" charset="0"/>
                <a:ea typeface="+mn-ea"/>
                <a:cs typeface="Times New Roman" panose="02020603050405020304" pitchFamily="18" charset="0"/>
              </a:defRPr>
            </a:pPr>
            <a:endParaRPr lang="en-US"/>
          </a:p>
        </c:txPr>
        <c:crossAx val="496598936"/>
        <c:crosses val="autoZero"/>
        <c:crossBetween val="between"/>
      </c:valAx>
      <c:dTable>
        <c:showHorzBorder val="1"/>
        <c:showVertBorder val="1"/>
        <c:showOutline val="1"/>
        <c:showKeys val="0"/>
        <c:spPr>
          <a:noFill/>
          <a:ln w="9525">
            <a:solidFill>
              <a:schemeClr val="lt1">
                <a:lumMod val="95000"/>
                <a:alpha val="54000"/>
              </a:schemeClr>
            </a:solidFill>
          </a:ln>
          <a:effectLst/>
        </c:spPr>
        <c:txPr>
          <a:bodyPr rot="0" spcFirstLastPara="1" vertOverflow="ellipsis" vert="horz" wrap="square" anchor="ctr" anchorCtr="1"/>
          <a:lstStyle/>
          <a:p>
            <a:pPr rtl="0">
              <a:defRPr sz="1197" b="1" i="0" u="none" strike="noStrike" kern="1200" baseline="0">
                <a:solidFill>
                  <a:schemeClr val="lt1">
                    <a:lumMod val="85000"/>
                  </a:schemeClr>
                </a:solidFill>
                <a:latin typeface="Times New Roman" panose="02020603050405020304" pitchFamily="18" charset="0"/>
                <a:ea typeface="+mn-ea"/>
                <a:cs typeface="Times New Roman" panose="02020603050405020304" pitchFamily="18" charset="0"/>
              </a:defRPr>
            </a:pPr>
            <a:endParaRPr lang="en-US"/>
          </a:p>
        </c:txPr>
      </c:dTable>
      <c:spPr>
        <a:noFill/>
        <a:ln>
          <a:noFill/>
        </a:ln>
        <a:effectLst/>
      </c:spPr>
    </c:plotArea>
    <c:legend>
      <c:legendPos val="t"/>
      <c:overlay val="0"/>
      <c:spPr>
        <a:noFill/>
        <a:ln>
          <a:noFill/>
        </a:ln>
        <a:effectLst/>
      </c:spPr>
      <c:txPr>
        <a:bodyPr rot="0" spcFirstLastPara="1" vertOverflow="ellipsis" vert="horz" wrap="square" anchor="ctr" anchorCtr="1"/>
        <a:lstStyle/>
        <a:p>
          <a:pPr>
            <a:defRPr sz="1100" b="0" i="0" u="none" strike="noStrike" kern="1200" baseline="0">
              <a:solidFill>
                <a:schemeClr val="lt1">
                  <a:lumMod val="8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pivotSource>
    <c:name>[NM EXCEL.xlsx]Sheet1!PivotTable3</c:name>
    <c:fmtId val="4"/>
  </c:pivotSource>
  <c:chart>
    <c:title>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Times New Roman" panose="02020603050405020304" pitchFamily="18" charset="0"/>
              <a:ea typeface="+mn-ea"/>
              <a:cs typeface="Times New Roman" panose="02020603050405020304" pitchFamily="18" charset="0"/>
            </a:defRPr>
          </a:pPr>
          <a:endParaRPr lang="en-US"/>
        </a:p>
      </c:txPr>
    </c:title>
    <c:autoTitleDeleted val="0"/>
    <c:pivotFmts>
      <c:pivotFmt>
        <c:idx val="0"/>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6"/>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7"/>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8"/>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9"/>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10"/>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11"/>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12"/>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13"/>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14"/>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15"/>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17"/>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18"/>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19"/>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20"/>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21"/>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22"/>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23"/>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24"/>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25"/>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26"/>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28"/>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29"/>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30"/>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31"/>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32"/>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33"/>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34"/>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35"/>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36"/>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37"/>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39"/>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40"/>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41"/>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42"/>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43"/>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44"/>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45"/>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46"/>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47"/>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48"/>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50"/>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51"/>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52"/>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53"/>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54"/>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55"/>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56"/>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57"/>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58"/>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59"/>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61"/>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62"/>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63"/>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64"/>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65"/>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66"/>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67"/>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68"/>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69"/>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70"/>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72"/>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73"/>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74"/>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75"/>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76"/>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77"/>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78"/>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79"/>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80"/>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81"/>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83"/>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84"/>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85"/>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86"/>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87"/>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88"/>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89"/>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90"/>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91"/>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gradFill rotWithShape="1">
                <a:gsLst>
                  <a:gs pos="0">
                    <a:schemeClr val="accent6">
                      <a:shade val="42000"/>
                      <a:tint val="96000"/>
                      <a:satMod val="100000"/>
                      <a:lumMod val="104000"/>
                    </a:schemeClr>
                  </a:gs>
                  <a:gs pos="78000">
                    <a:schemeClr val="accent6">
                      <a:shade val="42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1"/>
            <c:bubble3D val="0"/>
            <c:spPr>
              <a:gradFill rotWithShape="1">
                <a:gsLst>
                  <a:gs pos="0">
                    <a:schemeClr val="accent6">
                      <a:shade val="55000"/>
                      <a:tint val="96000"/>
                      <a:satMod val="100000"/>
                      <a:lumMod val="104000"/>
                    </a:schemeClr>
                  </a:gs>
                  <a:gs pos="78000">
                    <a:schemeClr val="accent6">
                      <a:shade val="55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2"/>
            <c:bubble3D val="0"/>
            <c:spPr>
              <a:gradFill rotWithShape="1">
                <a:gsLst>
                  <a:gs pos="0">
                    <a:schemeClr val="accent6">
                      <a:shade val="68000"/>
                      <a:tint val="96000"/>
                      <a:satMod val="100000"/>
                      <a:lumMod val="104000"/>
                    </a:schemeClr>
                  </a:gs>
                  <a:gs pos="78000">
                    <a:schemeClr val="accent6">
                      <a:shade val="68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3"/>
            <c:bubble3D val="0"/>
            <c:spPr>
              <a:gradFill rotWithShape="1">
                <a:gsLst>
                  <a:gs pos="0">
                    <a:schemeClr val="accent6">
                      <a:shade val="80000"/>
                      <a:tint val="96000"/>
                      <a:satMod val="100000"/>
                      <a:lumMod val="104000"/>
                    </a:schemeClr>
                  </a:gs>
                  <a:gs pos="78000">
                    <a:schemeClr val="accent6">
                      <a:shade val="80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4"/>
            <c:bubble3D val="0"/>
            <c:spPr>
              <a:gradFill rotWithShape="1">
                <a:gsLst>
                  <a:gs pos="0">
                    <a:schemeClr val="accent6">
                      <a:shade val="93000"/>
                      <a:tint val="96000"/>
                      <a:satMod val="100000"/>
                      <a:lumMod val="104000"/>
                    </a:schemeClr>
                  </a:gs>
                  <a:gs pos="78000">
                    <a:schemeClr val="accent6">
                      <a:shade val="93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5"/>
            <c:bubble3D val="0"/>
            <c:spPr>
              <a:gradFill rotWithShape="1">
                <a:gsLst>
                  <a:gs pos="0">
                    <a:schemeClr val="accent6">
                      <a:tint val="94000"/>
                      <a:tint val="96000"/>
                      <a:satMod val="100000"/>
                      <a:lumMod val="104000"/>
                    </a:schemeClr>
                  </a:gs>
                  <a:gs pos="78000">
                    <a:schemeClr val="accent6">
                      <a:tint val="94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6"/>
            <c:bubble3D val="0"/>
            <c:spPr>
              <a:gradFill rotWithShape="1">
                <a:gsLst>
                  <a:gs pos="0">
                    <a:schemeClr val="accent6">
                      <a:tint val="81000"/>
                      <a:tint val="96000"/>
                      <a:satMod val="100000"/>
                      <a:lumMod val="104000"/>
                    </a:schemeClr>
                  </a:gs>
                  <a:gs pos="78000">
                    <a:schemeClr val="accent6">
                      <a:tint val="81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7"/>
            <c:bubble3D val="0"/>
            <c:spPr>
              <a:gradFill rotWithShape="1">
                <a:gsLst>
                  <a:gs pos="0">
                    <a:schemeClr val="accent6">
                      <a:tint val="69000"/>
                      <a:tint val="96000"/>
                      <a:satMod val="100000"/>
                      <a:lumMod val="104000"/>
                    </a:schemeClr>
                  </a:gs>
                  <a:gs pos="78000">
                    <a:schemeClr val="accent6">
                      <a:tint val="69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8"/>
            <c:bubble3D val="0"/>
            <c:spPr>
              <a:gradFill rotWithShape="1">
                <a:gsLst>
                  <a:gs pos="0">
                    <a:schemeClr val="accent6">
                      <a:tint val="56000"/>
                      <a:tint val="96000"/>
                      <a:satMod val="100000"/>
                      <a:lumMod val="104000"/>
                    </a:schemeClr>
                  </a:gs>
                  <a:gs pos="78000">
                    <a:schemeClr val="accent6">
                      <a:tint val="56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9"/>
            <c:bubble3D val="0"/>
            <c:spPr>
              <a:gradFill rotWithShape="1">
                <a:gsLst>
                  <a:gs pos="0">
                    <a:schemeClr val="accent6">
                      <a:tint val="43000"/>
                      <a:tint val="96000"/>
                      <a:satMod val="100000"/>
                      <a:lumMod val="104000"/>
                    </a:schemeClr>
                  </a:gs>
                  <a:gs pos="78000">
                    <a:schemeClr val="accent6">
                      <a:tint val="43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dPt>
            <c:idx val="0"/>
            <c:bubble3D val="0"/>
            <c:spPr>
              <a:gradFill rotWithShape="1">
                <a:gsLst>
                  <a:gs pos="0">
                    <a:schemeClr val="accent6">
                      <a:shade val="42000"/>
                      <a:tint val="96000"/>
                      <a:satMod val="100000"/>
                      <a:lumMod val="104000"/>
                    </a:schemeClr>
                  </a:gs>
                  <a:gs pos="78000">
                    <a:schemeClr val="accent6">
                      <a:shade val="42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1"/>
            <c:bubble3D val="0"/>
            <c:spPr>
              <a:gradFill rotWithShape="1">
                <a:gsLst>
                  <a:gs pos="0">
                    <a:schemeClr val="accent6">
                      <a:shade val="55000"/>
                      <a:tint val="96000"/>
                      <a:satMod val="100000"/>
                      <a:lumMod val="104000"/>
                    </a:schemeClr>
                  </a:gs>
                  <a:gs pos="78000">
                    <a:schemeClr val="accent6">
                      <a:shade val="55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2"/>
            <c:bubble3D val="0"/>
            <c:spPr>
              <a:gradFill rotWithShape="1">
                <a:gsLst>
                  <a:gs pos="0">
                    <a:schemeClr val="accent6">
                      <a:shade val="68000"/>
                      <a:tint val="96000"/>
                      <a:satMod val="100000"/>
                      <a:lumMod val="104000"/>
                    </a:schemeClr>
                  </a:gs>
                  <a:gs pos="78000">
                    <a:schemeClr val="accent6">
                      <a:shade val="68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3"/>
            <c:bubble3D val="0"/>
            <c:spPr>
              <a:gradFill rotWithShape="1">
                <a:gsLst>
                  <a:gs pos="0">
                    <a:schemeClr val="accent6">
                      <a:shade val="80000"/>
                      <a:tint val="96000"/>
                      <a:satMod val="100000"/>
                      <a:lumMod val="104000"/>
                    </a:schemeClr>
                  </a:gs>
                  <a:gs pos="78000">
                    <a:schemeClr val="accent6">
                      <a:shade val="80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4"/>
            <c:bubble3D val="0"/>
            <c:spPr>
              <a:gradFill rotWithShape="1">
                <a:gsLst>
                  <a:gs pos="0">
                    <a:schemeClr val="accent6">
                      <a:shade val="93000"/>
                      <a:tint val="96000"/>
                      <a:satMod val="100000"/>
                      <a:lumMod val="104000"/>
                    </a:schemeClr>
                  </a:gs>
                  <a:gs pos="78000">
                    <a:schemeClr val="accent6">
                      <a:shade val="93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5"/>
            <c:bubble3D val="0"/>
            <c:spPr>
              <a:gradFill rotWithShape="1">
                <a:gsLst>
                  <a:gs pos="0">
                    <a:schemeClr val="accent6">
                      <a:tint val="94000"/>
                      <a:tint val="96000"/>
                      <a:satMod val="100000"/>
                      <a:lumMod val="104000"/>
                    </a:schemeClr>
                  </a:gs>
                  <a:gs pos="78000">
                    <a:schemeClr val="accent6">
                      <a:tint val="94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6"/>
            <c:bubble3D val="0"/>
            <c:spPr>
              <a:gradFill rotWithShape="1">
                <a:gsLst>
                  <a:gs pos="0">
                    <a:schemeClr val="accent6">
                      <a:tint val="81000"/>
                      <a:tint val="96000"/>
                      <a:satMod val="100000"/>
                      <a:lumMod val="104000"/>
                    </a:schemeClr>
                  </a:gs>
                  <a:gs pos="78000">
                    <a:schemeClr val="accent6">
                      <a:tint val="81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7"/>
            <c:bubble3D val="0"/>
            <c:spPr>
              <a:gradFill rotWithShape="1">
                <a:gsLst>
                  <a:gs pos="0">
                    <a:schemeClr val="accent6">
                      <a:tint val="69000"/>
                      <a:tint val="96000"/>
                      <a:satMod val="100000"/>
                      <a:lumMod val="104000"/>
                    </a:schemeClr>
                  </a:gs>
                  <a:gs pos="78000">
                    <a:schemeClr val="accent6">
                      <a:tint val="69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8"/>
            <c:bubble3D val="0"/>
            <c:spPr>
              <a:gradFill rotWithShape="1">
                <a:gsLst>
                  <a:gs pos="0">
                    <a:schemeClr val="accent6">
                      <a:tint val="56000"/>
                      <a:tint val="96000"/>
                      <a:satMod val="100000"/>
                      <a:lumMod val="104000"/>
                    </a:schemeClr>
                  </a:gs>
                  <a:gs pos="78000">
                    <a:schemeClr val="accent6">
                      <a:tint val="56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9"/>
            <c:bubble3D val="0"/>
            <c:spPr>
              <a:gradFill rotWithShape="1">
                <a:gsLst>
                  <a:gs pos="0">
                    <a:schemeClr val="accent6">
                      <a:tint val="43000"/>
                      <a:tint val="96000"/>
                      <a:satMod val="100000"/>
                      <a:lumMod val="104000"/>
                    </a:schemeClr>
                  </a:gs>
                  <a:gs pos="78000">
                    <a:schemeClr val="accent6">
                      <a:tint val="43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MEDIUM</c:v>
                </c:pt>
              </c:strCache>
            </c:strRef>
          </c:tx>
          <c:dPt>
            <c:idx val="0"/>
            <c:bubble3D val="0"/>
            <c:spPr>
              <a:gradFill rotWithShape="1">
                <a:gsLst>
                  <a:gs pos="0">
                    <a:schemeClr val="accent6">
                      <a:shade val="42000"/>
                      <a:tint val="96000"/>
                      <a:satMod val="100000"/>
                      <a:lumMod val="104000"/>
                    </a:schemeClr>
                  </a:gs>
                  <a:gs pos="78000">
                    <a:schemeClr val="accent6">
                      <a:shade val="42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1"/>
            <c:bubble3D val="0"/>
            <c:spPr>
              <a:gradFill rotWithShape="1">
                <a:gsLst>
                  <a:gs pos="0">
                    <a:schemeClr val="accent6">
                      <a:shade val="55000"/>
                      <a:tint val="96000"/>
                      <a:satMod val="100000"/>
                      <a:lumMod val="104000"/>
                    </a:schemeClr>
                  </a:gs>
                  <a:gs pos="78000">
                    <a:schemeClr val="accent6">
                      <a:shade val="55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2"/>
            <c:bubble3D val="0"/>
            <c:spPr>
              <a:gradFill rotWithShape="1">
                <a:gsLst>
                  <a:gs pos="0">
                    <a:schemeClr val="accent6">
                      <a:shade val="68000"/>
                      <a:tint val="96000"/>
                      <a:satMod val="100000"/>
                      <a:lumMod val="104000"/>
                    </a:schemeClr>
                  </a:gs>
                  <a:gs pos="78000">
                    <a:schemeClr val="accent6">
                      <a:shade val="68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3"/>
            <c:bubble3D val="0"/>
            <c:spPr>
              <a:gradFill rotWithShape="1">
                <a:gsLst>
                  <a:gs pos="0">
                    <a:schemeClr val="accent6">
                      <a:shade val="80000"/>
                      <a:tint val="96000"/>
                      <a:satMod val="100000"/>
                      <a:lumMod val="104000"/>
                    </a:schemeClr>
                  </a:gs>
                  <a:gs pos="78000">
                    <a:schemeClr val="accent6">
                      <a:shade val="80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4"/>
            <c:bubble3D val="0"/>
            <c:spPr>
              <a:gradFill rotWithShape="1">
                <a:gsLst>
                  <a:gs pos="0">
                    <a:schemeClr val="accent6">
                      <a:shade val="93000"/>
                      <a:tint val="96000"/>
                      <a:satMod val="100000"/>
                      <a:lumMod val="104000"/>
                    </a:schemeClr>
                  </a:gs>
                  <a:gs pos="78000">
                    <a:schemeClr val="accent6">
                      <a:shade val="93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5"/>
            <c:bubble3D val="0"/>
            <c:spPr>
              <a:gradFill rotWithShape="1">
                <a:gsLst>
                  <a:gs pos="0">
                    <a:schemeClr val="accent6">
                      <a:tint val="94000"/>
                      <a:tint val="96000"/>
                      <a:satMod val="100000"/>
                      <a:lumMod val="104000"/>
                    </a:schemeClr>
                  </a:gs>
                  <a:gs pos="78000">
                    <a:schemeClr val="accent6">
                      <a:tint val="94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6"/>
            <c:bubble3D val="0"/>
            <c:spPr>
              <a:gradFill rotWithShape="1">
                <a:gsLst>
                  <a:gs pos="0">
                    <a:schemeClr val="accent6">
                      <a:tint val="81000"/>
                      <a:tint val="96000"/>
                      <a:satMod val="100000"/>
                      <a:lumMod val="104000"/>
                    </a:schemeClr>
                  </a:gs>
                  <a:gs pos="78000">
                    <a:schemeClr val="accent6">
                      <a:tint val="81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7"/>
            <c:bubble3D val="0"/>
            <c:spPr>
              <a:gradFill rotWithShape="1">
                <a:gsLst>
                  <a:gs pos="0">
                    <a:schemeClr val="accent6">
                      <a:tint val="69000"/>
                      <a:tint val="96000"/>
                      <a:satMod val="100000"/>
                      <a:lumMod val="104000"/>
                    </a:schemeClr>
                  </a:gs>
                  <a:gs pos="78000">
                    <a:schemeClr val="accent6">
                      <a:tint val="69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8"/>
            <c:bubble3D val="0"/>
            <c:spPr>
              <a:gradFill rotWithShape="1">
                <a:gsLst>
                  <a:gs pos="0">
                    <a:schemeClr val="accent6">
                      <a:tint val="56000"/>
                      <a:tint val="96000"/>
                      <a:satMod val="100000"/>
                      <a:lumMod val="104000"/>
                    </a:schemeClr>
                  </a:gs>
                  <a:gs pos="78000">
                    <a:schemeClr val="accent6">
                      <a:tint val="56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9"/>
            <c:bubble3D val="0"/>
            <c:spPr>
              <a:gradFill rotWithShape="1">
                <a:gsLst>
                  <a:gs pos="0">
                    <a:schemeClr val="accent6">
                      <a:tint val="43000"/>
                      <a:tint val="96000"/>
                      <a:satMod val="100000"/>
                      <a:lumMod val="104000"/>
                    </a:schemeClr>
                  </a:gs>
                  <a:gs pos="78000">
                    <a:schemeClr val="accent6">
                      <a:tint val="43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dPt>
            <c:idx val="0"/>
            <c:bubble3D val="0"/>
            <c:spPr>
              <a:gradFill rotWithShape="1">
                <a:gsLst>
                  <a:gs pos="0">
                    <a:schemeClr val="accent6">
                      <a:shade val="42000"/>
                      <a:tint val="96000"/>
                      <a:satMod val="100000"/>
                      <a:lumMod val="104000"/>
                    </a:schemeClr>
                  </a:gs>
                  <a:gs pos="78000">
                    <a:schemeClr val="accent6">
                      <a:shade val="42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1"/>
            <c:bubble3D val="0"/>
            <c:spPr>
              <a:gradFill rotWithShape="1">
                <a:gsLst>
                  <a:gs pos="0">
                    <a:schemeClr val="accent6">
                      <a:shade val="55000"/>
                      <a:tint val="96000"/>
                      <a:satMod val="100000"/>
                      <a:lumMod val="104000"/>
                    </a:schemeClr>
                  </a:gs>
                  <a:gs pos="78000">
                    <a:schemeClr val="accent6">
                      <a:shade val="55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2"/>
            <c:bubble3D val="0"/>
            <c:spPr>
              <a:gradFill rotWithShape="1">
                <a:gsLst>
                  <a:gs pos="0">
                    <a:schemeClr val="accent6">
                      <a:shade val="68000"/>
                      <a:tint val="96000"/>
                      <a:satMod val="100000"/>
                      <a:lumMod val="104000"/>
                    </a:schemeClr>
                  </a:gs>
                  <a:gs pos="78000">
                    <a:schemeClr val="accent6">
                      <a:shade val="68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3"/>
            <c:bubble3D val="0"/>
            <c:spPr>
              <a:gradFill rotWithShape="1">
                <a:gsLst>
                  <a:gs pos="0">
                    <a:schemeClr val="accent6">
                      <a:shade val="80000"/>
                      <a:tint val="96000"/>
                      <a:satMod val="100000"/>
                      <a:lumMod val="104000"/>
                    </a:schemeClr>
                  </a:gs>
                  <a:gs pos="78000">
                    <a:schemeClr val="accent6">
                      <a:shade val="80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4"/>
            <c:bubble3D val="0"/>
            <c:spPr>
              <a:gradFill rotWithShape="1">
                <a:gsLst>
                  <a:gs pos="0">
                    <a:schemeClr val="accent6">
                      <a:shade val="93000"/>
                      <a:tint val="96000"/>
                      <a:satMod val="100000"/>
                      <a:lumMod val="104000"/>
                    </a:schemeClr>
                  </a:gs>
                  <a:gs pos="78000">
                    <a:schemeClr val="accent6">
                      <a:shade val="93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5"/>
            <c:bubble3D val="0"/>
            <c:spPr>
              <a:gradFill rotWithShape="1">
                <a:gsLst>
                  <a:gs pos="0">
                    <a:schemeClr val="accent6">
                      <a:tint val="94000"/>
                      <a:tint val="96000"/>
                      <a:satMod val="100000"/>
                      <a:lumMod val="104000"/>
                    </a:schemeClr>
                  </a:gs>
                  <a:gs pos="78000">
                    <a:schemeClr val="accent6">
                      <a:tint val="94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6"/>
            <c:bubble3D val="0"/>
            <c:spPr>
              <a:gradFill rotWithShape="1">
                <a:gsLst>
                  <a:gs pos="0">
                    <a:schemeClr val="accent6">
                      <a:tint val="81000"/>
                      <a:tint val="96000"/>
                      <a:satMod val="100000"/>
                      <a:lumMod val="104000"/>
                    </a:schemeClr>
                  </a:gs>
                  <a:gs pos="78000">
                    <a:schemeClr val="accent6">
                      <a:tint val="81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7"/>
            <c:bubble3D val="0"/>
            <c:spPr>
              <a:gradFill rotWithShape="1">
                <a:gsLst>
                  <a:gs pos="0">
                    <a:schemeClr val="accent6">
                      <a:tint val="69000"/>
                      <a:tint val="96000"/>
                      <a:satMod val="100000"/>
                      <a:lumMod val="104000"/>
                    </a:schemeClr>
                  </a:gs>
                  <a:gs pos="78000">
                    <a:schemeClr val="accent6">
                      <a:tint val="69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8"/>
            <c:bubble3D val="0"/>
            <c:spPr>
              <a:gradFill rotWithShape="1">
                <a:gsLst>
                  <a:gs pos="0">
                    <a:schemeClr val="accent6">
                      <a:tint val="56000"/>
                      <a:tint val="96000"/>
                      <a:satMod val="100000"/>
                      <a:lumMod val="104000"/>
                    </a:schemeClr>
                  </a:gs>
                  <a:gs pos="78000">
                    <a:schemeClr val="accent6">
                      <a:tint val="56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9"/>
            <c:bubble3D val="0"/>
            <c:spPr>
              <a:gradFill rotWithShape="1">
                <a:gsLst>
                  <a:gs pos="0">
                    <a:schemeClr val="accent6">
                      <a:tint val="43000"/>
                      <a:tint val="96000"/>
                      <a:satMod val="100000"/>
                      <a:lumMod val="104000"/>
                    </a:schemeClr>
                  </a:gs>
                  <a:gs pos="78000">
                    <a:schemeClr val="accent6">
                      <a:tint val="43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withinLinear" id="19">
  <a:schemeClr val="accent6"/>
</cs:colorStyle>
</file>

<file path=ppt/charts/colors2.xml><?xml version="1.0" encoding="utf-8"?>
<cs:colorStyle xmlns:cs="http://schemas.microsoft.com/office/drawing/2012/chartStyle" xmlns:a="http://schemas.openxmlformats.org/drawingml/2006/main" meth="withinLinear" id="19">
  <a:schemeClr val="accent6"/>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68">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9" name=""/>
        <p:cNvGrpSpPr/>
        <p:nvPr/>
      </p:nvGrpSpPr>
      <p:grpSpPr>
        <a:xfrm>
          <a:off x="0" y="0"/>
          <a:ext cx="0" cy="0"/>
          <a:chOff x="0" y="0"/>
          <a:chExt cx="0" cy="0"/>
        </a:xfrm>
      </p:grpSpPr>
      <p:sp>
        <p:nvSpPr>
          <p:cNvPr id="1048736"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37"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31-08-2024</a:t>
            </a:fld>
            <a:endParaRPr lang="en-IN"/>
          </a:p>
        </p:txBody>
      </p:sp>
      <p:sp>
        <p:nvSpPr>
          <p:cNvPr id="1048738"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39"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40"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41"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89" name="Slide Image Placeholder 1"/>
          <p:cNvSpPr>
            <a:spLocks noChangeAspect="1" noRot="1" noGrp="1"/>
          </p:cNvSpPr>
          <p:nvPr>
            <p:ph type="sldImg"/>
          </p:nvPr>
        </p:nvSpPr>
        <p:spPr/>
      </p:sp>
      <p:sp>
        <p:nvSpPr>
          <p:cNvPr id="1048590" name="Notes Placeholder 2"/>
          <p:cNvSpPr>
            <a:spLocks noGrp="1"/>
          </p:cNvSpPr>
          <p:nvPr>
            <p:ph type="body" idx="1"/>
          </p:nvPr>
        </p:nvSpPr>
        <p:spPr/>
        <p:txBody>
          <a:bodyPr/>
          <a:p>
            <a:endParaRPr dirty="0" lang="en-IN"/>
          </a:p>
        </p:txBody>
      </p:sp>
      <p:sp>
        <p:nvSpPr>
          <p:cNvPr id="1048591"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54" name=""/>
        <p:cNvGrpSpPr/>
        <p:nvPr/>
      </p:nvGrpSpPr>
      <p:grpSpPr>
        <a:xfrm>
          <a:off x="0" y="0"/>
          <a:ext cx="0" cy="0"/>
          <a:chOff x="0" y="0"/>
          <a:chExt cx="0" cy="0"/>
        </a:xfrm>
      </p:grpSpPr>
      <p:pic>
        <p:nvPicPr>
          <p:cNvPr id="2097155" name="Picture 6" descr="C0-HD-BTM.png"/>
          <p:cNvPicPr>
            <a:picLocks noChangeAspect="1"/>
          </p:cNvPicPr>
          <p:nvPr/>
        </p:nvPicPr>
        <p:blipFill>
          <a:blip xmlns:r="http://schemas.openxmlformats.org/officeDocument/2006/relationships" r:embed="rId1"/>
          <a:stretch>
            <a:fillRect/>
          </a:stretch>
        </p:blipFill>
        <p:spPr>
          <a:xfrm>
            <a:off x="0" y="4375150"/>
            <a:ext cx="12192000" cy="2482850"/>
          </a:xfrm>
          <a:prstGeom prst="rect"/>
        </p:spPr>
      </p:pic>
      <p:sp>
        <p:nvSpPr>
          <p:cNvPr id="1048640"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dirty="0" lang="en-US"/>
          </a:p>
        </p:txBody>
      </p:sp>
      <p:sp>
        <p:nvSpPr>
          <p:cNvPr id="1048641" name="Subtitle 2"/>
          <p:cNvSpPr>
            <a:spLocks noGrp="1"/>
          </p:cNvSpPr>
          <p:nvPr>
            <p:ph type="subTitle" idx="1"/>
          </p:nvPr>
        </p:nvSpPr>
        <p:spPr>
          <a:xfrm>
            <a:off x="1371600" y="3632201"/>
            <a:ext cx="9448800" cy="685800"/>
          </a:xfrm>
        </p:spPr>
        <p:txBody>
          <a:bodyPr>
            <a:normAutofit/>
          </a:bodyPr>
          <a:lstStyle>
            <a:lvl1pPr algn="l" indent="0" marL="0">
              <a:buNone/>
              <a:defRPr sz="20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dirty="0" lang="en-US"/>
          </a:p>
        </p:txBody>
      </p:sp>
      <p:sp>
        <p:nvSpPr>
          <p:cNvPr id="1048642" name="Date Placeholder 3"/>
          <p:cNvSpPr>
            <a:spLocks noGrp="1"/>
          </p:cNvSpPr>
          <p:nvPr>
            <p:ph type="dt" sz="half" idx="10"/>
          </p:nvPr>
        </p:nvSpPr>
        <p:spPr>
          <a:xfrm>
            <a:off x="7909561" y="4314328"/>
            <a:ext cx="2910840" cy="374642"/>
          </a:xfrm>
        </p:spPr>
        <p:txBody>
          <a:bodyPr/>
          <a:p>
            <a:fld id="{1D8BD707-D9CF-40AE-B4C6-C98DA3205C09}" type="datetimeFigureOut">
              <a:rPr lang="en-US" smtClean="0"/>
              <a:t>8/31/2024</a:t>
            </a:fld>
            <a:endParaRPr lang="en-US"/>
          </a:p>
        </p:txBody>
      </p:sp>
      <p:sp>
        <p:nvSpPr>
          <p:cNvPr id="1048643" name="Footer Placeholder 4"/>
          <p:cNvSpPr>
            <a:spLocks noGrp="1"/>
          </p:cNvSpPr>
          <p:nvPr>
            <p:ph type="ftr" sz="quarter" idx="11"/>
          </p:nvPr>
        </p:nvSpPr>
        <p:spPr>
          <a:xfrm>
            <a:off x="1371600" y="4323845"/>
            <a:ext cx="6400800" cy="365125"/>
          </a:xfrm>
        </p:spPr>
        <p:txBody>
          <a:bodyPr/>
          <a:p>
            <a:endParaRPr lang="en-IN"/>
          </a:p>
        </p:txBody>
      </p:sp>
      <p:sp>
        <p:nvSpPr>
          <p:cNvPr id="1048644" name="Slide Number Placeholder 5"/>
          <p:cNvSpPr>
            <a:spLocks noGrp="1"/>
          </p:cNvSpPr>
          <p:nvPr>
            <p:ph type="sldNum" sz="quarter" idx="12"/>
          </p:nvPr>
        </p:nvSpPr>
        <p:spPr>
          <a:xfrm>
            <a:off x="8077200" y="1430866"/>
            <a:ext cx="2743200" cy="365125"/>
          </a:xfrm>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64" name=""/>
        <p:cNvGrpSpPr/>
        <p:nvPr/>
      </p:nvGrpSpPr>
      <p:grpSpPr>
        <a:xfrm>
          <a:off x="0" y="0"/>
          <a:ext cx="0" cy="0"/>
          <a:chOff x="0" y="0"/>
          <a:chExt cx="0" cy="0"/>
        </a:xfrm>
      </p:grpSpPr>
      <p:sp>
        <p:nvSpPr>
          <p:cNvPr id="1048703"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dirty="0" lang="en-US"/>
          </a:p>
        </p:txBody>
      </p:sp>
      <p:sp>
        <p:nvSpPr>
          <p:cNvPr id="1048704" name="Picture Placeholder 2"/>
          <p:cNvSpPr>
            <a:spLocks noChangeAspect="1" noGrp="1"/>
          </p:cNvSpPr>
          <p:nvPr>
            <p:ph type="pic" idx="1"/>
          </p:nvPr>
        </p:nvSpPr>
        <p:spPr>
          <a:xfrm>
            <a:off x="681727" y="941439"/>
            <a:ext cx="10821840" cy="3478161"/>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705" name="Text Placeholder 3"/>
          <p:cNvSpPr>
            <a:spLocks noGrp="1"/>
          </p:cNvSpPr>
          <p:nvPr>
            <p:ph type="body" sz="half" idx="2"/>
          </p:nvPr>
        </p:nvSpPr>
        <p:spPr>
          <a:xfrm>
            <a:off x="685800" y="5516715"/>
            <a:ext cx="10820400" cy="701969"/>
          </a:xfrm>
        </p:spPr>
        <p:txBody>
          <a:bodyPr/>
          <a:lstStyle>
            <a:lvl1pPr algn="l"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06" name="Date Placeholder 4"/>
          <p:cNvSpPr>
            <a:spLocks noGrp="1"/>
          </p:cNvSpPr>
          <p:nvPr>
            <p:ph type="dt" sz="half" idx="10"/>
          </p:nvPr>
        </p:nvSpPr>
        <p:spPr/>
        <p:txBody>
          <a:bodyPr/>
          <a:p>
            <a:fld id="{1D8BD707-D9CF-40AE-B4C6-C98DA3205C09}" type="datetimeFigureOut">
              <a:rPr lang="en-US" smtClean="0"/>
              <a:t>8/31/2024</a:t>
            </a:fld>
            <a:endParaRPr lang="en-US"/>
          </a:p>
        </p:txBody>
      </p:sp>
      <p:sp>
        <p:nvSpPr>
          <p:cNvPr id="1048707" name="Footer Placeholder 5"/>
          <p:cNvSpPr>
            <a:spLocks noGrp="1"/>
          </p:cNvSpPr>
          <p:nvPr>
            <p:ph type="ftr" sz="quarter" idx="11"/>
          </p:nvPr>
        </p:nvSpPr>
        <p:spPr/>
        <p:txBody>
          <a:bodyPr/>
          <a:p>
            <a:endParaRPr lang="en-IN"/>
          </a:p>
        </p:txBody>
      </p:sp>
      <p:sp>
        <p:nvSpPr>
          <p:cNvPr id="1048708"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p:cSld name="Title and Caption">
    <p:spTree>
      <p:nvGrpSpPr>
        <p:cNvPr id="56" name=""/>
        <p:cNvGrpSpPr/>
        <p:nvPr/>
      </p:nvGrpSpPr>
      <p:grpSpPr>
        <a:xfrm>
          <a:off x="0" y="0"/>
          <a:ext cx="0" cy="0"/>
          <a:chOff x="0" y="0"/>
          <a:chExt cx="0" cy="0"/>
        </a:xfrm>
      </p:grpSpPr>
      <p:pic>
        <p:nvPicPr>
          <p:cNvPr id="2097157" name="Picture 7" descr="C0-HD-BTM.png"/>
          <p:cNvPicPr>
            <a:picLocks noChangeAspect="1"/>
          </p:cNvPicPr>
          <p:nvPr/>
        </p:nvPicPr>
        <p:blipFill>
          <a:blip xmlns:r="http://schemas.openxmlformats.org/officeDocument/2006/relationships" r:embed="rId1"/>
          <a:stretch>
            <a:fillRect/>
          </a:stretch>
        </p:blipFill>
        <p:spPr>
          <a:xfrm>
            <a:off x="0" y="4375150"/>
            <a:ext cx="12192000" cy="2482850"/>
          </a:xfrm>
          <a:prstGeom prst="rect"/>
        </p:spPr>
      </p:pic>
      <p:sp>
        <p:nvSpPr>
          <p:cNvPr id="1048650"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dirty="0" lang="en-US"/>
          </a:p>
        </p:txBody>
      </p:sp>
      <p:sp>
        <p:nvSpPr>
          <p:cNvPr id="1048651" name="Text Placeholder 3"/>
          <p:cNvSpPr>
            <a:spLocks noGrp="1"/>
          </p:cNvSpPr>
          <p:nvPr>
            <p:ph type="body" sz="half" idx="2"/>
          </p:nvPr>
        </p:nvSpPr>
        <p:spPr>
          <a:xfrm>
            <a:off x="1024467" y="3649133"/>
            <a:ext cx="10130516" cy="999067"/>
          </a:xfrm>
        </p:spPr>
        <p:txBody>
          <a:bodyPr anchor="ct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52" name="Date Placeholder 4"/>
          <p:cNvSpPr>
            <a:spLocks noGrp="1"/>
          </p:cNvSpPr>
          <p:nvPr>
            <p:ph type="dt" sz="half" idx="10"/>
          </p:nvPr>
        </p:nvSpPr>
        <p:spPr>
          <a:xfrm>
            <a:off x="7814452" y="381000"/>
            <a:ext cx="2910840" cy="365125"/>
          </a:xfrm>
        </p:spPr>
        <p:txBody>
          <a:bodyPr/>
          <a:lstStyle>
            <a:lvl1pPr algn="r"/>
          </a:lstStyle>
          <a:p>
            <a:fld id="{1D8BD707-D9CF-40AE-B4C6-C98DA3205C09}" type="datetimeFigureOut">
              <a:rPr lang="en-US" smtClean="0"/>
              <a:t>8/31/2024</a:t>
            </a:fld>
            <a:endParaRPr lang="en-US"/>
          </a:p>
        </p:txBody>
      </p:sp>
      <p:sp>
        <p:nvSpPr>
          <p:cNvPr id="1048653" name="Footer Placeholder 5"/>
          <p:cNvSpPr>
            <a:spLocks noGrp="1"/>
          </p:cNvSpPr>
          <p:nvPr>
            <p:ph type="ftr" sz="quarter" idx="11"/>
          </p:nvPr>
        </p:nvSpPr>
        <p:spPr>
          <a:xfrm>
            <a:off x="685800" y="379941"/>
            <a:ext cx="6991492" cy="365125"/>
          </a:xfrm>
        </p:spPr>
        <p:txBody>
          <a:bodyPr/>
          <a:p>
            <a:endParaRPr lang="en-IN"/>
          </a:p>
        </p:txBody>
      </p:sp>
      <p:sp>
        <p:nvSpPr>
          <p:cNvPr id="1048654" name="Slide Number Placeholder 6"/>
          <p:cNvSpPr>
            <a:spLocks noGrp="1"/>
          </p:cNvSpPr>
          <p:nvPr>
            <p:ph type="sldNum" sz="quarter" idx="12"/>
          </p:nvPr>
        </p:nvSpPr>
        <p:spPr>
          <a:xfrm>
            <a:off x="10862452" y="381000"/>
            <a:ext cx="643748" cy="365125"/>
          </a:xfrm>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Quote with Caption">
    <p:spTree>
      <p:nvGrpSpPr>
        <p:cNvPr id="63" name=""/>
        <p:cNvGrpSpPr/>
        <p:nvPr/>
      </p:nvGrpSpPr>
      <p:grpSpPr>
        <a:xfrm>
          <a:off x="0" y="0"/>
          <a:ext cx="0" cy="0"/>
          <a:chOff x="0" y="0"/>
          <a:chExt cx="0" cy="0"/>
        </a:xfrm>
      </p:grpSpPr>
      <p:pic>
        <p:nvPicPr>
          <p:cNvPr id="2097160" name="Picture 12" descr="C0-HD-BTM.png"/>
          <p:cNvPicPr>
            <a:picLocks noChangeAspect="1"/>
          </p:cNvPicPr>
          <p:nvPr/>
        </p:nvPicPr>
        <p:blipFill>
          <a:blip xmlns:r="http://schemas.openxmlformats.org/officeDocument/2006/relationships" r:embed="rId1"/>
          <a:stretch>
            <a:fillRect/>
          </a:stretch>
        </p:blipFill>
        <p:spPr>
          <a:xfrm>
            <a:off x="0" y="4375150"/>
            <a:ext cx="12192000" cy="2482850"/>
          </a:xfrm>
          <a:prstGeom prst="rect"/>
        </p:spPr>
      </p:pic>
      <p:sp>
        <p:nvSpPr>
          <p:cNvPr id="1048695"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dirty="0" lang="en-US"/>
          </a:p>
        </p:txBody>
      </p:sp>
      <p:sp>
        <p:nvSpPr>
          <p:cNvPr id="1048696" name="Text Placeholder 3"/>
          <p:cNvSpPr>
            <a:spLocks noGrp="1"/>
          </p:cNvSpPr>
          <p:nvPr>
            <p:ph type="body" sz="half" idx="13"/>
          </p:nvPr>
        </p:nvSpPr>
        <p:spPr>
          <a:xfrm>
            <a:off x="1303865" y="3365556"/>
            <a:ext cx="9592736" cy="444443"/>
          </a:xfrm>
        </p:spPr>
        <p:txBody>
          <a:bodyPr anchor="t">
            <a:normAutofit/>
          </a:bodyPr>
          <a:lstStyle>
            <a:lvl1pPr indent="0" marL="0">
              <a:buNone/>
              <a:defRPr sz="14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97" name="Text Placeholder 3"/>
          <p:cNvSpPr>
            <a:spLocks noGrp="1"/>
          </p:cNvSpPr>
          <p:nvPr>
            <p:ph type="body" sz="half" idx="2"/>
          </p:nvPr>
        </p:nvSpPr>
        <p:spPr>
          <a:xfrm>
            <a:off x="1024467" y="3959862"/>
            <a:ext cx="10151533" cy="679871"/>
          </a:xfrm>
        </p:spPr>
        <p:txBody>
          <a:bodyPr anchor="ctr">
            <a:normAutofit/>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98" name="Date Placeholder 4"/>
          <p:cNvSpPr>
            <a:spLocks noGrp="1"/>
          </p:cNvSpPr>
          <p:nvPr>
            <p:ph type="dt" sz="half" idx="10"/>
          </p:nvPr>
        </p:nvSpPr>
        <p:spPr>
          <a:xfrm>
            <a:off x="7814452" y="381000"/>
            <a:ext cx="2910840" cy="365125"/>
          </a:xfrm>
        </p:spPr>
        <p:txBody>
          <a:bodyPr/>
          <a:lstStyle>
            <a:lvl1pPr algn="r"/>
          </a:lstStyle>
          <a:p>
            <a:fld id="{1D8BD707-D9CF-40AE-B4C6-C98DA3205C09}" type="datetimeFigureOut">
              <a:rPr lang="en-US" smtClean="0"/>
              <a:t>8/31/2024</a:t>
            </a:fld>
            <a:endParaRPr lang="en-US"/>
          </a:p>
        </p:txBody>
      </p:sp>
      <p:sp>
        <p:nvSpPr>
          <p:cNvPr id="1048699" name="Footer Placeholder 5"/>
          <p:cNvSpPr>
            <a:spLocks noGrp="1"/>
          </p:cNvSpPr>
          <p:nvPr>
            <p:ph type="ftr" sz="quarter" idx="11"/>
          </p:nvPr>
        </p:nvSpPr>
        <p:spPr>
          <a:xfrm>
            <a:off x="685800" y="379941"/>
            <a:ext cx="6991492" cy="365125"/>
          </a:xfrm>
        </p:spPr>
        <p:txBody>
          <a:bodyPr/>
          <a:p>
            <a:endParaRPr lang="en-IN"/>
          </a:p>
        </p:txBody>
      </p:sp>
      <p:sp>
        <p:nvSpPr>
          <p:cNvPr id="1048700" name="Slide Number Placeholder 6"/>
          <p:cNvSpPr>
            <a:spLocks noGrp="1"/>
          </p:cNvSpPr>
          <p:nvPr>
            <p:ph type="sldNum" sz="quarter" idx="12"/>
          </p:nvPr>
        </p:nvSpPr>
        <p:spPr>
          <a:xfrm>
            <a:off x="10862452" y="381000"/>
            <a:ext cx="643748" cy="365125"/>
          </a:xfrm>
        </p:spPr>
        <p:txBody>
          <a:bodyPr/>
          <a:p>
            <a:pPr marL="38100">
              <a:lnSpc>
                <a:spcPct val="100000"/>
              </a:lnSpc>
              <a:spcBef>
                <a:spcPts val="55"/>
              </a:spcBef>
            </a:pPr>
            <a:fld id="{81D60167-4931-47E6-BA6A-407CBD079E47}" type="slidenum">
              <a:rPr lang="en-IN" spc="10" smtClean="0"/>
              <a:t>‹#›</a:t>
            </a:fld>
            <a:endParaRPr dirty="0" lang="en-IN" spc="10"/>
          </a:p>
        </p:txBody>
      </p:sp>
      <p:sp>
        <p:nvSpPr>
          <p:cNvPr id="1048701" name="TextBox 8"/>
          <p:cNvSpPr txBox="1"/>
          <p:nvPr/>
        </p:nvSpPr>
        <p:spPr>
          <a:xfrm>
            <a:off x="476250" y="933450"/>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dirty="0" sz="8000" lang="en-US">
                <a:solidFill>
                  <a:schemeClr val="tx1"/>
                </a:solidFill>
                <a:effectLst/>
              </a:rPr>
              <a:t>“</a:t>
            </a:r>
          </a:p>
        </p:txBody>
      </p:sp>
      <p:sp>
        <p:nvSpPr>
          <p:cNvPr id="1048702" name="TextBox 9"/>
          <p:cNvSpPr txBox="1"/>
          <p:nvPr/>
        </p:nvSpPr>
        <p:spPr>
          <a:xfrm>
            <a:off x="10984230" y="2701290"/>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8000" lang="en-US">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Name Card">
    <p:spTree>
      <p:nvGrpSpPr>
        <p:cNvPr id="55" name=""/>
        <p:cNvGrpSpPr/>
        <p:nvPr/>
      </p:nvGrpSpPr>
      <p:grpSpPr>
        <a:xfrm>
          <a:off x="0" y="0"/>
          <a:ext cx="0" cy="0"/>
          <a:chOff x="0" y="0"/>
          <a:chExt cx="0" cy="0"/>
        </a:xfrm>
      </p:grpSpPr>
      <p:pic>
        <p:nvPicPr>
          <p:cNvPr id="2097156" name="Picture 8" descr="C0-HD-BTM.png"/>
          <p:cNvPicPr>
            <a:picLocks noChangeAspect="1"/>
          </p:cNvPicPr>
          <p:nvPr/>
        </p:nvPicPr>
        <p:blipFill>
          <a:blip xmlns:r="http://schemas.openxmlformats.org/officeDocument/2006/relationships" r:embed="rId1"/>
          <a:stretch>
            <a:fillRect/>
          </a:stretch>
        </p:blipFill>
        <p:spPr>
          <a:xfrm>
            <a:off x="0" y="4375150"/>
            <a:ext cx="12192000" cy="2482850"/>
          </a:xfrm>
          <a:prstGeom prst="rect"/>
        </p:spPr>
      </p:pic>
      <p:sp>
        <p:nvSpPr>
          <p:cNvPr id="1048645"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dirty="0" lang="en-US"/>
          </a:p>
        </p:txBody>
      </p:sp>
      <p:sp>
        <p:nvSpPr>
          <p:cNvPr id="1048646" name="Text Placeholder 3"/>
          <p:cNvSpPr>
            <a:spLocks noGrp="1"/>
          </p:cNvSpPr>
          <p:nvPr>
            <p:ph type="body" sz="half" idx="2"/>
          </p:nvPr>
        </p:nvSpPr>
        <p:spPr>
          <a:xfrm>
            <a:off x="1024467" y="3648315"/>
            <a:ext cx="10144654" cy="999885"/>
          </a:xfrm>
        </p:spPr>
        <p:txBody>
          <a:bodyPr anchor="t"/>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47" name="Date Placeholder 4"/>
          <p:cNvSpPr>
            <a:spLocks noGrp="1"/>
          </p:cNvSpPr>
          <p:nvPr>
            <p:ph type="dt" sz="half" idx="10"/>
          </p:nvPr>
        </p:nvSpPr>
        <p:spPr>
          <a:xfrm>
            <a:off x="7814452" y="378883"/>
            <a:ext cx="2910840" cy="365125"/>
          </a:xfrm>
        </p:spPr>
        <p:txBody>
          <a:bodyPr/>
          <a:lstStyle>
            <a:lvl1pPr algn="r"/>
          </a:lstStyle>
          <a:p>
            <a:fld id="{1D8BD707-D9CF-40AE-B4C6-C98DA3205C09}" type="datetimeFigureOut">
              <a:rPr lang="en-US" smtClean="0"/>
              <a:t>8/31/2024</a:t>
            </a:fld>
            <a:endParaRPr lang="en-US"/>
          </a:p>
        </p:txBody>
      </p:sp>
      <p:sp>
        <p:nvSpPr>
          <p:cNvPr id="1048648" name="Footer Placeholder 5"/>
          <p:cNvSpPr>
            <a:spLocks noGrp="1"/>
          </p:cNvSpPr>
          <p:nvPr>
            <p:ph type="ftr" sz="quarter" idx="11"/>
          </p:nvPr>
        </p:nvSpPr>
        <p:spPr>
          <a:xfrm>
            <a:off x="685800" y="378883"/>
            <a:ext cx="6991492" cy="365125"/>
          </a:xfrm>
        </p:spPr>
        <p:txBody>
          <a:bodyPr/>
          <a:p>
            <a:endParaRPr lang="en-IN"/>
          </a:p>
        </p:txBody>
      </p:sp>
      <p:sp>
        <p:nvSpPr>
          <p:cNvPr id="1048649" name="Slide Number Placeholder 6"/>
          <p:cNvSpPr>
            <a:spLocks noGrp="1"/>
          </p:cNvSpPr>
          <p:nvPr>
            <p:ph type="sldNum" sz="quarter" idx="12"/>
          </p:nvPr>
        </p:nvSpPr>
        <p:spPr>
          <a:xfrm>
            <a:off x="10862452" y="381000"/>
            <a:ext cx="643748" cy="365125"/>
          </a:xfrm>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66" name=""/>
        <p:cNvGrpSpPr/>
        <p:nvPr/>
      </p:nvGrpSpPr>
      <p:grpSpPr>
        <a:xfrm>
          <a:off x="0" y="0"/>
          <a:ext cx="0" cy="0"/>
          <a:chOff x="0" y="0"/>
          <a:chExt cx="0" cy="0"/>
        </a:xfrm>
      </p:grpSpPr>
      <p:sp>
        <p:nvSpPr>
          <p:cNvPr id="1048715" name="Title 1"/>
          <p:cNvSpPr>
            <a:spLocks noGrp="1"/>
          </p:cNvSpPr>
          <p:nvPr>
            <p:ph type="title"/>
          </p:nvPr>
        </p:nvSpPr>
        <p:spPr>
          <a:xfrm>
            <a:off x="2895600" y="761999"/>
            <a:ext cx="8610599" cy="1303867"/>
          </a:xfrm>
        </p:spPr>
        <p:txBody>
          <a:bodyPr/>
          <a:p>
            <a:r>
              <a:rPr lang="en-US"/>
              <a:t>Click to edit Master title style</a:t>
            </a:r>
            <a:endParaRPr dirty="0" lang="en-US"/>
          </a:p>
        </p:txBody>
      </p:sp>
      <p:sp>
        <p:nvSpPr>
          <p:cNvPr id="1048716" name="Text Placeholder 2"/>
          <p:cNvSpPr>
            <a:spLocks noGrp="1"/>
          </p:cNvSpPr>
          <p:nvPr>
            <p:ph type="body" idx="1"/>
          </p:nvPr>
        </p:nvSpPr>
        <p:spPr>
          <a:xfrm>
            <a:off x="685800" y="2202080"/>
            <a:ext cx="3456432" cy="617320"/>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17" name="Text Placeholder 3"/>
          <p:cNvSpPr>
            <a:spLocks noGrp="1"/>
          </p:cNvSpPr>
          <p:nvPr>
            <p:ph type="body" sz="half" idx="15"/>
          </p:nvPr>
        </p:nvSpPr>
        <p:spPr>
          <a:xfrm>
            <a:off x="685799" y="2904565"/>
            <a:ext cx="3456432" cy="3314132"/>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18" name="Text Placeholder 4"/>
          <p:cNvSpPr>
            <a:spLocks noGrp="1"/>
          </p:cNvSpPr>
          <p:nvPr>
            <p:ph type="body" sz="quarter" idx="3"/>
          </p:nvPr>
        </p:nvSpPr>
        <p:spPr>
          <a:xfrm>
            <a:off x="4368800" y="2201333"/>
            <a:ext cx="3456432" cy="626534"/>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19" name="Text Placeholder 3"/>
          <p:cNvSpPr>
            <a:spLocks noGrp="1"/>
          </p:cNvSpPr>
          <p:nvPr>
            <p:ph type="body" sz="half" idx="16"/>
          </p:nvPr>
        </p:nvSpPr>
        <p:spPr>
          <a:xfrm>
            <a:off x="4366858" y="2904067"/>
            <a:ext cx="3456432" cy="3314618"/>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20" name="Text Placeholder 4"/>
          <p:cNvSpPr>
            <a:spLocks noGrp="1"/>
          </p:cNvSpPr>
          <p:nvPr>
            <p:ph type="body" sz="quarter" idx="13"/>
          </p:nvPr>
        </p:nvSpPr>
        <p:spPr>
          <a:xfrm>
            <a:off x="8051800" y="2192866"/>
            <a:ext cx="3456432" cy="626534"/>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21" name="Text Placeholder 3"/>
          <p:cNvSpPr>
            <a:spLocks noGrp="1"/>
          </p:cNvSpPr>
          <p:nvPr>
            <p:ph type="body" sz="half" idx="17"/>
          </p:nvPr>
        </p:nvSpPr>
        <p:spPr>
          <a:xfrm>
            <a:off x="8051801" y="2904565"/>
            <a:ext cx="3456432" cy="3314132"/>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22" name="Date Placeholder 2"/>
          <p:cNvSpPr>
            <a:spLocks noGrp="1"/>
          </p:cNvSpPr>
          <p:nvPr>
            <p:ph type="dt" sz="half" idx="10"/>
          </p:nvPr>
        </p:nvSpPr>
        <p:spPr/>
        <p:txBody>
          <a:bodyPr/>
          <a:p>
            <a:fld id="{1D8BD707-D9CF-40AE-B4C6-C98DA3205C09}" type="datetimeFigureOut">
              <a:rPr lang="en-US" smtClean="0"/>
              <a:t>8/31/2024</a:t>
            </a:fld>
            <a:endParaRPr lang="en-US"/>
          </a:p>
        </p:txBody>
      </p:sp>
      <p:sp>
        <p:nvSpPr>
          <p:cNvPr id="1048723" name="Footer Placeholder 3"/>
          <p:cNvSpPr>
            <a:spLocks noGrp="1"/>
          </p:cNvSpPr>
          <p:nvPr>
            <p:ph type="ftr" sz="quarter" idx="11"/>
          </p:nvPr>
        </p:nvSpPr>
        <p:spPr/>
        <p:txBody>
          <a:bodyPr/>
          <a:p>
            <a:endParaRPr lang="en-IN"/>
          </a:p>
        </p:txBody>
      </p:sp>
      <p:sp>
        <p:nvSpPr>
          <p:cNvPr id="1048724" name="Slide Number Placeholder 4"/>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58" name=""/>
        <p:cNvGrpSpPr/>
        <p:nvPr/>
      </p:nvGrpSpPr>
      <p:grpSpPr>
        <a:xfrm>
          <a:off x="0" y="0"/>
          <a:ext cx="0" cy="0"/>
          <a:chOff x="0" y="0"/>
          <a:chExt cx="0" cy="0"/>
        </a:xfrm>
      </p:grpSpPr>
      <p:sp>
        <p:nvSpPr>
          <p:cNvPr id="1048661" name="Title 1"/>
          <p:cNvSpPr>
            <a:spLocks noGrp="1"/>
          </p:cNvSpPr>
          <p:nvPr>
            <p:ph type="title"/>
          </p:nvPr>
        </p:nvSpPr>
        <p:spPr>
          <a:xfrm>
            <a:off x="2895600" y="762000"/>
            <a:ext cx="8610599" cy="1295400"/>
          </a:xfrm>
        </p:spPr>
        <p:txBody>
          <a:bodyPr/>
          <a:p>
            <a:r>
              <a:rPr lang="en-US"/>
              <a:t>Click to edit Master title style</a:t>
            </a:r>
            <a:endParaRPr dirty="0" lang="en-US"/>
          </a:p>
        </p:txBody>
      </p:sp>
      <p:sp>
        <p:nvSpPr>
          <p:cNvPr id="1048662" name="Text Placeholder 2"/>
          <p:cNvSpPr>
            <a:spLocks noGrp="1"/>
          </p:cNvSpPr>
          <p:nvPr>
            <p:ph type="body" idx="1"/>
          </p:nvPr>
        </p:nvSpPr>
        <p:spPr>
          <a:xfrm>
            <a:off x="688618" y="4191000"/>
            <a:ext cx="3451582" cy="682765"/>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3" name="Picture Placeholder 2"/>
          <p:cNvSpPr>
            <a:spLocks noChangeAspect="1" noGrp="1"/>
          </p:cNvSpPr>
          <p:nvPr>
            <p:ph type="pic" idx="15"/>
          </p:nvPr>
        </p:nvSpPr>
        <p:spPr>
          <a:xfrm>
            <a:off x="688618" y="2362200"/>
            <a:ext cx="3451582" cy="1524000"/>
          </a:xfrm>
          <a:prstGeom prst="roundRect">
            <a:avLst>
              <a:gd name="adj" fmla="val 0"/>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64" name="Text Placeholder 3"/>
          <p:cNvSpPr>
            <a:spLocks noGrp="1"/>
          </p:cNvSpPr>
          <p:nvPr>
            <p:ph type="body" sz="half" idx="18"/>
          </p:nvPr>
        </p:nvSpPr>
        <p:spPr>
          <a:xfrm>
            <a:off x="688618" y="4873764"/>
            <a:ext cx="3451582" cy="1344921"/>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5" name="Text Placeholder 4"/>
          <p:cNvSpPr>
            <a:spLocks noGrp="1"/>
          </p:cNvSpPr>
          <p:nvPr>
            <p:ph type="body" sz="quarter" idx="3"/>
          </p:nvPr>
        </p:nvSpPr>
        <p:spPr>
          <a:xfrm>
            <a:off x="4374263" y="4191000"/>
            <a:ext cx="3448935" cy="682765"/>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6" name="Picture Placeholder 2"/>
          <p:cNvSpPr>
            <a:spLocks noChangeAspect="1" noGrp="1"/>
          </p:cNvSpPr>
          <p:nvPr>
            <p:ph type="pic" idx="21"/>
          </p:nvPr>
        </p:nvSpPr>
        <p:spPr>
          <a:xfrm>
            <a:off x="4374263" y="2362200"/>
            <a:ext cx="3448936" cy="1524000"/>
          </a:xfrm>
          <a:prstGeom prst="roundRect">
            <a:avLst>
              <a:gd name="adj" fmla="val 0"/>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67" name="Text Placeholder 3"/>
          <p:cNvSpPr>
            <a:spLocks noGrp="1"/>
          </p:cNvSpPr>
          <p:nvPr>
            <p:ph type="body" sz="half" idx="19"/>
          </p:nvPr>
        </p:nvSpPr>
        <p:spPr>
          <a:xfrm>
            <a:off x="4374264" y="4873763"/>
            <a:ext cx="3448935" cy="1344921"/>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8" name="Text Placeholder 4"/>
          <p:cNvSpPr>
            <a:spLocks noGrp="1"/>
          </p:cNvSpPr>
          <p:nvPr>
            <p:ph type="body" sz="quarter" idx="13"/>
          </p:nvPr>
        </p:nvSpPr>
        <p:spPr>
          <a:xfrm>
            <a:off x="8049731" y="4191000"/>
            <a:ext cx="3456469" cy="682765"/>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9" name="Picture Placeholder 2"/>
          <p:cNvSpPr>
            <a:spLocks noChangeAspect="1" noGrp="1"/>
          </p:cNvSpPr>
          <p:nvPr>
            <p:ph type="pic" idx="22"/>
          </p:nvPr>
        </p:nvSpPr>
        <p:spPr>
          <a:xfrm>
            <a:off x="8049855" y="2362200"/>
            <a:ext cx="3447878" cy="1524000"/>
          </a:xfrm>
          <a:prstGeom prst="roundRect">
            <a:avLst>
              <a:gd name="adj" fmla="val 0"/>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70" name="Text Placeholder 3"/>
          <p:cNvSpPr>
            <a:spLocks noGrp="1"/>
          </p:cNvSpPr>
          <p:nvPr>
            <p:ph type="body" sz="half" idx="20"/>
          </p:nvPr>
        </p:nvSpPr>
        <p:spPr>
          <a:xfrm>
            <a:off x="8049731" y="4873761"/>
            <a:ext cx="3452445" cy="1344921"/>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1" name="Date Placeholder 2"/>
          <p:cNvSpPr>
            <a:spLocks noGrp="1"/>
          </p:cNvSpPr>
          <p:nvPr>
            <p:ph type="dt" sz="half" idx="10"/>
          </p:nvPr>
        </p:nvSpPr>
        <p:spPr/>
        <p:txBody>
          <a:bodyPr/>
          <a:p>
            <a:fld id="{1D8BD707-D9CF-40AE-B4C6-C98DA3205C09}" type="datetimeFigureOut">
              <a:rPr lang="en-US" smtClean="0"/>
              <a:t>8/31/2024</a:t>
            </a:fld>
            <a:endParaRPr lang="en-US"/>
          </a:p>
        </p:txBody>
      </p:sp>
      <p:sp>
        <p:nvSpPr>
          <p:cNvPr id="1048672" name="Footer Placeholder 3"/>
          <p:cNvSpPr>
            <a:spLocks noGrp="1"/>
          </p:cNvSpPr>
          <p:nvPr>
            <p:ph type="ftr" sz="quarter" idx="11"/>
          </p:nvPr>
        </p:nvSpPr>
        <p:spPr/>
        <p:txBody>
          <a:bodyPr/>
          <a:p>
            <a:endParaRPr lang="en-IN"/>
          </a:p>
        </p:txBody>
      </p:sp>
      <p:sp>
        <p:nvSpPr>
          <p:cNvPr id="1048673" name="Slide Number Placeholder 4"/>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8" name=""/>
        <p:cNvGrpSpPr/>
        <p:nvPr/>
      </p:nvGrpSpPr>
      <p:grpSpPr>
        <a:xfrm>
          <a:off x="0" y="0"/>
          <a:ext cx="0" cy="0"/>
          <a:chOff x="0" y="0"/>
          <a:chExt cx="0" cy="0"/>
        </a:xfrm>
      </p:grpSpPr>
      <p:sp>
        <p:nvSpPr>
          <p:cNvPr id="1048731" name="Title 1"/>
          <p:cNvSpPr>
            <a:spLocks noGrp="1"/>
          </p:cNvSpPr>
          <p:nvPr>
            <p:ph type="title"/>
          </p:nvPr>
        </p:nvSpPr>
        <p:spPr/>
        <p:txBody>
          <a:bodyPr/>
          <a:p>
            <a:r>
              <a:rPr lang="en-US"/>
              <a:t>Click to edit Master title style</a:t>
            </a:r>
            <a:endParaRPr dirty="0" lang="en-US"/>
          </a:p>
        </p:txBody>
      </p:sp>
      <p:sp>
        <p:nvSpPr>
          <p:cNvPr id="1048732" name="Vertical Text Placeholder 2"/>
          <p:cNvSpPr>
            <a:spLocks noGrp="1"/>
          </p:cNvSpPr>
          <p:nvPr>
            <p:ph type="body" orient="vert" idx="1"/>
          </p:nvPr>
        </p:nvSpPr>
        <p:spPr>
          <a:xfrm>
            <a:off x="685800" y="2194559"/>
            <a:ext cx="10820400" cy="4024125"/>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33"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34" name="Footer Placeholder 4"/>
          <p:cNvSpPr>
            <a:spLocks noGrp="1"/>
          </p:cNvSpPr>
          <p:nvPr>
            <p:ph type="ftr" sz="quarter" idx="11"/>
          </p:nvPr>
        </p:nvSpPr>
        <p:spPr/>
        <p:txBody>
          <a:bodyPr/>
          <a:p>
            <a:endParaRPr lang="en-IN"/>
          </a:p>
        </p:txBody>
      </p:sp>
      <p:sp>
        <p:nvSpPr>
          <p:cNvPr id="1048735"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62" name=""/>
        <p:cNvGrpSpPr/>
        <p:nvPr/>
      </p:nvGrpSpPr>
      <p:grpSpPr>
        <a:xfrm>
          <a:off x="0" y="0"/>
          <a:ext cx="0" cy="0"/>
          <a:chOff x="0" y="0"/>
          <a:chExt cx="0" cy="0"/>
        </a:xfrm>
      </p:grpSpPr>
      <p:pic>
        <p:nvPicPr>
          <p:cNvPr id="2097159" name="Picture 7" descr="C0-HD-BTM.png"/>
          <p:cNvPicPr>
            <a:picLocks noChangeAspect="1"/>
          </p:cNvPicPr>
          <p:nvPr/>
        </p:nvPicPr>
        <p:blipFill>
          <a:blip xmlns:r="http://schemas.openxmlformats.org/officeDocument/2006/relationships" r:embed="rId1"/>
          <a:stretch>
            <a:fillRect/>
          </a:stretch>
        </p:blipFill>
        <p:spPr>
          <a:xfrm>
            <a:off x="0" y="4375150"/>
            <a:ext cx="12192000" cy="2482850"/>
          </a:xfrm>
          <a:prstGeom prst="rect"/>
        </p:spPr>
      </p:pic>
      <p:sp>
        <p:nvSpPr>
          <p:cNvPr id="1048690" name="Vertical Title 1"/>
          <p:cNvSpPr>
            <a:spLocks noGrp="1"/>
          </p:cNvSpPr>
          <p:nvPr>
            <p:ph type="title" orient="vert"/>
          </p:nvPr>
        </p:nvSpPr>
        <p:spPr>
          <a:xfrm>
            <a:off x="9448800" y="745066"/>
            <a:ext cx="2057400" cy="3903133"/>
          </a:xfrm>
        </p:spPr>
        <p:txBody>
          <a:bodyPr vert="eaVert"/>
          <a:lstStyle>
            <a:lvl1pPr algn="l"/>
          </a:lstStyle>
          <a:p>
            <a:r>
              <a:rPr lang="en-US"/>
              <a:t>Click to edit Master title style</a:t>
            </a:r>
            <a:endParaRPr dirty="0" lang="en-US"/>
          </a:p>
        </p:txBody>
      </p:sp>
      <p:sp>
        <p:nvSpPr>
          <p:cNvPr id="1048691" name="Vertical Text Placeholder 2"/>
          <p:cNvSpPr>
            <a:spLocks noGrp="1"/>
          </p:cNvSpPr>
          <p:nvPr>
            <p:ph type="body" orient="vert" idx="1"/>
          </p:nvPr>
        </p:nvSpPr>
        <p:spPr>
          <a:xfrm>
            <a:off x="1024466" y="745067"/>
            <a:ext cx="8204201" cy="3903133"/>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2" name="Date Placeholder 3"/>
          <p:cNvSpPr>
            <a:spLocks noGrp="1"/>
          </p:cNvSpPr>
          <p:nvPr>
            <p:ph type="dt" sz="half" idx="10"/>
          </p:nvPr>
        </p:nvSpPr>
        <p:spPr>
          <a:xfrm>
            <a:off x="7814452" y="379941"/>
            <a:ext cx="2910840" cy="365125"/>
          </a:xfrm>
        </p:spPr>
        <p:txBody>
          <a:bodyPr/>
          <a:lstStyle>
            <a:lvl1pPr algn="r"/>
          </a:lstStyle>
          <a:p>
            <a:fld id="{1D8BD707-D9CF-40AE-B4C6-C98DA3205C09}" type="datetimeFigureOut">
              <a:rPr lang="en-US" smtClean="0"/>
              <a:t>8/31/2024</a:t>
            </a:fld>
            <a:endParaRPr lang="en-US"/>
          </a:p>
        </p:txBody>
      </p:sp>
      <p:sp>
        <p:nvSpPr>
          <p:cNvPr id="1048693" name="Footer Placeholder 4"/>
          <p:cNvSpPr>
            <a:spLocks noGrp="1"/>
          </p:cNvSpPr>
          <p:nvPr>
            <p:ph type="ftr" sz="quarter" idx="11"/>
          </p:nvPr>
        </p:nvSpPr>
        <p:spPr>
          <a:xfrm>
            <a:off x="685800" y="381000"/>
            <a:ext cx="6991492" cy="365125"/>
          </a:xfrm>
        </p:spPr>
        <p:txBody>
          <a:bodyPr/>
          <a:p>
            <a:endParaRPr lang="en-IN"/>
          </a:p>
        </p:txBody>
      </p:sp>
      <p:sp>
        <p:nvSpPr>
          <p:cNvPr id="1048694" name="Slide Number Placeholder 5"/>
          <p:cNvSpPr>
            <a:spLocks noGrp="1"/>
          </p:cNvSpPr>
          <p:nvPr>
            <p:ph type="sldNum" sz="quarter" idx="12"/>
          </p:nvPr>
        </p:nvSpPr>
        <p:spPr>
          <a:xfrm>
            <a:off x="10862452" y="381000"/>
            <a:ext cx="643748" cy="365125"/>
          </a:xfrm>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32" name=""/>
        <p:cNvGrpSpPr/>
        <p:nvPr/>
      </p:nvGrpSpPr>
      <p:grpSpPr>
        <a:xfrm>
          <a:off x="0" y="0"/>
          <a:ext cx="0" cy="0"/>
          <a:chOff x="0" y="0"/>
          <a:chExt cx="0" cy="0"/>
        </a:xfrm>
      </p:grpSpPr>
      <p:sp>
        <p:nvSpPr>
          <p:cNvPr id="1048581" name="Holder 2"/>
          <p:cNvSpPr>
            <a:spLocks noGrp="1"/>
          </p:cNvSpPr>
          <p:nvPr>
            <p:ph type="ctrTitle"/>
          </p:nvPr>
        </p:nvSpPr>
        <p:spPr>
          <a:xfrm>
            <a:off x="3195574" y="2109215"/>
            <a:ext cx="5800851" cy="43434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82" name="Holder 3"/>
          <p:cNvSpPr>
            <a:spLocks noGrp="1"/>
          </p:cNvSpPr>
          <p:nvPr>
            <p:ph type="subTitle" idx="4"/>
          </p:nvPr>
        </p:nvSpPr>
        <p:spPr>
          <a:xfrm>
            <a:off x="1828800" y="3840480"/>
            <a:ext cx="8534400" cy="285750"/>
          </a:xfrm>
          <a:prstGeom prst="rect"/>
        </p:spPr>
        <p:txBody>
          <a:bodyPr bIns="0" lIns="0" rIns="0" tIns="0" wrap="square">
            <a:spAutoFit/>
          </a:bodyPr>
          <a:p/>
        </p:txBody>
      </p:sp>
      <p:sp>
        <p:nvSpPr>
          <p:cNvPr id="104858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8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8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1_Two Content">
    <p:spTree>
      <p:nvGrpSpPr>
        <p:cNvPr id="46" name=""/>
        <p:cNvGrpSpPr/>
        <p:nvPr/>
      </p:nvGrpSpPr>
      <p:grpSpPr>
        <a:xfrm>
          <a:off x="0" y="0"/>
          <a:ext cx="0" cy="0"/>
          <a:chOff x="0" y="0"/>
          <a:chExt cx="0" cy="0"/>
        </a:xfrm>
      </p:grpSpPr>
      <p:sp>
        <p:nvSpPr>
          <p:cNvPr id="104861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17" name="Holder 3"/>
          <p:cNvSpPr>
            <a:spLocks noGrp="1"/>
          </p:cNvSpPr>
          <p:nvPr>
            <p:ph sz="half" idx="2"/>
          </p:nvPr>
        </p:nvSpPr>
        <p:spPr>
          <a:xfrm>
            <a:off x="609600" y="1577340"/>
            <a:ext cx="5303520" cy="285750"/>
          </a:xfrm>
          <a:prstGeom prst="rect"/>
        </p:spPr>
        <p:txBody>
          <a:bodyPr bIns="0" lIns="0" rIns="0" tIns="0" wrap="square">
            <a:spAutoFit/>
          </a:bodyPr>
          <a:p/>
        </p:txBody>
      </p:sp>
      <p:sp>
        <p:nvSpPr>
          <p:cNvPr id="1048618" name="Holder 4"/>
          <p:cNvSpPr>
            <a:spLocks noGrp="1"/>
          </p:cNvSpPr>
          <p:nvPr>
            <p:ph sz="half" idx="3"/>
          </p:nvPr>
        </p:nvSpPr>
        <p:spPr>
          <a:xfrm>
            <a:off x="6278880" y="1577340"/>
            <a:ext cx="5303520" cy="285750"/>
          </a:xfrm>
          <a:prstGeom prst="rect"/>
        </p:spPr>
        <p:txBody>
          <a:bodyPr bIns="0" lIns="0" rIns="0" tIns="0" wrap="square">
            <a:spAutoFit/>
          </a:bodyPr>
          <a:p/>
        </p:txBody>
      </p:sp>
      <p:sp>
        <p:nvSpPr>
          <p:cNvPr id="104861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2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2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2" name=""/>
        <p:cNvGrpSpPr/>
        <p:nvPr/>
      </p:nvGrpSpPr>
      <p:grpSpPr>
        <a:xfrm>
          <a:off x="0" y="0"/>
          <a:ext cx="0" cy="0"/>
          <a:chOff x="0" y="0"/>
          <a:chExt cx="0" cy="0"/>
        </a:xfrm>
      </p:grpSpPr>
      <p:sp>
        <p:nvSpPr>
          <p:cNvPr id="1048602" name="Title 1"/>
          <p:cNvSpPr>
            <a:spLocks noGrp="1"/>
          </p:cNvSpPr>
          <p:nvPr>
            <p:ph type="title"/>
          </p:nvPr>
        </p:nvSpPr>
        <p:spPr/>
        <p:txBody>
          <a:bodyPr/>
          <a:p>
            <a:r>
              <a:rPr lang="en-US"/>
              <a:t>Click to edit Master title style</a:t>
            </a:r>
            <a:endParaRPr dirty="0" lang="en-US"/>
          </a:p>
        </p:txBody>
      </p:sp>
      <p:sp>
        <p:nvSpPr>
          <p:cNvPr id="1048603"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04"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605" name="Footer Placeholder 4"/>
          <p:cNvSpPr>
            <a:spLocks noGrp="1"/>
          </p:cNvSpPr>
          <p:nvPr>
            <p:ph type="ftr" sz="quarter" idx="11"/>
          </p:nvPr>
        </p:nvSpPr>
        <p:spPr/>
        <p:txBody>
          <a:bodyPr/>
          <a:p>
            <a:endParaRPr lang="en-IN"/>
          </a:p>
        </p:txBody>
      </p:sp>
      <p:sp>
        <p:nvSpPr>
          <p:cNvPr id="1048606"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type="secHead">
  <p:cSld name="Section Header">
    <p:spTree>
      <p:nvGrpSpPr>
        <p:cNvPr id="59" name=""/>
        <p:cNvGrpSpPr/>
        <p:nvPr/>
      </p:nvGrpSpPr>
      <p:grpSpPr>
        <a:xfrm>
          <a:off x="0" y="0"/>
          <a:ext cx="0" cy="0"/>
          <a:chOff x="0" y="0"/>
          <a:chExt cx="0" cy="0"/>
        </a:xfrm>
      </p:grpSpPr>
      <p:pic>
        <p:nvPicPr>
          <p:cNvPr id="2097158" name="Picture 8" descr="C0-HD-BTM.png"/>
          <p:cNvPicPr>
            <a:picLocks noChangeAspect="1"/>
          </p:cNvPicPr>
          <p:nvPr/>
        </p:nvPicPr>
        <p:blipFill>
          <a:blip xmlns:r="http://schemas.openxmlformats.org/officeDocument/2006/relationships" r:embed="rId1"/>
          <a:stretch>
            <a:fillRect/>
          </a:stretch>
        </p:blipFill>
        <p:spPr>
          <a:xfrm>
            <a:off x="0" y="4375150"/>
            <a:ext cx="12192000" cy="2482850"/>
          </a:xfrm>
          <a:prstGeom prst="rect"/>
        </p:spPr>
      </p:pic>
      <p:sp>
        <p:nvSpPr>
          <p:cNvPr id="1048674"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dirty="0" lang="en-US"/>
          </a:p>
        </p:txBody>
      </p:sp>
      <p:sp>
        <p:nvSpPr>
          <p:cNvPr id="1048675" name="Text Placeholder 2"/>
          <p:cNvSpPr>
            <a:spLocks noGrp="1"/>
          </p:cNvSpPr>
          <p:nvPr>
            <p:ph type="body" idx="1"/>
          </p:nvPr>
        </p:nvSpPr>
        <p:spPr>
          <a:xfrm>
            <a:off x="1024467" y="3641725"/>
            <a:ext cx="10490200" cy="955675"/>
          </a:xfrm>
        </p:spPr>
        <p:txBody>
          <a:bodyPr>
            <a:normAutofit/>
          </a:bodyPr>
          <a:lstStyle>
            <a:lvl1pPr algn="r" indent="0" marL="0">
              <a:buNone/>
              <a:defRPr sz="22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
        <p:nvSpPr>
          <p:cNvPr id="1048676" name="Date Placeholder 3"/>
          <p:cNvSpPr>
            <a:spLocks noGrp="1"/>
          </p:cNvSpPr>
          <p:nvPr>
            <p:ph type="dt" sz="half" idx="10"/>
          </p:nvPr>
        </p:nvSpPr>
        <p:spPr>
          <a:xfrm>
            <a:off x="7814452" y="381000"/>
            <a:ext cx="2910840" cy="365125"/>
          </a:xfrm>
        </p:spPr>
        <p:txBody>
          <a:bodyPr/>
          <a:lstStyle>
            <a:lvl1pPr algn="r"/>
          </a:lstStyle>
          <a:p>
            <a:fld id="{1D8BD707-D9CF-40AE-B4C6-C98DA3205C09}" type="datetimeFigureOut">
              <a:rPr lang="en-US" smtClean="0"/>
              <a:t>8/31/2024</a:t>
            </a:fld>
            <a:endParaRPr lang="en-US"/>
          </a:p>
        </p:txBody>
      </p:sp>
      <p:sp>
        <p:nvSpPr>
          <p:cNvPr id="1048677" name="Footer Placeholder 4"/>
          <p:cNvSpPr>
            <a:spLocks noGrp="1"/>
          </p:cNvSpPr>
          <p:nvPr>
            <p:ph type="ftr" sz="quarter" idx="11"/>
          </p:nvPr>
        </p:nvSpPr>
        <p:spPr>
          <a:xfrm>
            <a:off x="685800" y="381001"/>
            <a:ext cx="6991492" cy="364065"/>
          </a:xfrm>
        </p:spPr>
        <p:txBody>
          <a:bodyPr/>
          <a:p>
            <a:endParaRPr lang="en-IN"/>
          </a:p>
        </p:txBody>
      </p:sp>
      <p:sp>
        <p:nvSpPr>
          <p:cNvPr id="1048678" name="Slide Number Placeholder 5"/>
          <p:cNvSpPr>
            <a:spLocks noGrp="1"/>
          </p:cNvSpPr>
          <p:nvPr>
            <p:ph type="sldNum" sz="quarter" idx="12"/>
          </p:nvPr>
        </p:nvSpPr>
        <p:spPr>
          <a:xfrm>
            <a:off x="10862452" y="381000"/>
            <a:ext cx="643748" cy="365125"/>
          </a:xfrm>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5" name=""/>
        <p:cNvGrpSpPr/>
        <p:nvPr/>
      </p:nvGrpSpPr>
      <p:grpSpPr>
        <a:xfrm>
          <a:off x="0" y="0"/>
          <a:ext cx="0" cy="0"/>
          <a:chOff x="0" y="0"/>
          <a:chExt cx="0" cy="0"/>
        </a:xfrm>
      </p:grpSpPr>
      <p:sp>
        <p:nvSpPr>
          <p:cNvPr id="1048709" name="Title 1"/>
          <p:cNvSpPr>
            <a:spLocks noGrp="1"/>
          </p:cNvSpPr>
          <p:nvPr>
            <p:ph type="title"/>
          </p:nvPr>
        </p:nvSpPr>
        <p:spPr/>
        <p:txBody>
          <a:bodyPr/>
          <a:p>
            <a:r>
              <a:rPr lang="en-US"/>
              <a:t>Click to edit Master title style</a:t>
            </a:r>
            <a:endParaRPr dirty="0" lang="en-US"/>
          </a:p>
        </p:txBody>
      </p:sp>
      <p:sp>
        <p:nvSpPr>
          <p:cNvPr id="1048710" name="Content Placeholder 2"/>
          <p:cNvSpPr>
            <a:spLocks noGrp="1"/>
          </p:cNvSpPr>
          <p:nvPr>
            <p:ph sz="half" idx="1"/>
          </p:nvPr>
        </p:nvSpPr>
        <p:spPr>
          <a:xfrm>
            <a:off x="685800" y="2194559"/>
            <a:ext cx="5334000" cy="4024125"/>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11" name="Content Placeholder 3"/>
          <p:cNvSpPr>
            <a:spLocks noGrp="1"/>
          </p:cNvSpPr>
          <p:nvPr>
            <p:ph sz="half" idx="2"/>
          </p:nvPr>
        </p:nvSpPr>
        <p:spPr>
          <a:xfrm>
            <a:off x="6172200" y="2194559"/>
            <a:ext cx="5334000" cy="4024125"/>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12" name="Date Placeholder 4"/>
          <p:cNvSpPr>
            <a:spLocks noGrp="1"/>
          </p:cNvSpPr>
          <p:nvPr>
            <p:ph type="dt" sz="half" idx="10"/>
          </p:nvPr>
        </p:nvSpPr>
        <p:spPr/>
        <p:txBody>
          <a:bodyPr/>
          <a:p>
            <a:fld id="{1D8BD707-D9CF-40AE-B4C6-C98DA3205C09}" type="datetimeFigureOut">
              <a:rPr lang="en-US" smtClean="0"/>
              <a:t>8/31/2024</a:t>
            </a:fld>
            <a:endParaRPr lang="en-US"/>
          </a:p>
        </p:txBody>
      </p:sp>
      <p:sp>
        <p:nvSpPr>
          <p:cNvPr id="1048713" name="Footer Placeholder 5"/>
          <p:cNvSpPr>
            <a:spLocks noGrp="1"/>
          </p:cNvSpPr>
          <p:nvPr>
            <p:ph type="ftr" sz="quarter" idx="11"/>
          </p:nvPr>
        </p:nvSpPr>
        <p:spPr/>
        <p:txBody>
          <a:bodyPr/>
          <a:p>
            <a:endParaRPr lang="en-IN"/>
          </a:p>
        </p:txBody>
      </p:sp>
      <p:sp>
        <p:nvSpPr>
          <p:cNvPr id="1048714"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0" name=""/>
        <p:cNvGrpSpPr/>
        <p:nvPr/>
      </p:nvGrpSpPr>
      <p:grpSpPr>
        <a:xfrm>
          <a:off x="0" y="0"/>
          <a:ext cx="0" cy="0"/>
          <a:chOff x="0" y="0"/>
          <a:chExt cx="0" cy="0"/>
        </a:xfrm>
      </p:grpSpPr>
      <p:sp>
        <p:nvSpPr>
          <p:cNvPr id="1048679" name="Title 1"/>
          <p:cNvSpPr>
            <a:spLocks noGrp="1"/>
          </p:cNvSpPr>
          <p:nvPr>
            <p:ph type="title"/>
          </p:nvPr>
        </p:nvSpPr>
        <p:spPr>
          <a:xfrm>
            <a:off x="2895600" y="762000"/>
            <a:ext cx="8610600" cy="1295400"/>
          </a:xfrm>
        </p:spPr>
        <p:txBody>
          <a:bodyPr/>
          <a:p>
            <a:r>
              <a:rPr lang="en-US"/>
              <a:t>Click to edit Master title style</a:t>
            </a:r>
            <a:endParaRPr dirty="0" lang="en-US"/>
          </a:p>
        </p:txBody>
      </p:sp>
      <p:sp>
        <p:nvSpPr>
          <p:cNvPr id="1048680" name="Text Placeholder 2"/>
          <p:cNvSpPr>
            <a:spLocks noGrp="1"/>
          </p:cNvSpPr>
          <p:nvPr>
            <p:ph type="body" idx="1"/>
          </p:nvPr>
        </p:nvSpPr>
        <p:spPr>
          <a:xfrm>
            <a:off x="914409" y="2183802"/>
            <a:ext cx="5079991" cy="823912"/>
          </a:xfrm>
        </p:spPr>
        <p:txBody>
          <a:bodyPr anchor="b">
            <a:normAutofit/>
          </a:bodyPr>
          <a:lstStyle>
            <a:lvl1pPr indent="0" marL="0">
              <a:buNone/>
              <a:defRPr b="0" sz="28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81" name="Content Placeholder 3"/>
          <p:cNvSpPr>
            <a:spLocks noGrp="1"/>
          </p:cNvSpPr>
          <p:nvPr>
            <p:ph sz="half" idx="2"/>
          </p:nvPr>
        </p:nvSpPr>
        <p:spPr>
          <a:xfrm>
            <a:off x="685800" y="3132666"/>
            <a:ext cx="5311775" cy="3086019"/>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2" name="Text Placeholder 4"/>
          <p:cNvSpPr>
            <a:spLocks noGrp="1"/>
          </p:cNvSpPr>
          <p:nvPr>
            <p:ph type="body" sz="quarter" idx="3"/>
          </p:nvPr>
        </p:nvSpPr>
        <p:spPr>
          <a:xfrm>
            <a:off x="6400800" y="2183802"/>
            <a:ext cx="5105400" cy="823912"/>
          </a:xfrm>
        </p:spPr>
        <p:txBody>
          <a:bodyPr anchor="b">
            <a:normAutofit/>
          </a:bodyPr>
          <a:lstStyle>
            <a:lvl1pPr indent="0" marL="0">
              <a:buNone/>
              <a:defRPr b="0" sz="28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83" name="Content Placeholder 5"/>
          <p:cNvSpPr>
            <a:spLocks noGrp="1"/>
          </p:cNvSpPr>
          <p:nvPr>
            <p:ph sz="quarter" idx="4"/>
          </p:nvPr>
        </p:nvSpPr>
        <p:spPr>
          <a:xfrm>
            <a:off x="6172200" y="3132666"/>
            <a:ext cx="5334000" cy="3086019"/>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4" name="Date Placeholder 6"/>
          <p:cNvSpPr>
            <a:spLocks noGrp="1"/>
          </p:cNvSpPr>
          <p:nvPr>
            <p:ph type="dt" sz="half" idx="10"/>
          </p:nvPr>
        </p:nvSpPr>
        <p:spPr/>
        <p:txBody>
          <a:bodyPr/>
          <a:p>
            <a:fld id="{1D8BD707-D9CF-40AE-B4C6-C98DA3205C09}" type="datetimeFigureOut">
              <a:rPr lang="en-US" smtClean="0"/>
              <a:t>8/31/2024</a:t>
            </a:fld>
            <a:endParaRPr lang="en-US"/>
          </a:p>
        </p:txBody>
      </p:sp>
      <p:sp>
        <p:nvSpPr>
          <p:cNvPr id="1048685" name="Footer Placeholder 7"/>
          <p:cNvSpPr>
            <a:spLocks noGrp="1"/>
          </p:cNvSpPr>
          <p:nvPr>
            <p:ph type="ftr" sz="quarter" idx="11"/>
          </p:nvPr>
        </p:nvSpPr>
        <p:spPr/>
        <p:txBody>
          <a:bodyPr/>
          <a:p>
            <a:endParaRPr lang="en-IN"/>
          </a:p>
        </p:txBody>
      </p:sp>
      <p:sp>
        <p:nvSpPr>
          <p:cNvPr id="1048686" name="Slide Number Placeholder 8"/>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9" name=""/>
        <p:cNvGrpSpPr/>
        <p:nvPr/>
      </p:nvGrpSpPr>
      <p:grpSpPr>
        <a:xfrm>
          <a:off x="0" y="0"/>
          <a:ext cx="0" cy="0"/>
          <a:chOff x="0" y="0"/>
          <a:chExt cx="0" cy="0"/>
        </a:xfrm>
      </p:grpSpPr>
      <p:sp>
        <p:nvSpPr>
          <p:cNvPr id="1048592" name="Title 1"/>
          <p:cNvSpPr>
            <a:spLocks noGrp="1"/>
          </p:cNvSpPr>
          <p:nvPr>
            <p:ph type="title"/>
          </p:nvPr>
        </p:nvSpPr>
        <p:spPr/>
        <p:txBody>
          <a:bodyPr/>
          <a:p>
            <a:r>
              <a:rPr lang="en-US"/>
              <a:t>Click to edit Master title style</a:t>
            </a:r>
            <a:endParaRPr dirty="0" lang="en-US"/>
          </a:p>
        </p:txBody>
      </p:sp>
      <p:sp>
        <p:nvSpPr>
          <p:cNvPr id="1048593" name="Date Placeholder 2"/>
          <p:cNvSpPr>
            <a:spLocks noGrp="1"/>
          </p:cNvSpPr>
          <p:nvPr>
            <p:ph type="dt" sz="half" idx="10"/>
          </p:nvPr>
        </p:nvSpPr>
        <p:spPr/>
        <p:txBody>
          <a:bodyPr/>
          <a:p>
            <a:fld id="{1D8BD707-D9CF-40AE-B4C6-C98DA3205C09}" type="datetimeFigureOut">
              <a:rPr lang="en-US" smtClean="0"/>
              <a:t>8/31/2024</a:t>
            </a:fld>
            <a:endParaRPr lang="en-US"/>
          </a:p>
        </p:txBody>
      </p:sp>
      <p:sp>
        <p:nvSpPr>
          <p:cNvPr id="1048594" name="Footer Placeholder 3"/>
          <p:cNvSpPr>
            <a:spLocks noGrp="1"/>
          </p:cNvSpPr>
          <p:nvPr>
            <p:ph type="ftr" sz="quarter" idx="11"/>
          </p:nvPr>
        </p:nvSpPr>
        <p:spPr/>
        <p:txBody>
          <a:bodyPr/>
          <a:p>
            <a:endParaRPr lang="en-IN"/>
          </a:p>
        </p:txBody>
      </p:sp>
      <p:sp>
        <p:nvSpPr>
          <p:cNvPr id="1048595" name="Slide Number Placeholder 4"/>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61" name=""/>
        <p:cNvGrpSpPr/>
        <p:nvPr/>
      </p:nvGrpSpPr>
      <p:grpSpPr>
        <a:xfrm>
          <a:off x="0" y="0"/>
          <a:ext cx="0" cy="0"/>
          <a:chOff x="0" y="0"/>
          <a:chExt cx="0" cy="0"/>
        </a:xfrm>
      </p:grpSpPr>
      <p:sp>
        <p:nvSpPr>
          <p:cNvPr id="1048687" name="Date Placeholder 1"/>
          <p:cNvSpPr>
            <a:spLocks noGrp="1"/>
          </p:cNvSpPr>
          <p:nvPr>
            <p:ph type="dt" sz="half" idx="10"/>
          </p:nvPr>
        </p:nvSpPr>
        <p:spPr/>
        <p:txBody>
          <a:bodyPr/>
          <a:p>
            <a:fld id="{1D8BD707-D9CF-40AE-B4C6-C98DA3205C09}" type="datetimeFigureOut">
              <a:rPr lang="en-US" smtClean="0"/>
              <a:t>8/31/2024</a:t>
            </a:fld>
            <a:endParaRPr lang="en-US"/>
          </a:p>
        </p:txBody>
      </p:sp>
      <p:sp>
        <p:nvSpPr>
          <p:cNvPr id="1048688" name="Footer Placeholder 2"/>
          <p:cNvSpPr>
            <a:spLocks noGrp="1"/>
          </p:cNvSpPr>
          <p:nvPr>
            <p:ph type="ftr" sz="quarter" idx="11"/>
          </p:nvPr>
        </p:nvSpPr>
        <p:spPr/>
        <p:txBody>
          <a:bodyPr/>
          <a:p>
            <a:endParaRPr lang="en-IN"/>
          </a:p>
        </p:txBody>
      </p:sp>
      <p:sp>
        <p:nvSpPr>
          <p:cNvPr id="1048689" name="Slide Number Placeholder 3"/>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7" name=""/>
        <p:cNvGrpSpPr/>
        <p:nvPr/>
      </p:nvGrpSpPr>
      <p:grpSpPr>
        <a:xfrm>
          <a:off x="0" y="0"/>
          <a:ext cx="0" cy="0"/>
          <a:chOff x="0" y="0"/>
          <a:chExt cx="0" cy="0"/>
        </a:xfrm>
      </p:grpSpPr>
      <p:sp>
        <p:nvSpPr>
          <p:cNvPr id="1048725"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dirty="0" lang="en-US"/>
          </a:p>
        </p:txBody>
      </p:sp>
      <p:sp>
        <p:nvSpPr>
          <p:cNvPr id="1048726" name="Content Placeholder 2"/>
          <p:cNvSpPr>
            <a:spLocks noGrp="1"/>
          </p:cNvSpPr>
          <p:nvPr>
            <p:ph idx="1"/>
          </p:nvPr>
        </p:nvSpPr>
        <p:spPr>
          <a:xfrm>
            <a:off x="4995582" y="746759"/>
            <a:ext cx="6510618" cy="5471925"/>
          </a:xfrm>
        </p:spPr>
        <p:txBody>
          <a:bodyPr anchor="ct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27" name="Text Placeholder 3"/>
          <p:cNvSpPr>
            <a:spLocks noGrp="1"/>
          </p:cNvSpPr>
          <p:nvPr>
            <p:ph type="body" sz="half" idx="2"/>
          </p:nvPr>
        </p:nvSpPr>
        <p:spPr>
          <a:xfrm>
            <a:off x="685800" y="3124199"/>
            <a:ext cx="4114800" cy="3094485"/>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28" name="Date Placeholder 4"/>
          <p:cNvSpPr>
            <a:spLocks noGrp="1"/>
          </p:cNvSpPr>
          <p:nvPr>
            <p:ph type="dt" sz="half" idx="10"/>
          </p:nvPr>
        </p:nvSpPr>
        <p:spPr/>
        <p:txBody>
          <a:bodyPr/>
          <a:p>
            <a:fld id="{1D8BD707-D9CF-40AE-B4C6-C98DA3205C09}" type="datetimeFigureOut">
              <a:rPr lang="en-US" smtClean="0"/>
              <a:t>8/31/2024</a:t>
            </a:fld>
            <a:endParaRPr lang="en-US"/>
          </a:p>
        </p:txBody>
      </p:sp>
      <p:sp>
        <p:nvSpPr>
          <p:cNvPr id="1048729" name="Footer Placeholder 5"/>
          <p:cNvSpPr>
            <a:spLocks noGrp="1"/>
          </p:cNvSpPr>
          <p:nvPr>
            <p:ph type="ftr" sz="quarter" idx="11"/>
          </p:nvPr>
        </p:nvSpPr>
        <p:spPr/>
        <p:txBody>
          <a:bodyPr/>
          <a:p>
            <a:endParaRPr lang="en-IN"/>
          </a:p>
        </p:txBody>
      </p:sp>
      <p:sp>
        <p:nvSpPr>
          <p:cNvPr id="1048730"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7" name=""/>
        <p:cNvGrpSpPr/>
        <p:nvPr/>
      </p:nvGrpSpPr>
      <p:grpSpPr>
        <a:xfrm>
          <a:off x="0" y="0"/>
          <a:ext cx="0" cy="0"/>
          <a:chOff x="0" y="0"/>
          <a:chExt cx="0" cy="0"/>
        </a:xfrm>
      </p:grpSpPr>
      <p:sp>
        <p:nvSpPr>
          <p:cNvPr id="1048655"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dirty="0" lang="en-US"/>
          </a:p>
        </p:txBody>
      </p:sp>
      <p:sp>
        <p:nvSpPr>
          <p:cNvPr id="1048656" name="Picture Placeholder 2"/>
          <p:cNvSpPr>
            <a:spLocks noChangeAspect="1" noGrp="1"/>
          </p:cNvSpPr>
          <p:nvPr>
            <p:ph type="pic" idx="1"/>
          </p:nvPr>
        </p:nvSpPr>
        <p:spPr>
          <a:xfrm>
            <a:off x="7861238" y="751241"/>
            <a:ext cx="3644962" cy="5467443"/>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657" name="Text Placeholder 3"/>
          <p:cNvSpPr>
            <a:spLocks noGrp="1"/>
          </p:cNvSpPr>
          <p:nvPr>
            <p:ph type="body" sz="half" idx="2"/>
          </p:nvPr>
        </p:nvSpPr>
        <p:spPr>
          <a:xfrm>
            <a:off x="685800" y="3124199"/>
            <a:ext cx="6873240" cy="3094485"/>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58" name="Date Placeholder 4"/>
          <p:cNvSpPr>
            <a:spLocks noGrp="1"/>
          </p:cNvSpPr>
          <p:nvPr>
            <p:ph type="dt" sz="half" idx="10"/>
          </p:nvPr>
        </p:nvSpPr>
        <p:spPr/>
        <p:txBody>
          <a:bodyPr/>
          <a:p>
            <a:fld id="{1D8BD707-D9CF-40AE-B4C6-C98DA3205C09}" type="datetimeFigureOut">
              <a:rPr lang="en-US" smtClean="0"/>
              <a:t>8/31/2024</a:t>
            </a:fld>
            <a:endParaRPr lang="en-US"/>
          </a:p>
        </p:txBody>
      </p:sp>
      <p:sp>
        <p:nvSpPr>
          <p:cNvPr id="1048659" name="Footer Placeholder 5"/>
          <p:cNvSpPr>
            <a:spLocks noGrp="1"/>
          </p:cNvSpPr>
          <p:nvPr>
            <p:ph type="ftr" sz="quarter" idx="11"/>
          </p:nvPr>
        </p:nvSpPr>
        <p:spPr/>
        <p:txBody>
          <a:bodyPr/>
          <a:p>
            <a:endParaRPr lang="en-IN"/>
          </a:p>
        </p:txBody>
      </p:sp>
      <p:sp>
        <p:nvSpPr>
          <p:cNvPr id="1048660"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image" Target="../media/image2.png"/><Relationship Id="rId21"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pic>
        <p:nvPicPr>
          <p:cNvPr id="2097152" name="Picture 6" descr="C0-HD-TOP.png"/>
          <p:cNvPicPr>
            <a:picLocks noChangeAspect="1"/>
          </p:cNvPicPr>
          <p:nvPr/>
        </p:nvPicPr>
        <p:blipFill>
          <a:blip xmlns:r="http://schemas.openxmlformats.org/officeDocument/2006/relationships" r:embed="rId20"/>
          <a:stretch>
            <a:fillRect/>
          </a:stretch>
        </p:blipFill>
        <p:spPr>
          <a:xfrm>
            <a:off x="0" y="0"/>
            <a:ext cx="12192000" cy="1441450"/>
          </a:xfrm>
          <a:prstGeom prst="rect"/>
        </p:spPr>
      </p:pic>
      <p:sp>
        <p:nvSpPr>
          <p:cNvPr id="1048576" name="Title Placeholder 1"/>
          <p:cNvSpPr>
            <a:spLocks noGrp="1"/>
          </p:cNvSpPr>
          <p:nvPr>
            <p:ph type="title"/>
          </p:nvPr>
        </p:nvSpPr>
        <p:spPr>
          <a:xfrm>
            <a:off x="2895600" y="764373"/>
            <a:ext cx="8610600" cy="1293028"/>
          </a:xfrm>
          <a:prstGeom prst="rect"/>
        </p:spPr>
        <p:txBody>
          <a:bodyPr anchor="ctr" bIns="45720" lIns="91440" rIns="91440" rtlCol="0" tIns="45720" vert="horz">
            <a:normAutofit/>
          </a:bodyPr>
          <a:p>
            <a:r>
              <a:rPr lang="en-US"/>
              <a:t>Click to edit Master title style</a:t>
            </a:r>
            <a:endParaRPr dirty="0" lang="en-US"/>
          </a:p>
        </p:txBody>
      </p:sp>
      <p:sp>
        <p:nvSpPr>
          <p:cNvPr id="1048577" name="Text Placeholder 2"/>
          <p:cNvSpPr>
            <a:spLocks noGrp="1"/>
          </p:cNvSpPr>
          <p:nvPr>
            <p:ph type="body" idx="1"/>
          </p:nvPr>
        </p:nvSpPr>
        <p:spPr>
          <a:xfrm>
            <a:off x="685800" y="2194560"/>
            <a:ext cx="10820400" cy="4024125"/>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8" name="Date Placeholder 3"/>
          <p:cNvSpPr>
            <a:spLocks noGrp="1"/>
          </p:cNvSpPr>
          <p:nvPr>
            <p:ph type="dt" sz="half" idx="2"/>
          </p:nvPr>
        </p:nvSpPr>
        <p:spPr>
          <a:xfrm>
            <a:off x="8595360" y="6356350"/>
            <a:ext cx="2910840" cy="365125"/>
          </a:xfrm>
          <a:prstGeom prst="rect"/>
        </p:spPr>
        <p:txBody>
          <a:bodyPr anchor="ctr" bIns="45720" lIns="91440" rIns="91440" rtlCol="0" tIns="45720" vert="horz"/>
          <a:lstStyle>
            <a:lvl1pPr algn="r">
              <a:defRPr sz="1050">
                <a:solidFill>
                  <a:schemeClr val="tx1">
                    <a:tint val="75000"/>
                  </a:schemeClr>
                </a:solidFill>
              </a:defRPr>
            </a:lvl1pPr>
          </a:lstStyle>
          <a:p>
            <a:fld id="{1D8BD707-D9CF-40AE-B4C6-C98DA3205C09}" type="datetimeFigureOut">
              <a:rPr lang="en-US" smtClean="0"/>
              <a:t>8/31/2024</a:t>
            </a:fld>
            <a:endParaRPr lang="en-US"/>
          </a:p>
        </p:txBody>
      </p:sp>
      <p:sp>
        <p:nvSpPr>
          <p:cNvPr id="1048579" name="Footer Placeholder 4"/>
          <p:cNvSpPr>
            <a:spLocks noGrp="1"/>
          </p:cNvSpPr>
          <p:nvPr>
            <p:ph type="ftr" sz="quarter" idx="3"/>
          </p:nvPr>
        </p:nvSpPr>
        <p:spPr>
          <a:xfrm>
            <a:off x="685800" y="6355845"/>
            <a:ext cx="7772400" cy="365125"/>
          </a:xfrm>
          <a:prstGeom prst="rect"/>
        </p:spPr>
        <p:txBody>
          <a:bodyPr anchor="ctr" bIns="45720" lIns="91440" rIns="91440" rtlCol="0" tIns="45720" vert="horz"/>
          <a:lstStyle>
            <a:lvl1pPr algn="l">
              <a:defRPr sz="1050">
                <a:solidFill>
                  <a:schemeClr val="tx1">
                    <a:tint val="75000"/>
                  </a:schemeClr>
                </a:solidFill>
              </a:defRPr>
            </a:lvl1pPr>
          </a:lstStyle>
          <a:p>
            <a:endParaRPr lang="en-IN"/>
          </a:p>
        </p:txBody>
      </p:sp>
      <p:sp>
        <p:nvSpPr>
          <p:cNvPr id="1048580" name="Slide Number Placeholder 5"/>
          <p:cNvSpPr>
            <a:spLocks noGrp="1"/>
          </p:cNvSpPr>
          <p:nvPr>
            <p:ph type="sldNum" sz="quarter" idx="4"/>
          </p:nvPr>
        </p:nvSpPr>
        <p:spPr>
          <a:xfrm>
            <a:off x="8763000" y="381000"/>
            <a:ext cx="2743200" cy="365125"/>
          </a:xfrm>
          <a:prstGeom prst="rect"/>
        </p:spPr>
        <p:txBody>
          <a:bodyPr anchor="ctr" bIns="45720" lIns="91440" rIns="91440" rtlCol="0" tIns="45720" vert="horz"/>
          <a:lstStyle>
            <a:lvl1pPr algn="r">
              <a:defRPr sz="1050">
                <a:solidFill>
                  <a:schemeClr val="tx1">
                    <a:tint val="75000"/>
                  </a:schemeClr>
                </a:solidFill>
              </a:defRPr>
            </a:lvl1pPr>
          </a:lstStyle>
          <a:p>
            <a:pPr marL="38100">
              <a:lnSpc>
                <a:spcPct val="100000"/>
              </a:lnSpc>
              <a:spcBef>
                <a:spcPts val="55"/>
              </a:spcBef>
            </a:pPr>
            <a:fld id="{81D60167-4931-47E6-BA6A-407CBD079E47}" type="slidenum">
              <a:rPr lang="en-IN" spc="10" smtClean="0"/>
              <a:t>‹#›</a:t>
            </a:fld>
            <a:endParaRPr dirty="0" lang="en-IN" spc="10"/>
          </a:p>
        </p:txBody>
      </p:sp>
    </p:spTree>
  </p:cSld>
  <p:clrMap accent1="accent1" accent2="accent2" accent3="accent3" accent4="accent4" accent5="accent5" accent6="accent6" bg1="dk1" bg2="dk2" tx1="lt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txStyles>
    <p:titleStyle>
      <a:lvl1pPr algn="r" defTabSz="914400" eaLnBrk="1" hangingPunct="1" latinLnBrk="0" rtl="0">
        <a:lnSpc>
          <a:spcPct val="90000"/>
        </a:lnSpc>
        <a:spcBef>
          <a:spcPct val="0"/>
        </a:spcBef>
        <a:buNone/>
        <a:defRPr baseline="0" cap="all" sz="40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image" Target="../media/image3.png"/><Relationship Id="rId3"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86" name="object 7"/>
          <p:cNvSpPr txBox="1">
            <a:spLocks noGrp="1"/>
          </p:cNvSpPr>
          <p:nvPr>
            <p:ph type="ctrTitle"/>
          </p:nvPr>
        </p:nvSpPr>
        <p:spPr>
          <a:xfrm>
            <a:off x="-2057399" y="-81219"/>
            <a:ext cx="12420600" cy="2188210"/>
          </a:xfrm>
          <a:prstGeom prst="rect"/>
        </p:spPr>
        <p:txBody>
          <a:bodyPr bIns="0" lIns="0" rIns="0" rtlCol="0" tIns="16510" vert="horz" wrap="square">
            <a:spAutoFit/>
          </a:bodyPr>
          <a:p>
            <a:pPr marL="3213735">
              <a:spcBef>
                <a:spcPts val="130"/>
              </a:spcBef>
            </a:pPr>
            <a:br>
              <a:rPr b="1" dirty="0" lang="en-US">
                <a:solidFill>
                  <a:srgbClr val="0F0F0F"/>
                </a:solidFill>
                <a:latin typeface="Times New Roman" panose="02020603050405020304" pitchFamily="18" charset="0"/>
                <a:cs typeface="Times New Roman" panose="02020603050405020304" pitchFamily="18" charset="0"/>
              </a:rPr>
            </a:br>
            <a:br>
              <a:rPr b="1" dirty="0" lang="en-US">
                <a:solidFill>
                  <a:srgbClr val="0F0F0F"/>
                </a:solidFill>
                <a:latin typeface="Times New Roman" panose="02020603050405020304" pitchFamily="18" charset="0"/>
                <a:cs typeface="Times New Roman" panose="02020603050405020304" pitchFamily="18" charset="0"/>
              </a:rPr>
            </a:br>
            <a:br>
              <a:rPr b="1" dirty="0" lang="en-US">
                <a:solidFill>
                  <a:srgbClr val="0F0F0F"/>
                </a:solidFill>
                <a:latin typeface="Times New Roman" panose="02020603050405020304" pitchFamily="18" charset="0"/>
                <a:cs typeface="Times New Roman" panose="02020603050405020304" pitchFamily="18" charset="0"/>
              </a:rPr>
            </a:br>
            <a:r>
              <a:rPr b="1" dirty="0" lang="en-US">
                <a:solidFill>
                  <a:srgbClr val="0F0F0F"/>
                </a:solidFill>
                <a:latin typeface="Times New Roman" panose="02020603050405020304" pitchFamily="18" charset="0"/>
                <a:cs typeface="Times New Roman" panose="02020603050405020304" pitchFamily="18" charset="0"/>
              </a:rPr>
              <a:t>  </a:t>
            </a:r>
            <a:r>
              <a:rPr b="1" dirty="0" lang="en-US">
                <a:latin typeface="Times New Roman" panose="02020603050405020304" pitchFamily="18" charset="0"/>
                <a:cs typeface="Times New Roman" panose="02020603050405020304" pitchFamily="18" charset="0"/>
              </a:rPr>
              <a:t>Employee</a:t>
            </a:r>
            <a:r>
              <a:rPr b="1" dirty="0" lang="en-US">
                <a:solidFill>
                  <a:srgbClr val="0F0F0F"/>
                </a:solidFill>
                <a:latin typeface="Times New Roman" panose="02020603050405020304" pitchFamily="18" charset="0"/>
                <a:cs typeface="Times New Roman" panose="02020603050405020304" pitchFamily="18" charset="0"/>
              </a:rPr>
              <a:t> </a:t>
            </a:r>
            <a:r>
              <a:rPr b="1" dirty="0" lang="en-US">
                <a:latin typeface="Times New Roman" panose="02020603050405020304" pitchFamily="18" charset="0"/>
                <a:cs typeface="Times New Roman" panose="02020603050405020304" pitchFamily="18" charset="0"/>
              </a:rPr>
              <a:t>Data</a:t>
            </a:r>
            <a:r>
              <a:rPr b="1" dirty="0" lang="en-US">
                <a:solidFill>
                  <a:srgbClr val="0F0F0F"/>
                </a:solidFill>
                <a:latin typeface="Times New Roman" panose="02020603050405020304" pitchFamily="18" charset="0"/>
                <a:cs typeface="Times New Roman" panose="02020603050405020304" pitchFamily="18" charset="0"/>
              </a:rPr>
              <a:t> </a:t>
            </a:r>
            <a:r>
              <a:rPr b="1" dirty="0" lang="en-US">
                <a:latin typeface="Times New Roman" panose="02020603050405020304" pitchFamily="18" charset="0"/>
                <a:cs typeface="Times New Roman" panose="02020603050405020304" pitchFamily="18" charset="0"/>
              </a:rPr>
              <a:t>Analysis</a:t>
            </a:r>
            <a:r>
              <a:rPr b="1" dirty="0" lang="en-US">
                <a:solidFill>
                  <a:srgbClr val="0F0F0F"/>
                </a:solidFill>
                <a:latin typeface="Times New Roman" panose="02020603050405020304" pitchFamily="18" charset="0"/>
                <a:cs typeface="Times New Roman" panose="02020603050405020304" pitchFamily="18" charset="0"/>
              </a:rPr>
              <a:t> </a:t>
            </a:r>
            <a:r>
              <a:rPr b="1" dirty="0" lang="en-US">
                <a:latin typeface="Times New Roman" panose="02020603050405020304" pitchFamily="18" charset="0"/>
                <a:cs typeface="Times New Roman" panose="02020603050405020304" pitchFamily="18" charset="0"/>
              </a:rPr>
              <a:t>using</a:t>
            </a:r>
            <a:r>
              <a:rPr b="1" dirty="0" lang="en-US">
                <a:solidFill>
                  <a:srgbClr val="0F0F0F"/>
                </a:solidFill>
                <a:latin typeface="Times New Roman" panose="02020603050405020304" pitchFamily="18" charset="0"/>
                <a:cs typeface="Times New Roman" panose="02020603050405020304" pitchFamily="18" charset="0"/>
              </a:rPr>
              <a:t> </a:t>
            </a:r>
            <a:r>
              <a:rPr b="1" dirty="0" lang="en-US">
                <a:latin typeface="Times New Roman" panose="02020603050405020304" pitchFamily="18" charset="0"/>
                <a:cs typeface="Times New Roman" panose="02020603050405020304" pitchFamily="18" charset="0"/>
              </a:rPr>
              <a:t>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sp>
        <p:nvSpPr>
          <p:cNvPr id="1048587" name="object 11"/>
          <p:cNvSpPr txBox="1">
            <a:spLocks noGrp="1"/>
          </p:cNvSpPr>
          <p:nvPr>
            <p:ph type="sldNum" sz="quarter" idx="7"/>
          </p:nvPr>
        </p:nvSpPr>
        <p:spPr>
          <a:xfrm>
            <a:off x="8763000" y="477520"/>
            <a:ext cx="2743200" cy="1720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588" name="TextBox 13"/>
          <p:cNvSpPr txBox="1"/>
          <p:nvPr/>
        </p:nvSpPr>
        <p:spPr>
          <a:xfrm>
            <a:off x="876300" y="3314150"/>
            <a:ext cx="8277226" cy="1666240"/>
          </a:xfrm>
          <a:prstGeom prst="rect"/>
          <a:noFill/>
        </p:spPr>
        <p:txBody>
          <a:bodyPr rtlCol="0" wrap="square">
            <a:spAutoFit/>
          </a:bodyPr>
          <a:p>
            <a:r>
              <a:rPr b="1" dirty="0" sz="2000" lang="en-US">
                <a:latin typeface="Times New Roman" panose="02020603050405020304" pitchFamily="18" charset="0"/>
                <a:cs typeface="Times New Roman" panose="02020603050405020304" pitchFamily="18" charset="0"/>
              </a:rPr>
              <a:t>STUDENT NAME </a:t>
            </a:r>
            <a:r>
              <a:rPr dirty="0" sz="2000" lang="en-US">
                <a:latin typeface="Times New Roman" panose="02020603050405020304" pitchFamily="18" charset="0"/>
                <a:cs typeface="Times New Roman" panose="02020603050405020304" pitchFamily="18" charset="0"/>
              </a:rPr>
              <a:t>: </a:t>
            </a:r>
            <a:r>
              <a:rPr altLang="en-GB" dirty="0" sz="2000" lang="en-US">
                <a:latin typeface="Times New Roman" panose="02020603050405020304" pitchFamily="18" charset="0"/>
                <a:cs typeface="Times New Roman" panose="02020603050405020304" pitchFamily="18" charset="0"/>
              </a:rPr>
              <a:t>V</a:t>
            </a:r>
            <a:r>
              <a:rPr altLang="en-GB" dirty="0" sz="2000" lang="en-US">
                <a:latin typeface="Times New Roman" panose="02020603050405020304" pitchFamily="18" charset="0"/>
                <a:cs typeface="Times New Roman" panose="02020603050405020304" pitchFamily="18" charset="0"/>
              </a:rPr>
              <a:t>i</a:t>
            </a:r>
            <a:r>
              <a:rPr altLang="en-GB" dirty="0" sz="2000" lang="en-US">
                <a:latin typeface="Times New Roman" panose="02020603050405020304" pitchFamily="18" charset="0"/>
                <a:cs typeface="Times New Roman" panose="02020603050405020304" pitchFamily="18" charset="0"/>
              </a:rPr>
              <a:t>s</a:t>
            </a:r>
            <a:r>
              <a:rPr altLang="en-GB" dirty="0" sz="2000" lang="en-US">
                <a:latin typeface="Times New Roman" panose="02020603050405020304" pitchFamily="18" charset="0"/>
                <a:cs typeface="Times New Roman" panose="02020603050405020304" pitchFamily="18" charset="0"/>
              </a:rPr>
              <a:t>h</a:t>
            </a:r>
            <a:r>
              <a:rPr altLang="en-GB" dirty="0" sz="2000" lang="en-US">
                <a:latin typeface="Times New Roman" panose="02020603050405020304" pitchFamily="18" charset="0"/>
                <a:cs typeface="Times New Roman" panose="02020603050405020304" pitchFamily="18" charset="0"/>
              </a:rPr>
              <a:t>w</a:t>
            </a:r>
            <a:r>
              <a:rPr altLang="en-GB" dirty="0" sz="2000" lang="en-US">
                <a:latin typeface="Times New Roman" panose="02020603050405020304" pitchFamily="18" charset="0"/>
                <a:cs typeface="Times New Roman" panose="02020603050405020304" pitchFamily="18" charset="0"/>
              </a:rPr>
              <a:t>a</a:t>
            </a:r>
            <a:r>
              <a:rPr altLang="en-GB" dirty="0" sz="2000" lang="en-US">
                <a:latin typeface="Times New Roman" panose="02020603050405020304" pitchFamily="18" charset="0"/>
                <a:cs typeface="Times New Roman" panose="02020603050405020304" pitchFamily="18" charset="0"/>
              </a:rPr>
              <a:t> </a:t>
            </a:r>
            <a:r>
              <a:rPr altLang="en-GB" dirty="0" sz="2000" lang="en-US">
                <a:latin typeface="Times New Roman" panose="02020603050405020304" pitchFamily="18" charset="0"/>
                <a:cs typeface="Times New Roman" panose="02020603050405020304" pitchFamily="18" charset="0"/>
              </a:rPr>
              <a:t>N</a:t>
            </a:r>
            <a:endParaRPr altLang="en-US" lang="zh-CN"/>
          </a:p>
          <a:p>
            <a:r>
              <a:rPr b="1" dirty="0" sz="2000" lang="en-US">
                <a:latin typeface="Times New Roman" panose="02020603050405020304" pitchFamily="18" charset="0"/>
                <a:cs typeface="Times New Roman" panose="02020603050405020304" pitchFamily="18" charset="0"/>
              </a:rPr>
              <a:t>REGISTER NO   </a:t>
            </a:r>
            <a:r>
              <a:rPr altLang="en-GB" b="1" dirty="0" sz="2000" lang="en-US">
                <a:latin typeface="Times New Roman" panose="02020603050405020304" pitchFamily="18" charset="0"/>
                <a:cs typeface="Times New Roman" panose="02020603050405020304" pitchFamily="18" charset="0"/>
              </a:rPr>
              <a:t> </a:t>
            </a:r>
            <a:r>
              <a:rPr b="1" dirty="0" sz="2000" lang="en-US">
                <a:latin typeface="Times New Roman" panose="02020603050405020304" pitchFamily="18" charset="0"/>
                <a:cs typeface="Times New Roman" panose="02020603050405020304" pitchFamily="18" charset="0"/>
              </a:rPr>
              <a:t>  </a:t>
            </a:r>
            <a:r>
              <a:rPr sz="2000" lang="en-US">
                <a:latin typeface="Times New Roman" panose="02020603050405020304" pitchFamily="18" charset="0"/>
                <a:cs typeface="Times New Roman" panose="02020603050405020304" pitchFamily="18" charset="0"/>
              </a:rPr>
              <a:t>: 122202</a:t>
            </a:r>
            <a:r>
              <a:rPr altLang="en-GB" sz="2000" lang="en-US">
                <a:latin typeface="Times New Roman" panose="02020603050405020304" pitchFamily="18" charset="0"/>
                <a:cs typeface="Times New Roman" panose="02020603050405020304" pitchFamily="18" charset="0"/>
              </a:rPr>
              <a:t>8</a:t>
            </a:r>
            <a:r>
              <a:rPr altLang="en-GB" sz="2000" lang="en-US">
                <a:latin typeface="Times New Roman" panose="02020603050405020304" pitchFamily="18" charset="0"/>
                <a:cs typeface="Times New Roman" panose="02020603050405020304" pitchFamily="18" charset="0"/>
              </a:rPr>
              <a:t>5</a:t>
            </a:r>
            <a:r>
              <a:rPr altLang="en-GB" sz="2000" lang="en-US">
                <a:latin typeface="Times New Roman" panose="02020603050405020304" pitchFamily="18" charset="0"/>
                <a:cs typeface="Times New Roman" panose="02020603050405020304" pitchFamily="18" charset="0"/>
              </a:rPr>
              <a:t>8</a:t>
            </a:r>
            <a:endParaRPr dirty="0" sz="2000" lang="en-US">
              <a:latin typeface="Times New Roman" panose="02020603050405020304" pitchFamily="18" charset="0"/>
              <a:cs typeface="Times New Roman" panose="02020603050405020304" pitchFamily="18" charset="0"/>
            </a:endParaRPr>
          </a:p>
          <a:p>
            <a:r>
              <a:rPr b="1" dirty="0" sz="2000" lang="en-US">
                <a:latin typeface="Times New Roman" panose="02020603050405020304" pitchFamily="18" charset="0"/>
                <a:cs typeface="Times New Roman" panose="02020603050405020304" pitchFamily="18" charset="0"/>
              </a:rPr>
              <a:t>DEPARTMENT</a:t>
            </a:r>
            <a:r>
              <a:rPr dirty="0" sz="2000" lang="en-US">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   : BCOM(CORPORATE SECRETARYSHIP)</a:t>
            </a:r>
            <a:endParaRPr altLang="en-US" lang="zh-CN"/>
          </a:p>
          <a:p>
            <a:r>
              <a:rPr b="1" dirty="0" sz="2000" lang="en-US">
                <a:latin typeface="Times New Roman" panose="02020603050405020304" pitchFamily="18" charset="0"/>
                <a:cs typeface="Times New Roman" panose="02020603050405020304" pitchFamily="18" charset="0"/>
              </a:rPr>
              <a:t>COLLEGE </a:t>
            </a:r>
            <a:r>
              <a:rPr dirty="0" sz="2000" lang="en-US">
                <a:latin typeface="Times New Roman" panose="02020603050405020304" pitchFamily="18" charset="0"/>
                <a:cs typeface="Times New Roman" panose="02020603050405020304" pitchFamily="18" charset="0"/>
              </a:rPr>
              <a:t>            : </a:t>
            </a:r>
            <a:r>
              <a:rPr altLang="en-GB" dirty="0" sz="2000" lang="en-US">
                <a:latin typeface="Times New Roman" panose="02020603050405020304" pitchFamily="18" charset="0"/>
                <a:cs typeface="Times New Roman" panose="02020603050405020304" pitchFamily="18" charset="0"/>
              </a:rPr>
              <a:t>M</a:t>
            </a:r>
            <a:r>
              <a:rPr altLang="en-GB" dirty="0" sz="2000" lang="en-US">
                <a:latin typeface="Times New Roman" panose="02020603050405020304" pitchFamily="18" charset="0"/>
                <a:cs typeface="Times New Roman" panose="02020603050405020304" pitchFamily="18" charset="0"/>
              </a:rPr>
              <a:t>a</a:t>
            </a:r>
            <a:r>
              <a:rPr altLang="en-GB" dirty="0" sz="2000" lang="en-US">
                <a:latin typeface="Times New Roman" panose="02020603050405020304" pitchFamily="18" charset="0"/>
                <a:cs typeface="Times New Roman" panose="02020603050405020304" pitchFamily="18" charset="0"/>
              </a:rPr>
              <a:t>r</a:t>
            </a:r>
            <a:r>
              <a:rPr altLang="en-GB" dirty="0" sz="2000" lang="en-US">
                <a:latin typeface="Times New Roman" panose="02020603050405020304" pitchFamily="18" charset="0"/>
                <a:cs typeface="Times New Roman" panose="02020603050405020304" pitchFamily="18" charset="0"/>
              </a:rPr>
              <a:t> </a:t>
            </a:r>
            <a:r>
              <a:rPr altLang="en-GB" dirty="0" sz="2000" lang="en-US">
                <a:latin typeface="Times New Roman" panose="02020603050405020304" pitchFamily="18" charset="0"/>
                <a:cs typeface="Times New Roman" panose="02020603050405020304" pitchFamily="18" charset="0"/>
              </a:rPr>
              <a:t>G</a:t>
            </a:r>
            <a:r>
              <a:rPr altLang="en-GB" dirty="0" sz="2000" lang="en-US">
                <a:latin typeface="Times New Roman" panose="02020603050405020304" pitchFamily="18" charset="0"/>
                <a:cs typeface="Times New Roman" panose="02020603050405020304" pitchFamily="18" charset="0"/>
              </a:rPr>
              <a:t>r</a:t>
            </a:r>
            <a:r>
              <a:rPr altLang="en-GB" dirty="0" sz="2000" lang="en-US">
                <a:latin typeface="Times New Roman" panose="02020603050405020304" pitchFamily="18" charset="0"/>
                <a:cs typeface="Times New Roman" panose="02020603050405020304" pitchFamily="18" charset="0"/>
              </a:rPr>
              <a:t>e</a:t>
            </a:r>
            <a:r>
              <a:rPr altLang="en-GB" dirty="0" sz="2000" lang="en-US">
                <a:latin typeface="Times New Roman" panose="02020603050405020304" pitchFamily="18" charset="0"/>
                <a:cs typeface="Times New Roman" panose="02020603050405020304" pitchFamily="18" charset="0"/>
              </a:rPr>
              <a:t>g</a:t>
            </a:r>
            <a:r>
              <a:rPr altLang="en-GB" dirty="0" sz="2000" lang="en-US">
                <a:latin typeface="Times New Roman" panose="02020603050405020304" pitchFamily="18" charset="0"/>
                <a:cs typeface="Times New Roman" panose="02020603050405020304" pitchFamily="18" charset="0"/>
              </a:rPr>
              <a:t>o</a:t>
            </a:r>
            <a:r>
              <a:rPr altLang="en-GB" dirty="0" sz="2000" lang="en-US">
                <a:latin typeface="Times New Roman" panose="02020603050405020304" pitchFamily="18" charset="0"/>
                <a:cs typeface="Times New Roman" panose="02020603050405020304" pitchFamily="18" charset="0"/>
              </a:rPr>
              <a:t>r</a:t>
            </a:r>
            <a:r>
              <a:rPr altLang="en-GB" dirty="0" sz="2000" lang="en-US">
                <a:latin typeface="Times New Roman" panose="02020603050405020304" pitchFamily="18" charset="0"/>
                <a:cs typeface="Times New Roman" panose="02020603050405020304" pitchFamily="18" charset="0"/>
              </a:rPr>
              <a:t>i</a:t>
            </a:r>
            <a:r>
              <a:rPr altLang="en-GB" dirty="0" sz="2000" lang="en-US">
                <a:latin typeface="Times New Roman" panose="02020603050405020304" pitchFamily="18" charset="0"/>
                <a:cs typeface="Times New Roman" panose="02020603050405020304" pitchFamily="18" charset="0"/>
              </a:rPr>
              <a:t>o</a:t>
            </a:r>
            <a:r>
              <a:rPr altLang="en-GB" dirty="0" sz="2000" lang="en-US">
                <a:latin typeface="Times New Roman" panose="02020603050405020304" pitchFamily="18" charset="0"/>
                <a:cs typeface="Times New Roman" panose="02020603050405020304" pitchFamily="18" charset="0"/>
              </a:rPr>
              <a:t>s</a:t>
            </a:r>
            <a:r>
              <a:rPr altLang="en-GB" dirty="0" sz="2000" lang="en-US">
                <a:latin typeface="Times New Roman" panose="02020603050405020304" pitchFamily="18" charset="0"/>
                <a:cs typeface="Times New Roman" panose="02020603050405020304" pitchFamily="18" charset="0"/>
              </a:rPr>
              <a:t> </a:t>
            </a:r>
            <a:r>
              <a:rPr altLang="en-GB" dirty="0" sz="2000" lang="en-US">
                <a:latin typeface="Times New Roman" panose="02020603050405020304" pitchFamily="18" charset="0"/>
                <a:cs typeface="Times New Roman" panose="02020603050405020304" pitchFamily="18" charset="0"/>
              </a:rPr>
              <a:t>College </a:t>
            </a:r>
            <a:r>
              <a:rPr altLang="en-GB" dirty="0" sz="2000" lang="en-US">
                <a:latin typeface="Times New Roman" panose="02020603050405020304" pitchFamily="18" charset="0"/>
                <a:cs typeface="Times New Roman" panose="02020603050405020304" pitchFamily="18" charset="0"/>
              </a:rPr>
              <a:t>o</a:t>
            </a:r>
            <a:r>
              <a:rPr altLang="en-GB" dirty="0" sz="2000" lang="en-US">
                <a:latin typeface="Times New Roman" panose="02020603050405020304" pitchFamily="18" charset="0"/>
                <a:cs typeface="Times New Roman" panose="02020603050405020304" pitchFamily="18" charset="0"/>
              </a:rPr>
              <a:t>f</a:t>
            </a:r>
            <a:r>
              <a:rPr altLang="en-GB" dirty="0" sz="2000" lang="en-US">
                <a:latin typeface="Times New Roman" panose="02020603050405020304" pitchFamily="18" charset="0"/>
                <a:cs typeface="Times New Roman" panose="02020603050405020304" pitchFamily="18" charset="0"/>
              </a:rPr>
              <a:t> </a:t>
            </a:r>
            <a:r>
              <a:rPr altLang="en-GB" dirty="0" sz="2000" lang="en-US">
                <a:latin typeface="Times New Roman" panose="02020603050405020304" pitchFamily="18" charset="0"/>
                <a:cs typeface="Times New Roman" panose="02020603050405020304" pitchFamily="18" charset="0"/>
              </a:rPr>
              <a:t>A</a:t>
            </a:r>
            <a:r>
              <a:rPr altLang="en-GB" dirty="0" sz="2000" lang="en-US">
                <a:latin typeface="Times New Roman" panose="02020603050405020304" pitchFamily="18" charset="0"/>
                <a:cs typeface="Times New Roman" panose="02020603050405020304" pitchFamily="18" charset="0"/>
              </a:rPr>
              <a:t>r</a:t>
            </a:r>
            <a:r>
              <a:rPr altLang="en-GB" dirty="0" sz="2000" lang="en-US">
                <a:latin typeface="Times New Roman" panose="02020603050405020304" pitchFamily="18" charset="0"/>
                <a:cs typeface="Times New Roman" panose="02020603050405020304" pitchFamily="18" charset="0"/>
              </a:rPr>
              <a:t>t</a:t>
            </a:r>
            <a:r>
              <a:rPr altLang="en-GB" dirty="0" sz="2000" lang="en-US">
                <a:latin typeface="Times New Roman" panose="02020603050405020304" pitchFamily="18" charset="0"/>
                <a:cs typeface="Times New Roman" panose="02020603050405020304" pitchFamily="18" charset="0"/>
              </a:rPr>
              <a:t>s </a:t>
            </a:r>
            <a:r>
              <a:rPr altLang="en-GB" dirty="0" sz="2000" lang="en-US">
                <a:latin typeface="Times New Roman" panose="02020603050405020304" pitchFamily="18" charset="0"/>
                <a:cs typeface="Times New Roman" panose="02020603050405020304" pitchFamily="18" charset="0"/>
              </a:rPr>
              <a:t>&amp;</a:t>
            </a:r>
            <a:r>
              <a:rPr altLang="en-GB" dirty="0" sz="2000" lang="en-US">
                <a:latin typeface="Times New Roman" panose="02020603050405020304" pitchFamily="18" charset="0"/>
                <a:cs typeface="Times New Roman" panose="02020603050405020304" pitchFamily="18" charset="0"/>
              </a:rPr>
              <a:t> </a:t>
            </a:r>
            <a:r>
              <a:rPr altLang="en-GB" dirty="0" sz="2000" lang="en-US">
                <a:latin typeface="Times New Roman" panose="02020603050405020304" pitchFamily="18" charset="0"/>
                <a:cs typeface="Times New Roman" panose="02020603050405020304" pitchFamily="18" charset="0"/>
              </a:rPr>
              <a:t>S</a:t>
            </a:r>
            <a:r>
              <a:rPr altLang="en-GB" dirty="0" sz="2000" lang="en-US">
                <a:latin typeface="Times New Roman" panose="02020603050405020304" pitchFamily="18" charset="0"/>
                <a:cs typeface="Times New Roman" panose="02020603050405020304" pitchFamily="18" charset="0"/>
              </a:rPr>
              <a:t>c</a:t>
            </a:r>
            <a:r>
              <a:rPr altLang="en-GB" dirty="0" sz="2000" lang="en-US">
                <a:latin typeface="Times New Roman" panose="02020603050405020304" pitchFamily="18" charset="0"/>
                <a:cs typeface="Times New Roman" panose="02020603050405020304" pitchFamily="18" charset="0"/>
              </a:rPr>
              <a:t>i</a:t>
            </a:r>
            <a:r>
              <a:rPr altLang="en-GB" dirty="0" sz="2000" lang="en-US">
                <a:latin typeface="Times New Roman" panose="02020603050405020304" pitchFamily="18" charset="0"/>
                <a:cs typeface="Times New Roman" panose="02020603050405020304" pitchFamily="18" charset="0"/>
              </a:rPr>
              <a:t>e</a:t>
            </a:r>
            <a:r>
              <a:rPr altLang="en-GB" dirty="0" sz="2000" lang="en-US">
                <a:latin typeface="Times New Roman" panose="02020603050405020304" pitchFamily="18" charset="0"/>
                <a:cs typeface="Times New Roman" panose="02020603050405020304" pitchFamily="18" charset="0"/>
              </a:rPr>
              <a:t>n</a:t>
            </a:r>
            <a:r>
              <a:rPr altLang="en-GB" dirty="0" sz="2000" lang="en-US">
                <a:latin typeface="Times New Roman" panose="02020603050405020304" pitchFamily="18" charset="0"/>
                <a:cs typeface="Times New Roman" panose="02020603050405020304" pitchFamily="18" charset="0"/>
              </a:rPr>
              <a:t>ce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pic>
        <p:nvPicPr>
          <p:cNvPr id="2097153"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3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32" name="object 8"/>
          <p:cNvSpPr txBox="1"/>
          <p:nvPr/>
        </p:nvSpPr>
        <p:spPr>
          <a:xfrm>
            <a:off x="739774" y="291147"/>
            <a:ext cx="11147425" cy="629018"/>
          </a:xfrm>
          <a:prstGeom prst="rect"/>
        </p:spPr>
        <p:txBody>
          <a:bodyPr bIns="0" lIns="0" rIns="0" rtlCol="0" tIns="13335" vert="horz" wrap="square">
            <a:spAutoFit/>
          </a:bodyPr>
          <a:p>
            <a:pPr algn="r" marL="12700">
              <a:lnSpc>
                <a:spcPct val="100000"/>
              </a:lnSpc>
              <a:spcBef>
                <a:spcPts val="105"/>
              </a:spcBef>
            </a:pPr>
            <a:r>
              <a:rPr b="1" dirty="0" sz="4000" spc="15">
                <a:latin typeface="Times New Roman" panose="02020603050405020304" pitchFamily="18" charset="0"/>
                <a:cs typeface="Times New Roman" panose="02020603050405020304" pitchFamily="18" charset="0"/>
              </a:rPr>
              <a:t>M</a:t>
            </a:r>
            <a:r>
              <a:rPr b="1" dirty="0" sz="4000">
                <a:latin typeface="Times New Roman" panose="02020603050405020304" pitchFamily="18" charset="0"/>
                <a:cs typeface="Times New Roman" panose="02020603050405020304" pitchFamily="18" charset="0"/>
              </a:rPr>
              <a:t>O</a:t>
            </a:r>
            <a:r>
              <a:rPr b="1" dirty="0" sz="4000" spc="-15">
                <a:latin typeface="Times New Roman" panose="02020603050405020304" pitchFamily="18" charset="0"/>
                <a:cs typeface="Times New Roman" panose="02020603050405020304" pitchFamily="18" charset="0"/>
              </a:rPr>
              <a:t>D</a:t>
            </a:r>
            <a:r>
              <a:rPr b="1" dirty="0" sz="4000" spc="-35">
                <a:latin typeface="Times New Roman" panose="02020603050405020304" pitchFamily="18" charset="0"/>
                <a:cs typeface="Times New Roman" panose="02020603050405020304" pitchFamily="18" charset="0"/>
              </a:rPr>
              <a:t>E</a:t>
            </a:r>
            <a:r>
              <a:rPr b="1" dirty="0" sz="4000" spc="-30">
                <a:latin typeface="Times New Roman" panose="02020603050405020304" pitchFamily="18" charset="0"/>
                <a:cs typeface="Times New Roman" panose="02020603050405020304" pitchFamily="18" charset="0"/>
              </a:rPr>
              <a:t>LL</a:t>
            </a:r>
            <a:r>
              <a:rPr b="1" dirty="0" sz="4000" spc="-5">
                <a:latin typeface="Times New Roman" panose="02020603050405020304" pitchFamily="18" charset="0"/>
                <a:cs typeface="Times New Roman" panose="02020603050405020304" pitchFamily="18" charset="0"/>
              </a:rPr>
              <a:t>I</a:t>
            </a:r>
            <a:r>
              <a:rPr b="1" dirty="0" sz="4000" spc="30">
                <a:latin typeface="Times New Roman" panose="02020603050405020304" pitchFamily="18" charset="0"/>
                <a:cs typeface="Times New Roman" panose="02020603050405020304" pitchFamily="18" charset="0"/>
              </a:rPr>
              <a:t>N</a:t>
            </a:r>
            <a:r>
              <a:rPr b="1" dirty="0" sz="4000" spc="5">
                <a:latin typeface="Times New Roman" panose="02020603050405020304" pitchFamily="18" charset="0"/>
                <a:cs typeface="Times New Roman" panose="02020603050405020304" pitchFamily="18" charset="0"/>
              </a:rPr>
              <a:t>G</a:t>
            </a:r>
            <a:endParaRPr dirty="0" sz="4000">
              <a:latin typeface="Times New Roman" panose="02020603050405020304" pitchFamily="18" charset="0"/>
              <a:cs typeface="Times New Roman" panose="02020603050405020304" pitchFamily="18" charset="0"/>
            </a:endParaRPr>
          </a:p>
        </p:txBody>
      </p:sp>
      <p:sp>
        <p:nvSpPr>
          <p:cNvPr id="1048633" name="Text Placeholder 6"/>
          <p:cNvSpPr>
            <a:spLocks noGrp="1"/>
          </p:cNvSpPr>
          <p:nvPr>
            <p:ph idx="1"/>
          </p:nvPr>
        </p:nvSpPr>
        <p:spPr>
          <a:xfrm>
            <a:off x="609600" y="685800"/>
            <a:ext cx="10972800" cy="5781675"/>
          </a:xfrm>
        </p:spPr>
        <p:txBody>
          <a:bodyPr>
            <a:normAutofit/>
          </a:bodyPr>
          <a:p>
            <a:pPr>
              <a:lnSpc>
                <a:spcPct val="150000"/>
              </a:lnSpc>
            </a:pPr>
            <a:r>
              <a:rPr b="1" dirty="0" sz="2000" lang="en-US">
                <a:latin typeface="Times New Roman" panose="02020603050405020304" pitchFamily="18" charset="0"/>
                <a:cs typeface="Times New Roman" panose="02020603050405020304" pitchFamily="18" charset="0"/>
              </a:rPr>
              <a:t>DATA COLLECTION:</a:t>
            </a:r>
          </a:p>
          <a:p>
            <a:pPr indent="-457200" marL="457200">
              <a:lnSpc>
                <a:spcPct val="150000"/>
              </a:lnSpc>
              <a:buFont typeface="+mj-lt"/>
              <a:buAutoNum type="arabicPeriod"/>
            </a:pPr>
            <a:r>
              <a:rPr dirty="0" sz="2000" lang="en-US">
                <a:latin typeface="Times New Roman" panose="02020603050405020304" pitchFamily="18" charset="0"/>
                <a:cs typeface="Times New Roman" panose="02020603050405020304" pitchFamily="18" charset="0"/>
              </a:rPr>
              <a:t>Downloaded the dataset from edunet dashboard</a:t>
            </a:r>
          </a:p>
          <a:p>
            <a:pPr indent="-457200" marL="457200">
              <a:lnSpc>
                <a:spcPct val="150000"/>
              </a:lnSpc>
              <a:buFont typeface="+mj-lt"/>
              <a:buAutoNum type="arabicPeriod"/>
            </a:pPr>
            <a:r>
              <a:rPr dirty="0" sz="2000" lang="en-US">
                <a:latin typeface="Times New Roman" panose="02020603050405020304" pitchFamily="18" charset="0"/>
                <a:cs typeface="Times New Roman" panose="02020603050405020304" pitchFamily="18" charset="0"/>
              </a:rPr>
              <a:t>Opened the data in excel</a:t>
            </a:r>
          </a:p>
          <a:p>
            <a:pPr indent="-457200" marL="457200">
              <a:lnSpc>
                <a:spcPct val="150000"/>
              </a:lnSpc>
              <a:buFont typeface="+mj-lt"/>
              <a:buAutoNum type="arabicPeriod"/>
            </a:pPr>
            <a:r>
              <a:rPr dirty="0" sz="2000" lang="en-US">
                <a:latin typeface="Times New Roman" panose="02020603050405020304" pitchFamily="18" charset="0"/>
                <a:cs typeface="Times New Roman" panose="02020603050405020304" pitchFamily="18" charset="0"/>
              </a:rPr>
              <a:t>Saved the file in desktop as an(.xls) file</a:t>
            </a:r>
          </a:p>
          <a:p>
            <a:pPr>
              <a:lnSpc>
                <a:spcPct val="150000"/>
              </a:lnSpc>
            </a:pPr>
            <a:r>
              <a:rPr b="1" dirty="0" sz="2000" lang="en-US">
                <a:latin typeface="Times New Roman" panose="02020603050405020304" pitchFamily="18" charset="0"/>
                <a:cs typeface="Times New Roman" panose="02020603050405020304" pitchFamily="18" charset="0"/>
              </a:rPr>
              <a:t>FEATURE COLLECTION:</a:t>
            </a:r>
          </a:p>
          <a:p>
            <a:pPr indent="-457200" marL="457200">
              <a:lnSpc>
                <a:spcPct val="150000"/>
              </a:lnSpc>
              <a:buFont typeface="+mj-lt"/>
              <a:buAutoNum type="arabicPeriod"/>
            </a:pPr>
            <a:r>
              <a:rPr dirty="0" sz="2000" lang="en-US">
                <a:latin typeface="Times New Roman" panose="02020603050405020304" pitchFamily="18" charset="0"/>
                <a:cs typeface="Times New Roman" panose="02020603050405020304" pitchFamily="18" charset="0"/>
              </a:rPr>
              <a:t>Used conditional formatting</a:t>
            </a:r>
          </a:p>
          <a:p>
            <a:pPr indent="-457200" marL="457200">
              <a:lnSpc>
                <a:spcPct val="150000"/>
              </a:lnSpc>
              <a:buFont typeface="+mj-lt"/>
              <a:buAutoNum type="arabicPeriod"/>
            </a:pPr>
            <a:r>
              <a:rPr dirty="0" sz="2000" lang="en-US">
                <a:latin typeface="Times New Roman" panose="02020603050405020304" pitchFamily="18" charset="0"/>
                <a:cs typeface="Times New Roman" panose="02020603050405020304" pitchFamily="18" charset="0"/>
              </a:rPr>
              <a:t>Used fill color option</a:t>
            </a:r>
          </a:p>
          <a:p>
            <a:pPr indent="-457200" marL="457200">
              <a:lnSpc>
                <a:spcPct val="150000"/>
              </a:lnSpc>
              <a:buFont typeface="+mj-lt"/>
              <a:buAutoNum type="arabicPeriod"/>
            </a:pPr>
            <a:r>
              <a:rPr dirty="0" sz="2000" lang="en-US">
                <a:latin typeface="Times New Roman" panose="02020603050405020304" pitchFamily="18" charset="0"/>
                <a:cs typeface="Times New Roman" panose="02020603050405020304" pitchFamily="18" charset="0"/>
              </a:rPr>
              <a:t>Used  filter option to separate blanks in the column</a:t>
            </a:r>
          </a:p>
          <a:p>
            <a:pPr>
              <a:lnSpc>
                <a:spcPct val="150000"/>
              </a:lnSpc>
            </a:pPr>
            <a:r>
              <a:rPr b="1" dirty="0" sz="2000" lang="en-US">
                <a:latin typeface="Times New Roman" panose="02020603050405020304" pitchFamily="18" charset="0"/>
                <a:cs typeface="Times New Roman" panose="02020603050405020304" pitchFamily="18" charset="0"/>
              </a:rPr>
              <a:t>DATA CLEANING:</a:t>
            </a:r>
          </a:p>
          <a:p>
            <a:pPr indent="-457200" marL="457200">
              <a:lnSpc>
                <a:spcPct val="150000"/>
              </a:lnSpc>
              <a:buFont typeface="+mj-lt"/>
              <a:buAutoNum type="arabicPeriod"/>
            </a:pPr>
            <a:r>
              <a:rPr dirty="0" sz="2000" lang="en-US">
                <a:latin typeface="Times New Roman" panose="02020603050405020304" pitchFamily="18" charset="0"/>
                <a:cs typeface="Times New Roman" panose="02020603050405020304" pitchFamily="18" charset="0"/>
              </a:rPr>
              <a:t>Filtering the data according to our needs</a:t>
            </a:r>
          </a:p>
          <a:p>
            <a:pPr indent="-457200" marL="457200">
              <a:lnSpc>
                <a:spcPct val="150000"/>
              </a:lnSpc>
              <a:buFont typeface="+mj-lt"/>
              <a:buAutoNum type="arabicPeriod"/>
            </a:pPr>
            <a:r>
              <a:rPr dirty="0" sz="2000" lang="en-US">
                <a:latin typeface="Times New Roman" panose="02020603050405020304" pitchFamily="18" charset="0"/>
                <a:cs typeface="Times New Roman" panose="02020603050405020304" pitchFamily="18" charset="0"/>
              </a:rPr>
              <a:t>Making the data into a structured data</a:t>
            </a:r>
          </a:p>
          <a:p>
            <a:pPr indent="-457200" marL="457200">
              <a:lnSpc>
                <a:spcPct val="150000"/>
              </a:lnSpc>
              <a:buFont typeface="+mj-lt"/>
              <a:buAutoNum type="arabicPeriod"/>
            </a:pPr>
            <a:r>
              <a:rPr dirty="0" sz="2000" lang="en-US">
                <a:latin typeface="Times New Roman" panose="02020603050405020304" pitchFamily="18" charset="0"/>
                <a:cs typeface="Times New Roman" panose="02020603050405020304" pitchFamily="18" charset="0"/>
              </a:rPr>
              <a:t>Separating the important columns</a:t>
            </a:r>
          </a:p>
          <a:p>
            <a:pPr lvl="1"/>
            <a:endParaRPr dirty="0" sz="2400" lang="en-US">
              <a:latin typeface="Times New Roman" panose="02020603050405020304" pitchFamily="18" charset="0"/>
              <a:cs typeface="Times New Roman" panose="02020603050405020304" pitchFamily="18" charset="0"/>
            </a:endParaRPr>
          </a:p>
          <a:p>
            <a:pPr indent="-457200" lvl="2" marL="1371600">
              <a:buFont typeface="+mj-lt"/>
              <a:buAutoNum type="arabicPeriod"/>
            </a:pP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34" name="object 7"/>
          <p:cNvSpPr txBox="1">
            <a:spLocks noGrp="1"/>
          </p:cNvSpPr>
          <p:nvPr>
            <p:ph type="title"/>
          </p:nvPr>
        </p:nvSpPr>
        <p:spPr>
          <a:xfrm>
            <a:off x="609600" y="483809"/>
            <a:ext cx="2818130" cy="629018"/>
          </a:xfrm>
          <a:prstGeom prst="rect"/>
        </p:spPr>
        <p:txBody>
          <a:bodyPr bIns="0" lIns="0" rIns="0" rtlCol="0" tIns="13335" vert="horz" wrap="square">
            <a:spAutoFit/>
          </a:bodyPr>
          <a:p>
            <a:pPr marL="12700">
              <a:lnSpc>
                <a:spcPct val="100000"/>
              </a:lnSpc>
              <a:spcBef>
                <a:spcPts val="105"/>
              </a:spcBef>
            </a:pPr>
            <a:r>
              <a:rPr dirty="0">
                <a:latin typeface="Times New Roman" panose="02020603050405020304" pitchFamily="18" charset="0"/>
                <a:cs typeface="Times New Roman" panose="02020603050405020304" pitchFamily="18" charset="0"/>
              </a:rPr>
              <a:t>R</a:t>
            </a:r>
            <a:r>
              <a:rPr dirty="0" spc="-40">
                <a:latin typeface="Times New Roman" panose="02020603050405020304" pitchFamily="18" charset="0"/>
                <a:cs typeface="Times New Roman" panose="02020603050405020304" pitchFamily="18" charset="0"/>
              </a:rPr>
              <a:t>E</a:t>
            </a:r>
            <a:r>
              <a:rPr dirty="0" spc="15">
                <a:latin typeface="Times New Roman" panose="02020603050405020304" pitchFamily="18" charset="0"/>
                <a:cs typeface="Times New Roman" panose="02020603050405020304" pitchFamily="18" charset="0"/>
              </a:rPr>
              <a:t>S</a:t>
            </a:r>
            <a:r>
              <a:rPr dirty="0" spc="-30">
                <a:latin typeface="Times New Roman" panose="02020603050405020304" pitchFamily="18" charset="0"/>
                <a:cs typeface="Times New Roman" panose="02020603050405020304" pitchFamily="18" charset="0"/>
              </a:rPr>
              <a:t>U</a:t>
            </a:r>
            <a:r>
              <a:rPr dirty="0" spc="-405">
                <a:latin typeface="Times New Roman" panose="02020603050405020304" pitchFamily="18" charset="0"/>
                <a:cs typeface="Times New Roman" panose="02020603050405020304" pitchFamily="18" charset="0"/>
              </a:rPr>
              <a:t>L</a:t>
            </a:r>
            <a:r>
              <a:rPr dirty="0">
                <a:latin typeface="Times New Roman" panose="02020603050405020304" pitchFamily="18" charset="0"/>
                <a:cs typeface="Times New Roman" panose="02020603050405020304" pitchFamily="18" charset="0"/>
              </a:rPr>
              <a:t>TS</a:t>
            </a:r>
            <a:r>
              <a:rPr dirty="0" lang="en-US">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p:txBody>
      </p:sp>
      <p:sp>
        <p:nvSpPr>
          <p:cNvPr id="104863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1"/>
          <p:cNvGraphicFramePr>
            <a:graphicFrameLocks/>
          </p:cNvGraphicFramePr>
          <p:nvPr/>
        </p:nvGraphicFramePr>
        <p:xfrm>
          <a:off x="1066800" y="1371600"/>
          <a:ext cx="9829800" cy="43434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pic>
        <p:nvPicPr>
          <p:cNvPr id="2097154"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36" name="object 7"/>
          <p:cNvSpPr txBox="1">
            <a:spLocks noGrp="1"/>
          </p:cNvSpPr>
          <p:nvPr>
            <p:ph type="title"/>
          </p:nvPr>
        </p:nvSpPr>
        <p:spPr>
          <a:xfrm>
            <a:off x="755332" y="385444"/>
            <a:ext cx="2597468" cy="629018"/>
          </a:xfrm>
          <a:prstGeom prst="rect"/>
        </p:spPr>
        <p:txBody>
          <a:bodyPr bIns="0" lIns="0" rIns="0" rtlCol="0" tIns="13335" vert="horz" wrap="square">
            <a:spAutoFit/>
          </a:bodyPr>
          <a:p>
            <a:pPr marL="12700">
              <a:lnSpc>
                <a:spcPct val="100000"/>
              </a:lnSpc>
              <a:spcBef>
                <a:spcPts val="105"/>
              </a:spcBef>
            </a:pPr>
            <a:r>
              <a:rPr dirty="0" sz="4000">
                <a:latin typeface="Times New Roman" panose="02020603050405020304" pitchFamily="18" charset="0"/>
                <a:cs typeface="Times New Roman" panose="02020603050405020304" pitchFamily="18" charset="0"/>
              </a:rPr>
              <a:t>R</a:t>
            </a:r>
            <a:r>
              <a:rPr dirty="0" sz="4000" spc="-40">
                <a:latin typeface="Times New Roman" panose="02020603050405020304" pitchFamily="18" charset="0"/>
                <a:cs typeface="Times New Roman" panose="02020603050405020304" pitchFamily="18" charset="0"/>
              </a:rPr>
              <a:t>E</a:t>
            </a:r>
            <a:r>
              <a:rPr dirty="0" sz="4000" spc="15">
                <a:latin typeface="Times New Roman" panose="02020603050405020304" pitchFamily="18" charset="0"/>
                <a:cs typeface="Times New Roman" panose="02020603050405020304" pitchFamily="18" charset="0"/>
              </a:rPr>
              <a:t>S</a:t>
            </a:r>
            <a:r>
              <a:rPr dirty="0" sz="4000" spc="-30">
                <a:latin typeface="Times New Roman" panose="02020603050405020304" pitchFamily="18" charset="0"/>
                <a:cs typeface="Times New Roman" panose="02020603050405020304" pitchFamily="18" charset="0"/>
              </a:rPr>
              <a:t>U</a:t>
            </a:r>
            <a:r>
              <a:rPr dirty="0" sz="4000" spc="-405">
                <a:latin typeface="Times New Roman" panose="02020603050405020304" pitchFamily="18" charset="0"/>
                <a:cs typeface="Times New Roman" panose="02020603050405020304" pitchFamily="18" charset="0"/>
              </a:rPr>
              <a:t>L</a:t>
            </a:r>
            <a:r>
              <a:rPr dirty="0" sz="4000">
                <a:latin typeface="Times New Roman" panose="02020603050405020304" pitchFamily="18" charset="0"/>
                <a:cs typeface="Times New Roman" panose="02020603050405020304" pitchFamily="18" charset="0"/>
              </a:rPr>
              <a:t>TS</a:t>
            </a:r>
          </a:p>
        </p:txBody>
      </p:sp>
      <p:sp>
        <p:nvSpPr>
          <p:cNvPr id="104863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graphicFrame>
        <p:nvGraphicFramePr>
          <p:cNvPr id="4194305" name="Chart 2"/>
          <p:cNvGraphicFramePr>
            <a:graphicFrameLocks/>
          </p:cNvGraphicFramePr>
          <p:nvPr/>
        </p:nvGraphicFramePr>
        <p:xfrm>
          <a:off x="1676400" y="1447800"/>
          <a:ext cx="8610600" cy="41148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38" name="Title 1"/>
          <p:cNvSpPr>
            <a:spLocks noGrp="1"/>
          </p:cNvSpPr>
          <p:nvPr>
            <p:ph type="title"/>
          </p:nvPr>
        </p:nvSpPr>
        <p:spPr>
          <a:xfrm>
            <a:off x="990601" y="838200"/>
            <a:ext cx="9524999" cy="533400"/>
          </a:xfrm>
        </p:spPr>
        <p:txBody>
          <a:bodyPr>
            <a:normAutofit/>
          </a:bodyPr>
          <a:p>
            <a:r>
              <a:rPr dirty="0" sz="4400" lang="en-US">
                <a:latin typeface="Times New Roman" panose="02020603050405020304" pitchFamily="18" charset="0"/>
                <a:cs typeface="Times New Roman" panose="02020603050405020304" pitchFamily="18" charset="0"/>
              </a:rPr>
              <a:t>Conclusion</a:t>
            </a:r>
            <a:r>
              <a:rPr dirty="0" lang="en-US">
                <a:latin typeface="Times New Roman" panose="02020603050405020304" pitchFamily="18" charset="0"/>
                <a:cs typeface="Times New Roman" panose="02020603050405020304" pitchFamily="18" charset="0"/>
              </a:rPr>
              <a:t>:</a:t>
            </a:r>
            <a:endParaRPr dirty="0" lang="en-IN">
              <a:latin typeface="Times New Roman" panose="02020603050405020304" pitchFamily="18" charset="0"/>
              <a:cs typeface="Times New Roman" panose="02020603050405020304" pitchFamily="18" charset="0"/>
            </a:endParaRPr>
          </a:p>
        </p:txBody>
      </p:sp>
      <p:sp>
        <p:nvSpPr>
          <p:cNvPr id="1048639" name="Text Placeholder 2"/>
          <p:cNvSpPr>
            <a:spLocks noGrp="1"/>
          </p:cNvSpPr>
          <p:nvPr>
            <p:ph idx="1"/>
          </p:nvPr>
        </p:nvSpPr>
        <p:spPr>
          <a:xfrm>
            <a:off x="762000" y="1219200"/>
            <a:ext cx="10591800" cy="4648200"/>
          </a:xfrm>
        </p:spPr>
        <p:txBody>
          <a:bodyPr>
            <a:normAutofit/>
          </a:bodyPr>
          <a:p>
            <a:pPr algn="just">
              <a:lnSpc>
                <a:spcPct val="150000"/>
              </a:lnSpc>
            </a:pPr>
            <a:endParaRPr dirty="0" sz="2000" lang="en-US">
              <a:latin typeface="Times New Roman" panose="02020603050405020304" pitchFamily="18" charset="0"/>
              <a:cs typeface="Times New Roman" panose="02020603050405020304" pitchFamily="18" charset="0"/>
            </a:endParaRPr>
          </a:p>
          <a:p>
            <a:pPr algn="just">
              <a:lnSpc>
                <a:spcPct val="150000"/>
              </a:lnSpc>
            </a:pPr>
            <a:endParaRPr dirty="0" sz="2000" lang="en-US">
              <a:latin typeface="Times New Roman" panose="02020603050405020304" pitchFamily="18" charset="0"/>
              <a:cs typeface="Times New Roman" panose="02020603050405020304" pitchFamily="18" charset="0"/>
            </a:endParaRPr>
          </a:p>
          <a:p>
            <a:pPr algn="just">
              <a:lnSpc>
                <a:spcPct val="150000"/>
              </a:lnSpc>
            </a:pPr>
            <a:r>
              <a:rPr dirty="0" sz="2000" lang="en-US">
                <a:latin typeface="Times New Roman" panose="02020603050405020304" pitchFamily="18" charset="0"/>
                <a:cs typeface="Times New Roman" panose="02020603050405020304" pitchFamily="18" charset="0"/>
              </a:rPr>
              <a:t>In any organization, the main task is people handling because the main task is to manage people who are the main assets of the organization as they are the person to fulfil the ultimate goal of the company.</a:t>
            </a:r>
          </a:p>
          <a:p>
            <a:pPr algn="just">
              <a:lnSpc>
                <a:spcPct val="150000"/>
              </a:lnSpc>
            </a:pPr>
            <a:r>
              <a:rPr dirty="0" sz="2000" lang="en-US">
                <a:latin typeface="Times New Roman" panose="02020603050405020304" pitchFamily="18" charset="0"/>
                <a:cs typeface="Times New Roman" panose="02020603050405020304" pitchFamily="18" charset="0"/>
              </a:rPr>
              <a:t> There is a saying that “when you are an employee, success definition for you to grow yourself but at the time when you become a leader the definition of success is to grow others. And that is where employee performance analysis plays a huge role”.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40" name=""/>
        <p:cNvGrpSpPr/>
        <p:nvPr/>
      </p:nvGrpSpPr>
      <p:grpSpPr>
        <a:xfrm>
          <a:off x="0" y="0"/>
          <a:ext cx="0" cy="0"/>
          <a:chOff x="0" y="0"/>
          <a:chExt cx="0" cy="0"/>
        </a:xfrm>
      </p:grpSpPr>
      <p:sp>
        <p:nvSpPr>
          <p:cNvPr id="1048596" name="object 17"/>
          <p:cNvSpPr txBox="1">
            <a:spLocks noGrp="1"/>
          </p:cNvSpPr>
          <p:nvPr>
            <p:ph type="title"/>
          </p:nvPr>
        </p:nvSpPr>
        <p:spPr>
          <a:xfrm>
            <a:off x="838200" y="829627"/>
            <a:ext cx="7696199" cy="693780"/>
          </a:xfrm>
          <a:prstGeom prst="rect"/>
        </p:spPr>
        <p:txBody>
          <a:bodyPr bIns="0" lIns="0" rIns="0" rtlCol="0" tIns="16510" vert="horz" wrap="square">
            <a:spAutoFit/>
          </a:bodyPr>
          <a:p>
            <a:pPr marL="12700">
              <a:lnSpc>
                <a:spcPct val="100000"/>
              </a:lnSpc>
              <a:spcBef>
                <a:spcPts val="130"/>
              </a:spcBef>
            </a:pPr>
            <a:r>
              <a:rPr b="1" dirty="0" sz="4250" spc="5">
                <a:solidFill>
                  <a:schemeClr val="tx1"/>
                </a:solidFill>
                <a:latin typeface="Times New Roman" panose="02020603050405020304" pitchFamily="18" charset="0"/>
                <a:cs typeface="Times New Roman" panose="02020603050405020304" pitchFamily="18" charset="0"/>
              </a:rPr>
              <a:t>PROJECT</a:t>
            </a:r>
            <a:r>
              <a:rPr dirty="0" sz="4250" spc="-85">
                <a:solidFill>
                  <a:schemeClr val="tx1"/>
                </a:solidFill>
                <a:latin typeface="+mj-lt"/>
              </a:rPr>
              <a:t> </a:t>
            </a:r>
            <a:r>
              <a:rPr b="1" dirty="0" sz="4400" spc="25">
                <a:solidFill>
                  <a:schemeClr val="tx1"/>
                </a:solidFill>
                <a:latin typeface="Times New Roman" panose="02020603050405020304" pitchFamily="18" charset="0"/>
                <a:cs typeface="Times New Roman" panose="02020603050405020304" pitchFamily="18" charset="0"/>
              </a:rPr>
              <a:t>TITLE</a:t>
            </a:r>
            <a:r>
              <a:rPr dirty="0" sz="4400" lang="en-US" spc="25">
                <a:solidFill>
                  <a:schemeClr val="tx1"/>
                </a:solidFill>
                <a:latin typeface="Times New Roman" panose="02020603050405020304" pitchFamily="18" charset="0"/>
                <a:cs typeface="Times New Roman" panose="02020603050405020304" pitchFamily="18" charset="0"/>
              </a:rPr>
              <a:t> </a:t>
            </a:r>
            <a:r>
              <a:rPr dirty="0" sz="4400" lang="en-US" spc="25">
                <a:latin typeface="Times New Roman" panose="02020603050405020304" pitchFamily="18" charset="0"/>
                <a:cs typeface="Times New Roman" panose="02020603050405020304" pitchFamily="18" charset="0"/>
              </a:rPr>
              <a:t>:</a:t>
            </a:r>
            <a:endParaRPr dirty="0" sz="4400">
              <a:latin typeface="Times New Roman" panose="02020603050405020304" pitchFamily="18" charset="0"/>
              <a:cs typeface="Times New Roman" panose="02020603050405020304" pitchFamily="18" charset="0"/>
            </a:endParaRPr>
          </a:p>
        </p:txBody>
      </p:sp>
      <p:sp>
        <p:nvSpPr>
          <p:cNvPr id="1048597" name="object 22"/>
          <p:cNvSpPr txBox="1">
            <a:spLocks noGrp="1"/>
          </p:cNvSpPr>
          <p:nvPr>
            <p:ph type="sldNum" sz="quarter" idx="12"/>
          </p:nvPr>
        </p:nvSpPr>
        <p:spPr>
          <a:xfrm>
            <a:off x="8763000" y="490220"/>
            <a:ext cx="27432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598" name="TextBox 22"/>
          <p:cNvSpPr txBox="1"/>
          <p:nvPr/>
        </p:nvSpPr>
        <p:spPr>
          <a:xfrm>
            <a:off x="466724" y="2123271"/>
            <a:ext cx="9344025" cy="1412241"/>
          </a:xfrm>
          <a:prstGeom prst="rect"/>
          <a:noFill/>
        </p:spPr>
        <p:txBody>
          <a:bodyPr rtlCol="0" wrap="square">
            <a:spAutoFit/>
          </a:bodyPr>
          <a:p>
            <a:r>
              <a:rPr b="1" dirty="0" sz="4400" lang="en-US">
                <a:latin typeface="Times New Roman" panose="02020603050405020304" pitchFamily="18" charset="0"/>
                <a:cs typeface="Times New Roman" panose="02020603050405020304" pitchFamily="18" charset="0"/>
              </a:rPr>
              <a:t>Employee Performance Analysis using Excel</a:t>
            </a:r>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41" name=""/>
        <p:cNvGrpSpPr/>
        <p:nvPr/>
      </p:nvGrpSpPr>
      <p:grpSpPr>
        <a:xfrm>
          <a:off x="0" y="0"/>
          <a:ext cx="0" cy="0"/>
          <a:chOff x="0" y="0"/>
          <a:chExt cx="0" cy="0"/>
        </a:xfrm>
      </p:grpSpPr>
      <p:sp>
        <p:nvSpPr>
          <p:cNvPr id="1048599" name="object 21"/>
          <p:cNvSpPr txBox="1">
            <a:spLocks noGrp="1"/>
          </p:cNvSpPr>
          <p:nvPr>
            <p:ph type="title"/>
          </p:nvPr>
        </p:nvSpPr>
        <p:spPr>
          <a:xfrm>
            <a:off x="739774" y="445388"/>
            <a:ext cx="2765425" cy="629018"/>
          </a:xfrm>
          <a:prstGeom prst="rect"/>
        </p:spPr>
        <p:txBody>
          <a:bodyPr bIns="0" lIns="0" rIns="0" rtlCol="0" tIns="13335" vert="horz" wrap="square">
            <a:spAutoFit/>
          </a:bodyPr>
          <a:p>
            <a:pPr marL="12700">
              <a:lnSpc>
                <a:spcPct val="100000"/>
              </a:lnSpc>
              <a:spcBef>
                <a:spcPts val="105"/>
              </a:spcBef>
            </a:pPr>
            <a:r>
              <a:rPr dirty="0" sz="4000" spc="25">
                <a:latin typeface="Times New Roman" panose="02020603050405020304" pitchFamily="18" charset="0"/>
                <a:cs typeface="Times New Roman" panose="02020603050405020304" pitchFamily="18" charset="0"/>
              </a:rPr>
              <a:t>A</a:t>
            </a:r>
            <a:r>
              <a:rPr dirty="0" sz="4000" spc="-5">
                <a:latin typeface="Times New Roman" panose="02020603050405020304" pitchFamily="18" charset="0"/>
                <a:cs typeface="Times New Roman" panose="02020603050405020304" pitchFamily="18" charset="0"/>
              </a:rPr>
              <a:t>G</a:t>
            </a:r>
            <a:r>
              <a:rPr dirty="0" sz="4000" spc="-35">
                <a:latin typeface="Times New Roman" panose="02020603050405020304" pitchFamily="18" charset="0"/>
                <a:cs typeface="Times New Roman" panose="02020603050405020304" pitchFamily="18" charset="0"/>
              </a:rPr>
              <a:t>E</a:t>
            </a:r>
            <a:r>
              <a:rPr dirty="0" sz="4000" spc="15">
                <a:latin typeface="Times New Roman" panose="02020603050405020304" pitchFamily="18" charset="0"/>
                <a:cs typeface="Times New Roman" panose="02020603050405020304" pitchFamily="18" charset="0"/>
              </a:rPr>
              <a:t>N</a:t>
            </a:r>
            <a:r>
              <a:rPr dirty="0" sz="4000">
                <a:latin typeface="Times New Roman" panose="02020603050405020304" pitchFamily="18" charset="0"/>
                <a:cs typeface="Times New Roman" panose="02020603050405020304" pitchFamily="18" charset="0"/>
              </a:rPr>
              <a:t>D</a:t>
            </a:r>
            <a:r>
              <a:rPr dirty="0" sz="4000" lang="en-US">
                <a:latin typeface="Times New Roman" panose="02020603050405020304" pitchFamily="18" charset="0"/>
                <a:cs typeface="Times New Roman" panose="02020603050405020304" pitchFamily="18" charset="0"/>
              </a:rPr>
              <a:t>:</a:t>
            </a:r>
            <a:r>
              <a:rPr dirty="0" sz="4000">
                <a:solidFill>
                  <a:schemeClr val="bg1"/>
                </a:solidFill>
                <a:latin typeface="Times New Roman" panose="02020603050405020304" pitchFamily="18" charset="0"/>
                <a:cs typeface="Times New Roman" panose="02020603050405020304" pitchFamily="18" charset="0"/>
              </a:rPr>
              <a:t>A</a:t>
            </a:r>
            <a:r>
              <a:rPr dirty="0" sz="4000" lang="en-US">
                <a:solidFill>
                  <a:schemeClr val="bg1"/>
                </a:solidFill>
                <a:latin typeface="Times New Roman" panose="02020603050405020304" pitchFamily="18" charset="0"/>
                <a:cs typeface="Times New Roman" panose="02020603050405020304" pitchFamily="18" charset="0"/>
              </a:rPr>
              <a:t>:</a:t>
            </a:r>
            <a:r>
              <a:rPr dirty="0" sz="4000" lang="en-US">
                <a:latin typeface="Times New Roman" panose="02020603050405020304" pitchFamily="18" charset="0"/>
                <a:cs typeface="Times New Roman" panose="02020603050405020304" pitchFamily="18" charset="0"/>
              </a:rPr>
              <a:t> </a:t>
            </a:r>
            <a:endParaRPr dirty="0" sz="4000">
              <a:latin typeface="Times New Roman" panose="02020603050405020304" pitchFamily="18" charset="0"/>
              <a:cs typeface="Times New Roman" panose="02020603050405020304" pitchFamily="18" charset="0"/>
            </a:endParaRPr>
          </a:p>
        </p:txBody>
      </p:sp>
      <p:sp>
        <p:nvSpPr>
          <p:cNvPr id="1048600" name="object 22"/>
          <p:cNvSpPr txBox="1">
            <a:spLocks noGrp="1"/>
          </p:cNvSpPr>
          <p:nvPr>
            <p:ph type="sldNum" sz="quarter" idx="12"/>
          </p:nvPr>
        </p:nvSpPr>
        <p:spPr>
          <a:xfrm>
            <a:off x="8763000" y="490220"/>
            <a:ext cx="27432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01"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effectLst/>
                <a:latin typeface="Times New Roman" panose="02020603050405020304" pitchFamily="18" charset="0"/>
                <a:cs typeface="Times New Roman" panose="02020603050405020304" pitchFamily="18" charset="0"/>
              </a:rPr>
              <a:t>Problem Statement</a:t>
            </a:r>
          </a:p>
          <a:p>
            <a:pPr>
              <a:buFont typeface="+mj-lt"/>
              <a:buAutoNum type="arabicPeriod"/>
            </a:pPr>
            <a:r>
              <a:rPr b="0" dirty="0" sz="2800" i="0" lang="en-US">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latin typeface="Times New Roman" panose="02020603050405020304" pitchFamily="18" charset="0"/>
                <a:cs typeface="Times New Roman" panose="02020603050405020304" pitchFamily="18" charset="0"/>
              </a:rPr>
              <a:t>Dataset Description</a:t>
            </a:r>
            <a:endParaRPr b="0" dirty="0" sz="2800" i="0" lang="en-US">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effectLst/>
                <a:latin typeface="Times New Roman" panose="02020603050405020304" pitchFamily="18" charset="0"/>
                <a:cs typeface="Times New Roman" panose="02020603050405020304" pitchFamily="18" charset="0"/>
              </a:rPr>
              <a:t>Results and </a:t>
            </a:r>
            <a:r>
              <a:rPr dirty="0" sz="2800" lang="en-US">
                <a:latin typeface="Times New Roman" panose="02020603050405020304" pitchFamily="18" charset="0"/>
                <a:cs typeface="Times New Roman" panose="02020603050405020304" pitchFamily="18" charset="0"/>
              </a:rPr>
              <a:t>Discussion</a:t>
            </a:r>
            <a:endParaRPr b="0" dirty="0" sz="2800" i="0" lang="en-US">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07" name="object 7"/>
          <p:cNvSpPr txBox="1">
            <a:spLocks noGrp="1"/>
          </p:cNvSpPr>
          <p:nvPr>
            <p:ph type="title"/>
          </p:nvPr>
        </p:nvSpPr>
        <p:spPr>
          <a:xfrm>
            <a:off x="704020" y="390241"/>
            <a:ext cx="10681335" cy="570669"/>
          </a:xfrm>
          <a:prstGeom prst="rect"/>
        </p:spPr>
        <p:txBody>
          <a:bodyPr bIns="0" lIns="0" rIns="0" rtlCol="0" tIns="16510" vert="horz" wrap="square">
            <a:spAutoFit/>
          </a:bodyPr>
          <a:p>
            <a:pPr marL="12700">
              <a:lnSpc>
                <a:spcPct val="100000"/>
              </a:lnSpc>
              <a:spcBef>
                <a:spcPts val="130"/>
              </a:spcBef>
              <a:tabLst>
                <a:tab algn="l" pos="2727960"/>
              </a:tabLst>
            </a:pPr>
            <a:r>
              <a:rPr dirty="0" sz="3600" spc="-20">
                <a:latin typeface="Times New Roman" panose="02020603050405020304" pitchFamily="18" charset="0"/>
                <a:cs typeface="Times New Roman" panose="02020603050405020304" pitchFamily="18" charset="0"/>
              </a:rPr>
              <a:t>P</a:t>
            </a:r>
            <a:r>
              <a:rPr dirty="0" sz="3600" spc="15">
                <a:latin typeface="Times New Roman" panose="02020603050405020304" pitchFamily="18" charset="0"/>
                <a:cs typeface="Times New Roman" panose="02020603050405020304" pitchFamily="18" charset="0"/>
              </a:rPr>
              <a:t>ROB</a:t>
            </a:r>
            <a:r>
              <a:rPr dirty="0" sz="3600" spc="55">
                <a:latin typeface="Times New Roman" panose="02020603050405020304" pitchFamily="18" charset="0"/>
                <a:cs typeface="Times New Roman" panose="02020603050405020304" pitchFamily="18" charset="0"/>
              </a:rPr>
              <a:t>L</a:t>
            </a:r>
            <a:r>
              <a:rPr dirty="0" sz="3600" spc="-20">
                <a:latin typeface="Times New Roman" panose="02020603050405020304" pitchFamily="18" charset="0"/>
                <a:cs typeface="Times New Roman" panose="02020603050405020304" pitchFamily="18" charset="0"/>
              </a:rPr>
              <a:t>E</a:t>
            </a:r>
            <a:r>
              <a:rPr dirty="0" sz="3600" lang="en-US" spc="20">
                <a:latin typeface="Times New Roman" panose="02020603050405020304" pitchFamily="18" charset="0"/>
                <a:cs typeface="Times New Roman" panose="02020603050405020304" pitchFamily="18" charset="0"/>
              </a:rPr>
              <a:t> </a:t>
            </a:r>
            <a:r>
              <a:rPr dirty="0" sz="3600" spc="10">
                <a:latin typeface="Times New Roman" panose="02020603050405020304" pitchFamily="18" charset="0"/>
                <a:cs typeface="Times New Roman" panose="02020603050405020304" pitchFamily="18" charset="0"/>
              </a:rPr>
              <a:t>S</a:t>
            </a:r>
            <a:r>
              <a:rPr dirty="0" sz="3600" spc="-370">
                <a:latin typeface="Times New Roman" panose="02020603050405020304" pitchFamily="18" charset="0"/>
                <a:cs typeface="Times New Roman" panose="02020603050405020304" pitchFamily="18" charset="0"/>
              </a:rPr>
              <a:t>T</a:t>
            </a:r>
            <a:r>
              <a:rPr dirty="0" sz="3600" spc="-375">
                <a:latin typeface="Times New Roman" panose="02020603050405020304" pitchFamily="18" charset="0"/>
                <a:cs typeface="Times New Roman" panose="02020603050405020304" pitchFamily="18" charset="0"/>
              </a:rPr>
              <a:t>A</a:t>
            </a:r>
            <a:r>
              <a:rPr dirty="0" sz="3600" spc="15">
                <a:latin typeface="Times New Roman" panose="02020603050405020304" pitchFamily="18" charset="0"/>
                <a:cs typeface="Times New Roman" panose="02020603050405020304" pitchFamily="18" charset="0"/>
              </a:rPr>
              <a:t>T</a:t>
            </a:r>
            <a:r>
              <a:rPr dirty="0" sz="3600" spc="-10">
                <a:latin typeface="Times New Roman" panose="02020603050405020304" pitchFamily="18" charset="0"/>
                <a:cs typeface="Times New Roman" panose="02020603050405020304" pitchFamily="18" charset="0"/>
              </a:rPr>
              <a:t>E</a:t>
            </a:r>
            <a:r>
              <a:rPr dirty="0" sz="3600" spc="-20">
                <a:latin typeface="Times New Roman" panose="02020603050405020304" pitchFamily="18" charset="0"/>
                <a:cs typeface="Times New Roman" panose="02020603050405020304" pitchFamily="18" charset="0"/>
              </a:rPr>
              <a:t>ME</a:t>
            </a:r>
            <a:r>
              <a:rPr dirty="0" sz="3600" spc="10">
                <a:latin typeface="Times New Roman" panose="02020603050405020304" pitchFamily="18" charset="0"/>
                <a:cs typeface="Times New Roman" panose="02020603050405020304" pitchFamily="18" charset="0"/>
              </a:rPr>
              <a:t>NT</a:t>
            </a:r>
            <a:r>
              <a:rPr dirty="0" sz="3600" lang="en-US" spc="10">
                <a:latin typeface="Times New Roman" panose="02020603050405020304" pitchFamily="18" charset="0"/>
                <a:cs typeface="Times New Roman" panose="02020603050405020304" pitchFamily="18" charset="0"/>
              </a:rPr>
              <a:t>:</a:t>
            </a:r>
            <a:endParaRPr dirty="0" sz="3600">
              <a:latin typeface="Times New Roman" panose="02020603050405020304" pitchFamily="18" charset="0"/>
              <a:cs typeface="Times New Roman" panose="02020603050405020304" pitchFamily="18" charset="0"/>
            </a:endParaRPr>
          </a:p>
        </p:txBody>
      </p:sp>
      <p:sp>
        <p:nvSpPr>
          <p:cNvPr id="1048608" name="Text Placeholder 16"/>
          <p:cNvSpPr>
            <a:spLocks noGrp="1"/>
          </p:cNvSpPr>
          <p:nvPr>
            <p:ph idx="1"/>
          </p:nvPr>
        </p:nvSpPr>
        <p:spPr>
          <a:xfrm>
            <a:off x="609600" y="1295400"/>
            <a:ext cx="9067800" cy="4457502"/>
          </a:xfrm>
        </p:spPr>
        <p:txBody>
          <a:bodyPr>
            <a:normAutofit fontScale="92857" lnSpcReduction="20000"/>
          </a:bodyPr>
          <a:p>
            <a:pPr>
              <a:lnSpc>
                <a:spcPct val="150000"/>
              </a:lnSpc>
            </a:pPr>
            <a:r>
              <a:rPr dirty="0" sz="2800" lang="en-US">
                <a:latin typeface="Times New Roman" panose="02020603050405020304" pitchFamily="18" charset="0"/>
                <a:cs typeface="Times New Roman" panose="02020603050405020304" pitchFamily="18" charset="0"/>
              </a:rPr>
              <a:t>Analyzing employee data sets is crucial for several reasons:</a:t>
            </a:r>
          </a:p>
          <a:p>
            <a:pPr indent="-342900" lvl="1" marL="800100">
              <a:lnSpc>
                <a:spcPct val="150000"/>
              </a:lnSpc>
              <a:buFont typeface="Wingdings" panose="05000000000000000000" pitchFamily="2" charset="2"/>
              <a:buChar char="Ø"/>
            </a:pPr>
            <a:r>
              <a:rPr dirty="0" sz="2800" lang="en-IN">
                <a:latin typeface="Times New Roman" panose="02020603050405020304" pitchFamily="18" charset="0"/>
                <a:cs typeface="Times New Roman" panose="02020603050405020304" pitchFamily="18" charset="0"/>
              </a:rPr>
              <a:t>Improving Employee Experience</a:t>
            </a:r>
            <a:endParaRPr dirty="0" sz="2800" lang="en-US">
              <a:latin typeface="Times New Roman" panose="02020603050405020304" pitchFamily="18" charset="0"/>
              <a:cs typeface="Times New Roman" panose="02020603050405020304" pitchFamily="18" charset="0"/>
            </a:endParaRPr>
          </a:p>
          <a:p>
            <a:pPr indent="-342900" lvl="1" marL="800100">
              <a:lnSpc>
                <a:spcPct val="150000"/>
              </a:lnSpc>
              <a:buFont typeface="Wingdings" panose="05000000000000000000" pitchFamily="2" charset="2"/>
              <a:buChar char="Ø"/>
            </a:pPr>
            <a:r>
              <a:rPr dirty="0" sz="2800" lang="en-IN">
                <a:latin typeface="Times New Roman" panose="02020603050405020304" pitchFamily="18" charset="0"/>
                <a:cs typeface="Times New Roman" panose="02020603050405020304" pitchFamily="18" charset="0"/>
              </a:rPr>
              <a:t>Enhancing Productivity</a:t>
            </a:r>
          </a:p>
          <a:p>
            <a:pPr indent="-342900" lvl="1" marL="800100">
              <a:lnSpc>
                <a:spcPct val="150000"/>
              </a:lnSpc>
              <a:buFont typeface="Wingdings" panose="05000000000000000000" pitchFamily="2" charset="2"/>
              <a:buChar char="Ø"/>
            </a:pPr>
            <a:r>
              <a:rPr dirty="0" sz="2800" lang="en-IN">
                <a:latin typeface="Times New Roman" panose="02020603050405020304" pitchFamily="18" charset="0"/>
                <a:cs typeface="Times New Roman" panose="02020603050405020304" pitchFamily="18" charset="0"/>
              </a:rPr>
              <a:t>Informed Decision-Making</a:t>
            </a:r>
          </a:p>
          <a:p>
            <a:pPr indent="-342900" lvl="1" marL="800100">
              <a:lnSpc>
                <a:spcPct val="150000"/>
              </a:lnSpc>
              <a:buFont typeface="Wingdings" panose="05000000000000000000" pitchFamily="2" charset="2"/>
              <a:buChar char="Ø"/>
            </a:pPr>
            <a:r>
              <a:rPr dirty="0" sz="2800" lang="en-IN">
                <a:latin typeface="Times New Roman" panose="02020603050405020304" pitchFamily="18" charset="0"/>
                <a:cs typeface="Times New Roman" panose="02020603050405020304" pitchFamily="18" charset="0"/>
              </a:rPr>
              <a:t>Identifying Trends and Patterns</a:t>
            </a:r>
          </a:p>
          <a:p>
            <a:pPr indent="-342900" lvl="1" marL="800100">
              <a:lnSpc>
                <a:spcPct val="150000"/>
              </a:lnSpc>
              <a:buFont typeface="Wingdings" panose="05000000000000000000" pitchFamily="2" charset="2"/>
              <a:buChar char="Ø"/>
            </a:pPr>
            <a:r>
              <a:rPr dirty="0" sz="2800" lang="en-IN">
                <a:latin typeface="Times New Roman" panose="02020603050405020304" pitchFamily="18" charset="0"/>
                <a:cs typeface="Times New Roman" panose="02020603050405020304" pitchFamily="18" charset="0"/>
              </a:rPr>
              <a:t>Ensuring Fairness and Compliance</a:t>
            </a:r>
          </a:p>
          <a:p>
            <a:pPr indent="-342900" lvl="1" marL="800100">
              <a:lnSpc>
                <a:spcPct val="150000"/>
              </a:lnSpc>
              <a:buFont typeface="Wingdings" panose="05000000000000000000" pitchFamily="2" charset="2"/>
              <a:buChar char="Ø"/>
            </a:pPr>
            <a:r>
              <a:rPr dirty="0" sz="2800" lang="en-IN">
                <a:latin typeface="Times New Roman" panose="02020603050405020304" pitchFamily="18" charset="0"/>
                <a:cs typeface="Times New Roman" panose="02020603050405020304" pitchFamily="18" charset="0"/>
              </a:rPr>
              <a:t>Strategic Planning</a:t>
            </a:r>
          </a:p>
        </p:txBody>
      </p:sp>
      <p:sp>
        <p:nvSpPr>
          <p:cNvPr id="1048609" name="object 10"/>
          <p:cNvSpPr txBox="1">
            <a:spLocks noGrp="1"/>
          </p:cNvSpPr>
          <p:nvPr>
            <p:ph type="sldNum" sz="quarter" idx="12"/>
          </p:nvPr>
        </p:nvSpPr>
        <p:spPr>
          <a:xfrm>
            <a:off x="8763000" y="490220"/>
            <a:ext cx="27432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10" name="object 7"/>
          <p:cNvSpPr txBox="1">
            <a:spLocks noGrp="1"/>
          </p:cNvSpPr>
          <p:nvPr>
            <p:ph type="title"/>
          </p:nvPr>
        </p:nvSpPr>
        <p:spPr>
          <a:xfrm>
            <a:off x="755332" y="401387"/>
            <a:ext cx="1068133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latin typeface="Times New Roman" panose="02020603050405020304" pitchFamily="18" charset="0"/>
                <a:cs typeface="Times New Roman" panose="02020603050405020304" pitchFamily="18" charset="0"/>
              </a:rPr>
              <a:t>PROJECT</a:t>
            </a:r>
            <a:r>
              <a:rPr dirty="0" sz="4250" lang="en-US" spc="5">
                <a:latin typeface="Times New Roman" panose="02020603050405020304" pitchFamily="18" charset="0"/>
                <a:cs typeface="Times New Roman" panose="02020603050405020304" pitchFamily="18" charset="0"/>
              </a:rPr>
              <a:t> </a:t>
            </a:r>
            <a:r>
              <a:rPr dirty="0" sz="4250" spc="-20">
                <a:latin typeface="Times New Roman" panose="02020603050405020304" pitchFamily="18" charset="0"/>
                <a:cs typeface="Times New Roman" panose="02020603050405020304" pitchFamily="18" charset="0"/>
              </a:rPr>
              <a:t>OVERVIEW</a:t>
            </a:r>
            <a:endParaRPr dirty="0" sz="4250">
              <a:latin typeface="Times New Roman" panose="02020603050405020304" pitchFamily="18" charset="0"/>
              <a:cs typeface="Times New Roman" panose="02020603050405020304" pitchFamily="18" charset="0"/>
            </a:endParaRPr>
          </a:p>
        </p:txBody>
      </p:sp>
      <p:sp>
        <p:nvSpPr>
          <p:cNvPr id="1048611" name="Text Placeholder 8"/>
          <p:cNvSpPr>
            <a:spLocks noGrp="1"/>
          </p:cNvSpPr>
          <p:nvPr>
            <p:ph idx="1"/>
          </p:nvPr>
        </p:nvSpPr>
        <p:spPr>
          <a:xfrm>
            <a:off x="609600" y="1371600"/>
            <a:ext cx="10972800" cy="5122941"/>
          </a:xfrm>
        </p:spPr>
        <p:txBody>
          <a:bodyPr>
            <a:normAutofit/>
          </a:bodyPr>
          <a:p>
            <a:pPr>
              <a:lnSpc>
                <a:spcPct val="150000"/>
              </a:lnSpc>
            </a:pPr>
            <a:r>
              <a:rPr b="1" dirty="0" sz="2400" lang="en-US">
                <a:latin typeface="Times New Roman" panose="02020603050405020304" pitchFamily="18" charset="0"/>
                <a:cs typeface="Times New Roman" panose="02020603050405020304" pitchFamily="18" charset="0"/>
              </a:rPr>
              <a:t>Objective:</a:t>
            </a:r>
          </a:p>
          <a:p>
            <a:pPr>
              <a:lnSpc>
                <a:spcPct val="150000"/>
              </a:lnSpc>
            </a:pPr>
            <a:r>
              <a:rPr dirty="0" lang="en-US">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The primary objective of this project is to systematically analyze employee performance across the organization, identify key factors affecting performance, and develop strategies to improve overall productivity, engagement, and job satisfaction.</a:t>
            </a:r>
          </a:p>
          <a:p>
            <a:pPr>
              <a:lnSpc>
                <a:spcPct val="150000"/>
              </a:lnSpc>
            </a:pPr>
            <a:r>
              <a:rPr dirty="0" sz="2000" lang="en-US">
                <a:latin typeface="Times New Roman" panose="02020603050405020304" pitchFamily="18" charset="0"/>
                <a:cs typeface="Times New Roman" panose="02020603050405020304" pitchFamily="18" charset="0"/>
              </a:rPr>
              <a:t>Employee performance analysis is crucial for several reasons:</a:t>
            </a:r>
          </a:p>
          <a:p>
            <a:pPr indent="-342900" lvl="1" marL="800100">
              <a:lnSpc>
                <a:spcPct val="150000"/>
              </a:lnSpc>
              <a:buFont typeface="Wingdings" panose="05000000000000000000" pitchFamily="2" charset="2"/>
              <a:buChar char="Ø"/>
            </a:pPr>
            <a:r>
              <a:rPr dirty="0" sz="2000" lang="en-IN">
                <a:latin typeface="Times New Roman" panose="02020603050405020304" pitchFamily="18" charset="0"/>
                <a:cs typeface="Times New Roman" panose="02020603050405020304" pitchFamily="18" charset="0"/>
              </a:rPr>
              <a:t>Feedback and improvement</a:t>
            </a:r>
          </a:p>
          <a:p>
            <a:pPr indent="-342900" lvl="1" marL="800100">
              <a:lnSpc>
                <a:spcPct val="150000"/>
              </a:lnSpc>
              <a:buFont typeface="Wingdings" panose="05000000000000000000" pitchFamily="2" charset="2"/>
              <a:buChar char="Ø"/>
            </a:pPr>
            <a:r>
              <a:rPr dirty="0" sz="2000" lang="en-IN">
                <a:latin typeface="Times New Roman" panose="02020603050405020304" pitchFamily="18" charset="0"/>
                <a:cs typeface="Times New Roman" panose="02020603050405020304" pitchFamily="18" charset="0"/>
              </a:rPr>
              <a:t>Goal setting</a:t>
            </a:r>
          </a:p>
          <a:p>
            <a:pPr indent="-342900" lvl="1" marL="800100">
              <a:lnSpc>
                <a:spcPct val="150000"/>
              </a:lnSpc>
              <a:buFont typeface="Wingdings" panose="05000000000000000000" pitchFamily="2" charset="2"/>
              <a:buChar char="Ø"/>
            </a:pPr>
            <a:r>
              <a:rPr dirty="0" sz="2000" lang="en-IN">
                <a:latin typeface="Times New Roman" panose="02020603050405020304" pitchFamily="18" charset="0"/>
                <a:cs typeface="Times New Roman" panose="02020603050405020304" pitchFamily="18" charset="0"/>
              </a:rPr>
              <a:t>Career development</a:t>
            </a:r>
          </a:p>
          <a:p>
            <a:pPr indent="-342900" lvl="1" marL="800100">
              <a:lnSpc>
                <a:spcPct val="150000"/>
              </a:lnSpc>
              <a:buFont typeface="Wingdings" panose="05000000000000000000" pitchFamily="2" charset="2"/>
              <a:buChar char="Ø"/>
            </a:pPr>
            <a:r>
              <a:rPr dirty="0" sz="2000" lang="en-IN">
                <a:latin typeface="Times New Roman" panose="02020603050405020304" pitchFamily="18" charset="0"/>
                <a:cs typeface="Times New Roman" panose="02020603050405020304" pitchFamily="18" charset="0"/>
              </a:rPr>
              <a:t>Increased productivity</a:t>
            </a:r>
          </a:p>
          <a:p>
            <a:pPr indent="-342900" lvl="1" marL="800100">
              <a:lnSpc>
                <a:spcPct val="150000"/>
              </a:lnSpc>
              <a:buFont typeface="Wingdings" panose="05000000000000000000" pitchFamily="2" charset="2"/>
              <a:buChar char="Ø"/>
            </a:pPr>
            <a:r>
              <a:rPr dirty="0" sz="2000" lang="en-IN">
                <a:latin typeface="Times New Roman" panose="02020603050405020304" pitchFamily="18" charset="0"/>
                <a:cs typeface="Times New Roman" panose="02020603050405020304" pitchFamily="18" charset="0"/>
              </a:rPr>
              <a:t>Alignment with organisational goals</a:t>
            </a:r>
          </a:p>
          <a:p>
            <a:pPr indent="-342900" lvl="1" marL="800100">
              <a:lnSpc>
                <a:spcPct val="150000"/>
              </a:lnSpc>
              <a:buFont typeface="Wingdings" panose="05000000000000000000" pitchFamily="2" charset="2"/>
              <a:buChar char="Ø"/>
            </a:pPr>
            <a:r>
              <a:rPr dirty="0" sz="2000" lang="en-IN">
                <a:latin typeface="Times New Roman" panose="02020603050405020304" pitchFamily="18" charset="0"/>
                <a:cs typeface="Times New Roman" panose="02020603050405020304" pitchFamily="18" charset="0"/>
              </a:rPr>
              <a:t>Employee retention </a:t>
            </a:r>
          </a:p>
        </p:txBody>
      </p:sp>
      <p:sp>
        <p:nvSpPr>
          <p:cNvPr id="1048612" name="object 10"/>
          <p:cNvSpPr txBox="1">
            <a:spLocks noGrp="1"/>
          </p:cNvSpPr>
          <p:nvPr>
            <p:ph type="sldNum" sz="quarter" idx="12"/>
          </p:nvPr>
        </p:nvSpPr>
        <p:spPr>
          <a:xfrm>
            <a:off x="8763000" y="490220"/>
            <a:ext cx="27432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13" name="object 5"/>
          <p:cNvSpPr txBox="1">
            <a:spLocks noGrp="1"/>
          </p:cNvSpPr>
          <p:nvPr>
            <p:ph type="title"/>
          </p:nvPr>
        </p:nvSpPr>
        <p:spPr>
          <a:xfrm>
            <a:off x="755332" y="385444"/>
            <a:ext cx="10681335" cy="509114"/>
          </a:xfrm>
          <a:prstGeom prst="rect"/>
        </p:spPr>
        <p:txBody>
          <a:bodyPr bIns="0" lIns="0" rIns="0" rtlCol="0" tIns="16510" vert="horz" wrap="square">
            <a:spAutoFit/>
          </a:bodyPr>
          <a:p>
            <a:pPr marL="12700">
              <a:lnSpc>
                <a:spcPct val="100000"/>
              </a:lnSpc>
              <a:spcBef>
                <a:spcPts val="130"/>
              </a:spcBef>
            </a:pPr>
            <a:r>
              <a:rPr dirty="0" sz="3200" spc="25">
                <a:latin typeface="Times New Roman" panose="02020603050405020304" pitchFamily="18" charset="0"/>
                <a:cs typeface="Times New Roman" panose="02020603050405020304" pitchFamily="18" charset="0"/>
              </a:rPr>
              <a:t>W</a:t>
            </a:r>
            <a:r>
              <a:rPr dirty="0" sz="3200" spc="-20">
                <a:latin typeface="Times New Roman" panose="02020603050405020304" pitchFamily="18" charset="0"/>
                <a:cs typeface="Times New Roman" panose="02020603050405020304" pitchFamily="18" charset="0"/>
              </a:rPr>
              <a:t>H</a:t>
            </a:r>
            <a:r>
              <a:rPr dirty="0" sz="3200" spc="20">
                <a:latin typeface="Times New Roman" panose="02020603050405020304" pitchFamily="18" charset="0"/>
                <a:cs typeface="Times New Roman" panose="02020603050405020304" pitchFamily="18" charset="0"/>
              </a:rPr>
              <a:t>O</a:t>
            </a:r>
            <a:r>
              <a:rPr dirty="0" sz="3200" spc="-235">
                <a:latin typeface="Times New Roman" panose="02020603050405020304" pitchFamily="18" charset="0"/>
                <a:cs typeface="Times New Roman" panose="02020603050405020304" pitchFamily="18" charset="0"/>
              </a:rPr>
              <a:t> </a:t>
            </a:r>
            <a:r>
              <a:rPr dirty="0" sz="3200" spc="-10">
                <a:latin typeface="Times New Roman" panose="02020603050405020304" pitchFamily="18" charset="0"/>
                <a:cs typeface="Times New Roman" panose="02020603050405020304" pitchFamily="18" charset="0"/>
              </a:rPr>
              <a:t>AR</a:t>
            </a:r>
            <a:r>
              <a:rPr dirty="0" sz="3200" spc="15">
                <a:latin typeface="Times New Roman" panose="02020603050405020304" pitchFamily="18" charset="0"/>
                <a:cs typeface="Times New Roman" panose="02020603050405020304" pitchFamily="18" charset="0"/>
              </a:rPr>
              <a:t>E</a:t>
            </a:r>
            <a:r>
              <a:rPr dirty="0" sz="3200" spc="-35">
                <a:latin typeface="Times New Roman" panose="02020603050405020304" pitchFamily="18" charset="0"/>
                <a:cs typeface="Times New Roman" panose="02020603050405020304" pitchFamily="18" charset="0"/>
              </a:rPr>
              <a:t> </a:t>
            </a:r>
            <a:r>
              <a:rPr dirty="0" sz="3200" spc="-10">
                <a:latin typeface="Times New Roman" panose="02020603050405020304" pitchFamily="18" charset="0"/>
                <a:cs typeface="Times New Roman" panose="02020603050405020304" pitchFamily="18" charset="0"/>
              </a:rPr>
              <a:t>T</a:t>
            </a:r>
            <a:r>
              <a:rPr dirty="0" sz="3200" spc="-15">
                <a:latin typeface="Times New Roman" panose="02020603050405020304" pitchFamily="18" charset="0"/>
                <a:cs typeface="Times New Roman" panose="02020603050405020304" pitchFamily="18" charset="0"/>
              </a:rPr>
              <a:t>H</a:t>
            </a:r>
            <a:r>
              <a:rPr dirty="0" sz="3200" spc="15">
                <a:latin typeface="Times New Roman" panose="02020603050405020304" pitchFamily="18" charset="0"/>
                <a:cs typeface="Times New Roman" panose="02020603050405020304" pitchFamily="18" charset="0"/>
              </a:rPr>
              <a:t>E</a:t>
            </a:r>
            <a:r>
              <a:rPr dirty="0" sz="3200" spc="-35">
                <a:latin typeface="Times New Roman" panose="02020603050405020304" pitchFamily="18" charset="0"/>
                <a:cs typeface="Times New Roman" panose="02020603050405020304" pitchFamily="18" charset="0"/>
              </a:rPr>
              <a:t> </a:t>
            </a:r>
            <a:r>
              <a:rPr dirty="0" sz="3200" spc="-20">
                <a:latin typeface="Times New Roman" panose="02020603050405020304" pitchFamily="18" charset="0"/>
                <a:cs typeface="Times New Roman" panose="02020603050405020304" pitchFamily="18" charset="0"/>
              </a:rPr>
              <a:t>E</a:t>
            </a:r>
            <a:r>
              <a:rPr dirty="0" sz="3200" spc="30">
                <a:latin typeface="Times New Roman" panose="02020603050405020304" pitchFamily="18" charset="0"/>
                <a:cs typeface="Times New Roman" panose="02020603050405020304" pitchFamily="18" charset="0"/>
              </a:rPr>
              <a:t>N</a:t>
            </a:r>
            <a:r>
              <a:rPr dirty="0" sz="3200" spc="15">
                <a:latin typeface="Times New Roman" panose="02020603050405020304" pitchFamily="18" charset="0"/>
                <a:cs typeface="Times New Roman" panose="02020603050405020304" pitchFamily="18" charset="0"/>
              </a:rPr>
              <a:t>D</a:t>
            </a:r>
            <a:r>
              <a:rPr dirty="0" sz="3200" spc="-45">
                <a:latin typeface="Times New Roman" panose="02020603050405020304" pitchFamily="18" charset="0"/>
                <a:cs typeface="Times New Roman" panose="02020603050405020304" pitchFamily="18" charset="0"/>
              </a:rPr>
              <a:t> </a:t>
            </a:r>
            <a:r>
              <a:rPr dirty="0" sz="3200">
                <a:latin typeface="Times New Roman" panose="02020603050405020304" pitchFamily="18" charset="0"/>
                <a:cs typeface="Times New Roman" panose="02020603050405020304" pitchFamily="18" charset="0"/>
              </a:rPr>
              <a:t>U</a:t>
            </a:r>
            <a:r>
              <a:rPr dirty="0" sz="3200" spc="10">
                <a:latin typeface="Times New Roman" panose="02020603050405020304" pitchFamily="18" charset="0"/>
                <a:cs typeface="Times New Roman" panose="02020603050405020304" pitchFamily="18" charset="0"/>
              </a:rPr>
              <a:t>S</a:t>
            </a:r>
            <a:r>
              <a:rPr dirty="0" sz="3200" spc="-25">
                <a:latin typeface="Times New Roman" panose="02020603050405020304" pitchFamily="18" charset="0"/>
                <a:cs typeface="Times New Roman" panose="02020603050405020304" pitchFamily="18" charset="0"/>
              </a:rPr>
              <a:t>E</a:t>
            </a:r>
            <a:r>
              <a:rPr dirty="0" sz="3200" spc="-10">
                <a:latin typeface="Times New Roman" panose="02020603050405020304" pitchFamily="18" charset="0"/>
                <a:cs typeface="Times New Roman" panose="02020603050405020304" pitchFamily="18" charset="0"/>
              </a:rPr>
              <a:t>R</a:t>
            </a:r>
            <a:r>
              <a:rPr dirty="0" sz="3200" spc="5">
                <a:latin typeface="Times New Roman" panose="02020603050405020304" pitchFamily="18" charset="0"/>
                <a:cs typeface="Times New Roman" panose="02020603050405020304" pitchFamily="18" charset="0"/>
              </a:rPr>
              <a:t>S?</a:t>
            </a:r>
            <a:endParaRPr dirty="0" sz="3200">
              <a:latin typeface="Times New Roman" panose="02020603050405020304" pitchFamily="18" charset="0"/>
              <a:cs typeface="Times New Roman" panose="02020603050405020304" pitchFamily="18" charset="0"/>
            </a:endParaRPr>
          </a:p>
        </p:txBody>
      </p:sp>
      <p:sp>
        <p:nvSpPr>
          <p:cNvPr id="1048614" name="Text Placeholder 6"/>
          <p:cNvSpPr>
            <a:spLocks noGrp="1"/>
          </p:cNvSpPr>
          <p:nvPr>
            <p:ph idx="1"/>
          </p:nvPr>
        </p:nvSpPr>
        <p:spPr>
          <a:xfrm>
            <a:off x="609600" y="1447800"/>
            <a:ext cx="9525000" cy="4001095"/>
          </a:xfrm>
        </p:spPr>
        <p:txBody>
          <a:bodyPr>
            <a:normAutofit fontScale="95000"/>
          </a:bodyPr>
          <a:p>
            <a:pPr>
              <a:lnSpc>
                <a:spcPct val="150000"/>
              </a:lnSpc>
            </a:pPr>
            <a:r>
              <a:rPr dirty="0" sz="2000" lang="en-US">
                <a:latin typeface="Times New Roman" panose="02020603050405020304" pitchFamily="18" charset="0"/>
                <a:cs typeface="Times New Roman" panose="02020603050405020304" pitchFamily="18" charset="0"/>
              </a:rPr>
              <a:t>Employee performance analysis is valuable tool for various stakeholders within an organization. Here are some of the key end users:</a:t>
            </a:r>
          </a:p>
          <a:p>
            <a:pPr indent="-342900" lvl="1" marL="800100">
              <a:lnSpc>
                <a:spcPct val="150000"/>
              </a:lnSpc>
              <a:buFont typeface="Wingdings" panose="05000000000000000000" pitchFamily="2" charset="2"/>
              <a:buChar char="Ø"/>
            </a:pPr>
            <a:r>
              <a:rPr dirty="0" sz="2000" lang="en-IN">
                <a:latin typeface="Times New Roman" panose="02020603050405020304" pitchFamily="18" charset="0"/>
                <a:cs typeface="Times New Roman" panose="02020603050405020304" pitchFamily="18" charset="0"/>
              </a:rPr>
              <a:t>Human resource department</a:t>
            </a:r>
          </a:p>
          <a:p>
            <a:pPr indent="-342900" lvl="1" marL="800100">
              <a:lnSpc>
                <a:spcPct val="150000"/>
              </a:lnSpc>
              <a:buFont typeface="Wingdings" panose="05000000000000000000" pitchFamily="2" charset="2"/>
              <a:buChar char="Ø"/>
            </a:pPr>
            <a:r>
              <a:rPr dirty="0" sz="2000" lang="en-IN">
                <a:latin typeface="Times New Roman" panose="02020603050405020304" pitchFamily="18" charset="0"/>
                <a:cs typeface="Times New Roman" panose="02020603050405020304" pitchFamily="18" charset="0"/>
              </a:rPr>
              <a:t>Managers and team leaders</a:t>
            </a:r>
          </a:p>
          <a:p>
            <a:pPr indent="-342900" lvl="1" marL="800100">
              <a:lnSpc>
                <a:spcPct val="150000"/>
              </a:lnSpc>
              <a:buFont typeface="Wingdings" panose="05000000000000000000" pitchFamily="2" charset="2"/>
              <a:buChar char="Ø"/>
            </a:pPr>
            <a:r>
              <a:rPr dirty="0" sz="2000" lang="en-IN">
                <a:latin typeface="Times New Roman" panose="02020603050405020304" pitchFamily="18" charset="0"/>
                <a:cs typeface="Times New Roman" panose="02020603050405020304" pitchFamily="18" charset="0"/>
              </a:rPr>
              <a:t>Executives and senior management</a:t>
            </a:r>
          </a:p>
          <a:p>
            <a:pPr indent="-342900" lvl="1" marL="800100">
              <a:lnSpc>
                <a:spcPct val="150000"/>
              </a:lnSpc>
              <a:buFont typeface="Wingdings" panose="05000000000000000000" pitchFamily="2" charset="2"/>
              <a:buChar char="Ø"/>
            </a:pPr>
            <a:r>
              <a:rPr dirty="0" sz="2000" lang="en-IN">
                <a:latin typeface="Times New Roman" panose="02020603050405020304" pitchFamily="18" charset="0"/>
                <a:cs typeface="Times New Roman" panose="02020603050405020304" pitchFamily="18" charset="0"/>
              </a:rPr>
              <a:t>Employees</a:t>
            </a:r>
          </a:p>
          <a:p>
            <a:pPr indent="-342900" lvl="1" marL="800100">
              <a:lnSpc>
                <a:spcPct val="150000"/>
              </a:lnSpc>
              <a:buFont typeface="Wingdings" panose="05000000000000000000" pitchFamily="2" charset="2"/>
              <a:buChar char="Ø"/>
            </a:pPr>
            <a:r>
              <a:rPr dirty="0" sz="2000" lang="en-IN">
                <a:latin typeface="Times New Roman" panose="02020603050405020304" pitchFamily="18" charset="0"/>
                <a:cs typeface="Times New Roman" panose="02020603050405020304" pitchFamily="18" charset="0"/>
              </a:rPr>
              <a:t>Training and development teams</a:t>
            </a:r>
          </a:p>
          <a:p>
            <a:pPr indent="-342900" lvl="1" marL="800100">
              <a:lnSpc>
                <a:spcPct val="150000"/>
              </a:lnSpc>
              <a:buFont typeface="Wingdings" panose="05000000000000000000" pitchFamily="2" charset="2"/>
              <a:buChar char="Ø"/>
            </a:pPr>
            <a:r>
              <a:rPr dirty="0" sz="2000" lang="en-IN">
                <a:latin typeface="Times New Roman" panose="02020603050405020304" pitchFamily="18" charset="0"/>
                <a:cs typeface="Times New Roman" panose="02020603050405020304" pitchFamily="18" charset="0"/>
              </a:rPr>
              <a:t>Data analysts</a:t>
            </a:r>
          </a:p>
          <a:p>
            <a:pPr indent="-342900" lvl="1" marL="800100">
              <a:buFont typeface="Wingdings" panose="05000000000000000000" pitchFamily="2" charset="2"/>
              <a:buChar char="Ø"/>
            </a:pPr>
            <a:endParaRPr dirty="0" sz="2000" lang="en-IN"/>
          </a:p>
        </p:txBody>
      </p:sp>
      <p:sp>
        <p:nvSpPr>
          <p:cNvPr id="1048615" name="object 8"/>
          <p:cNvSpPr txBox="1">
            <a:spLocks noGrp="1"/>
          </p:cNvSpPr>
          <p:nvPr>
            <p:ph type="sldNum" sz="quarter" idx="12"/>
          </p:nvPr>
        </p:nvSpPr>
        <p:spPr>
          <a:xfrm>
            <a:off x="8763000" y="490220"/>
            <a:ext cx="27432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22" name="object 6"/>
          <p:cNvSpPr txBox="1">
            <a:spLocks noGrp="1"/>
          </p:cNvSpPr>
          <p:nvPr>
            <p:ph type="title"/>
          </p:nvPr>
        </p:nvSpPr>
        <p:spPr>
          <a:xfrm>
            <a:off x="-1447799" y="-333470"/>
            <a:ext cx="11963400" cy="1943737"/>
          </a:xfrm>
          <a:prstGeom prst="rect"/>
        </p:spPr>
        <p:txBody>
          <a:bodyPr bIns="0" lIns="0" rIns="0" rtlCol="0" tIns="13335" vert="horz" wrap="square">
            <a:spAutoFit/>
          </a:bodyPr>
          <a:p>
            <a:pPr marL="12700">
              <a:lnSpc>
                <a:spcPct val="100000"/>
              </a:lnSpc>
              <a:spcBef>
                <a:spcPts val="105"/>
              </a:spcBef>
            </a:pPr>
            <a:br>
              <a:rPr dirty="0" sz="3200" lang="en-US" spc="10">
                <a:latin typeface="Times New Roman" panose="02020603050405020304" pitchFamily="18" charset="0"/>
                <a:cs typeface="Times New Roman" panose="02020603050405020304" pitchFamily="18" charset="0"/>
              </a:rPr>
            </a:br>
            <a:br>
              <a:rPr dirty="0" sz="3200" lang="en-IN" spc="10">
                <a:latin typeface="Times New Roman" panose="02020603050405020304" pitchFamily="18" charset="0"/>
                <a:cs typeface="Times New Roman" panose="02020603050405020304" pitchFamily="18" charset="0"/>
              </a:rPr>
            </a:br>
            <a:br>
              <a:rPr dirty="0" sz="3200" lang="en-IN" spc="10">
                <a:latin typeface="Times New Roman" panose="02020603050405020304" pitchFamily="18" charset="0"/>
                <a:cs typeface="Times New Roman" panose="02020603050405020304" pitchFamily="18" charset="0"/>
              </a:rPr>
            </a:br>
            <a:r>
              <a:rPr dirty="0" sz="3200" spc="10">
                <a:latin typeface="Times New Roman" panose="02020603050405020304" pitchFamily="18" charset="0"/>
                <a:cs typeface="Times New Roman" panose="02020603050405020304" pitchFamily="18" charset="0"/>
              </a:rPr>
              <a:t>O</a:t>
            </a:r>
            <a:r>
              <a:rPr dirty="0" sz="3200" spc="25">
                <a:latin typeface="Times New Roman" panose="02020603050405020304" pitchFamily="18" charset="0"/>
                <a:cs typeface="Times New Roman" panose="02020603050405020304" pitchFamily="18" charset="0"/>
              </a:rPr>
              <a:t>U</a:t>
            </a:r>
            <a:r>
              <a:rPr dirty="0" sz="3200">
                <a:latin typeface="Times New Roman" panose="02020603050405020304" pitchFamily="18" charset="0"/>
                <a:cs typeface="Times New Roman" panose="02020603050405020304" pitchFamily="18" charset="0"/>
              </a:rPr>
              <a:t>R</a:t>
            </a:r>
            <a:r>
              <a:rPr dirty="0" sz="3200" spc="5">
                <a:latin typeface="Times New Roman" panose="02020603050405020304" pitchFamily="18" charset="0"/>
                <a:cs typeface="Times New Roman" panose="02020603050405020304" pitchFamily="18" charset="0"/>
              </a:rPr>
              <a:t> </a:t>
            </a:r>
            <a:r>
              <a:rPr dirty="0" sz="3200" spc="25">
                <a:latin typeface="Times New Roman" panose="02020603050405020304" pitchFamily="18" charset="0"/>
                <a:cs typeface="Times New Roman" panose="02020603050405020304" pitchFamily="18" charset="0"/>
              </a:rPr>
              <a:t>S</a:t>
            </a:r>
            <a:r>
              <a:rPr dirty="0" sz="3200" spc="10">
                <a:latin typeface="Times New Roman" panose="02020603050405020304" pitchFamily="18" charset="0"/>
                <a:cs typeface="Times New Roman" panose="02020603050405020304" pitchFamily="18" charset="0"/>
              </a:rPr>
              <a:t>O</a:t>
            </a:r>
            <a:r>
              <a:rPr dirty="0" sz="3200" spc="25">
                <a:latin typeface="Times New Roman" panose="02020603050405020304" pitchFamily="18" charset="0"/>
                <a:cs typeface="Times New Roman" panose="02020603050405020304" pitchFamily="18" charset="0"/>
              </a:rPr>
              <a:t>LU</a:t>
            </a:r>
            <a:r>
              <a:rPr dirty="0" sz="3200" spc="-35">
                <a:latin typeface="Times New Roman" panose="02020603050405020304" pitchFamily="18" charset="0"/>
                <a:cs typeface="Times New Roman" panose="02020603050405020304" pitchFamily="18" charset="0"/>
              </a:rPr>
              <a:t>T</a:t>
            </a:r>
            <a:r>
              <a:rPr dirty="0" sz="3200" spc="-30">
                <a:latin typeface="Times New Roman" panose="02020603050405020304" pitchFamily="18" charset="0"/>
                <a:cs typeface="Times New Roman" panose="02020603050405020304" pitchFamily="18" charset="0"/>
              </a:rPr>
              <a:t>I</a:t>
            </a:r>
            <a:r>
              <a:rPr dirty="0" sz="3200" spc="10">
                <a:latin typeface="Times New Roman" panose="02020603050405020304" pitchFamily="18" charset="0"/>
                <a:cs typeface="Times New Roman" panose="02020603050405020304" pitchFamily="18" charset="0"/>
              </a:rPr>
              <a:t>O</a:t>
            </a:r>
            <a:r>
              <a:rPr dirty="0" sz="3200">
                <a:latin typeface="Times New Roman" panose="02020603050405020304" pitchFamily="18" charset="0"/>
                <a:cs typeface="Times New Roman" panose="02020603050405020304" pitchFamily="18" charset="0"/>
              </a:rPr>
              <a:t>N</a:t>
            </a:r>
            <a:r>
              <a:rPr dirty="0" sz="3200" spc="-345">
                <a:latin typeface="Times New Roman" panose="02020603050405020304" pitchFamily="18" charset="0"/>
                <a:cs typeface="Times New Roman" panose="02020603050405020304" pitchFamily="18" charset="0"/>
              </a:rPr>
              <a:t> </a:t>
            </a:r>
            <a:r>
              <a:rPr dirty="0" sz="3200" spc="-35">
                <a:latin typeface="Times New Roman" panose="02020603050405020304" pitchFamily="18" charset="0"/>
                <a:cs typeface="Times New Roman" panose="02020603050405020304" pitchFamily="18" charset="0"/>
              </a:rPr>
              <a:t>A</a:t>
            </a:r>
            <a:r>
              <a:rPr dirty="0" sz="3200" spc="-5">
                <a:latin typeface="Times New Roman" panose="02020603050405020304" pitchFamily="18" charset="0"/>
                <a:cs typeface="Times New Roman" panose="02020603050405020304" pitchFamily="18" charset="0"/>
              </a:rPr>
              <a:t>N</a:t>
            </a:r>
            <a:r>
              <a:rPr dirty="0" sz="3200">
                <a:latin typeface="Times New Roman" panose="02020603050405020304" pitchFamily="18" charset="0"/>
                <a:cs typeface="Times New Roman" panose="02020603050405020304" pitchFamily="18" charset="0"/>
              </a:rPr>
              <a:t>D</a:t>
            </a:r>
            <a:r>
              <a:rPr dirty="0" sz="3200" spc="35">
                <a:latin typeface="Times New Roman" panose="02020603050405020304" pitchFamily="18" charset="0"/>
                <a:cs typeface="Times New Roman" panose="02020603050405020304" pitchFamily="18" charset="0"/>
              </a:rPr>
              <a:t> </a:t>
            </a:r>
            <a:r>
              <a:rPr dirty="0" sz="3200" spc="-30">
                <a:latin typeface="Times New Roman" panose="02020603050405020304" pitchFamily="18" charset="0"/>
                <a:cs typeface="Times New Roman" panose="02020603050405020304" pitchFamily="18" charset="0"/>
              </a:rPr>
              <a:t>I</a:t>
            </a:r>
            <a:r>
              <a:rPr dirty="0" sz="3200" spc="-35">
                <a:latin typeface="Times New Roman" panose="02020603050405020304" pitchFamily="18" charset="0"/>
                <a:cs typeface="Times New Roman" panose="02020603050405020304" pitchFamily="18" charset="0"/>
              </a:rPr>
              <a:t>T</a:t>
            </a:r>
            <a:r>
              <a:rPr dirty="0" sz="3200">
                <a:latin typeface="Times New Roman" panose="02020603050405020304" pitchFamily="18" charset="0"/>
                <a:cs typeface="Times New Roman" panose="02020603050405020304" pitchFamily="18" charset="0"/>
              </a:rPr>
              <a:t>S</a:t>
            </a:r>
            <a:r>
              <a:rPr dirty="0" sz="3200" spc="60">
                <a:latin typeface="Times New Roman" panose="02020603050405020304" pitchFamily="18" charset="0"/>
                <a:cs typeface="Times New Roman" panose="02020603050405020304" pitchFamily="18" charset="0"/>
              </a:rPr>
              <a:t> </a:t>
            </a:r>
            <a:r>
              <a:rPr dirty="0" sz="3200" spc="-295">
                <a:latin typeface="Times New Roman" panose="02020603050405020304" pitchFamily="18" charset="0"/>
                <a:cs typeface="Times New Roman" panose="02020603050405020304" pitchFamily="18" charset="0"/>
              </a:rPr>
              <a:t>V</a:t>
            </a:r>
            <a:r>
              <a:rPr dirty="0" sz="3200" spc="-35">
                <a:latin typeface="Times New Roman" panose="02020603050405020304" pitchFamily="18" charset="0"/>
                <a:cs typeface="Times New Roman" panose="02020603050405020304" pitchFamily="18" charset="0"/>
              </a:rPr>
              <a:t>A</a:t>
            </a:r>
            <a:r>
              <a:rPr dirty="0" sz="3200" spc="25">
                <a:latin typeface="Times New Roman" panose="02020603050405020304" pitchFamily="18" charset="0"/>
                <a:cs typeface="Times New Roman" panose="02020603050405020304" pitchFamily="18" charset="0"/>
              </a:rPr>
              <a:t>LU</a:t>
            </a:r>
            <a:r>
              <a:rPr dirty="0" sz="3200">
                <a:latin typeface="Times New Roman" panose="02020603050405020304" pitchFamily="18" charset="0"/>
                <a:cs typeface="Times New Roman" panose="02020603050405020304" pitchFamily="18" charset="0"/>
              </a:rPr>
              <a:t>E</a:t>
            </a:r>
            <a:r>
              <a:rPr dirty="0" sz="3200" spc="-65">
                <a:latin typeface="Times New Roman" panose="02020603050405020304" pitchFamily="18" charset="0"/>
                <a:cs typeface="Times New Roman" panose="02020603050405020304" pitchFamily="18" charset="0"/>
              </a:rPr>
              <a:t> </a:t>
            </a:r>
            <a:r>
              <a:rPr dirty="0" sz="3200" spc="-15">
                <a:latin typeface="Times New Roman" panose="02020603050405020304" pitchFamily="18" charset="0"/>
                <a:cs typeface="Times New Roman" panose="02020603050405020304" pitchFamily="18" charset="0"/>
              </a:rPr>
              <a:t>P</a:t>
            </a:r>
            <a:r>
              <a:rPr dirty="0" sz="3200" spc="-30">
                <a:latin typeface="Times New Roman" panose="02020603050405020304" pitchFamily="18" charset="0"/>
                <a:cs typeface="Times New Roman" panose="02020603050405020304" pitchFamily="18" charset="0"/>
              </a:rPr>
              <a:t>R</a:t>
            </a:r>
            <a:r>
              <a:rPr dirty="0" sz="3200" spc="10">
                <a:latin typeface="Times New Roman" panose="02020603050405020304" pitchFamily="18" charset="0"/>
                <a:cs typeface="Times New Roman" panose="02020603050405020304" pitchFamily="18" charset="0"/>
              </a:rPr>
              <a:t>O</a:t>
            </a:r>
            <a:r>
              <a:rPr dirty="0" sz="3200" spc="-15">
                <a:latin typeface="Times New Roman" panose="02020603050405020304" pitchFamily="18" charset="0"/>
                <a:cs typeface="Times New Roman" panose="02020603050405020304" pitchFamily="18" charset="0"/>
              </a:rPr>
              <a:t>P</a:t>
            </a:r>
            <a:r>
              <a:rPr dirty="0" sz="3200" spc="10">
                <a:latin typeface="Times New Roman" panose="02020603050405020304" pitchFamily="18" charset="0"/>
                <a:cs typeface="Times New Roman" panose="02020603050405020304" pitchFamily="18" charset="0"/>
              </a:rPr>
              <a:t>O</a:t>
            </a:r>
            <a:r>
              <a:rPr dirty="0" sz="3200" spc="25">
                <a:latin typeface="Times New Roman" panose="02020603050405020304" pitchFamily="18" charset="0"/>
                <a:cs typeface="Times New Roman" panose="02020603050405020304" pitchFamily="18" charset="0"/>
              </a:rPr>
              <a:t>S</a:t>
            </a:r>
            <a:r>
              <a:rPr dirty="0" sz="3200" spc="-30">
                <a:latin typeface="Times New Roman" panose="02020603050405020304" pitchFamily="18" charset="0"/>
                <a:cs typeface="Times New Roman" panose="02020603050405020304" pitchFamily="18" charset="0"/>
              </a:rPr>
              <a:t>I</a:t>
            </a:r>
            <a:r>
              <a:rPr dirty="0" sz="3200" spc="-35">
                <a:latin typeface="Times New Roman" panose="02020603050405020304" pitchFamily="18" charset="0"/>
                <a:cs typeface="Times New Roman" panose="02020603050405020304" pitchFamily="18" charset="0"/>
              </a:rPr>
              <a:t>T</a:t>
            </a:r>
            <a:r>
              <a:rPr dirty="0" sz="3200" spc="-30">
                <a:latin typeface="Times New Roman" panose="02020603050405020304" pitchFamily="18" charset="0"/>
                <a:cs typeface="Times New Roman" panose="02020603050405020304" pitchFamily="18" charset="0"/>
              </a:rPr>
              <a:t>I</a:t>
            </a:r>
            <a:r>
              <a:rPr dirty="0" sz="3200" spc="10">
                <a:latin typeface="Times New Roman" panose="02020603050405020304" pitchFamily="18" charset="0"/>
                <a:cs typeface="Times New Roman" panose="02020603050405020304" pitchFamily="18" charset="0"/>
              </a:rPr>
              <a:t>O</a:t>
            </a:r>
            <a:r>
              <a:rPr dirty="0" sz="3200">
                <a:latin typeface="Times New Roman" panose="02020603050405020304" pitchFamily="18" charset="0"/>
                <a:cs typeface="Times New Roman" panose="02020603050405020304" pitchFamily="18" charset="0"/>
              </a:rPr>
              <a:t>N</a:t>
            </a:r>
          </a:p>
        </p:txBody>
      </p:sp>
      <p:sp>
        <p:nvSpPr>
          <p:cNvPr id="1048623" name="Content Placeholder 7"/>
          <p:cNvSpPr>
            <a:spLocks noGrp="1"/>
          </p:cNvSpPr>
          <p:nvPr>
            <p:ph sz="half" idx="2"/>
          </p:nvPr>
        </p:nvSpPr>
        <p:spPr>
          <a:xfrm>
            <a:off x="457200" y="1577340"/>
            <a:ext cx="4953000" cy="4559299"/>
          </a:xfrm>
        </p:spPr>
        <p:txBody>
          <a:bodyPr/>
          <a:p>
            <a:pPr>
              <a:lnSpc>
                <a:spcPct val="150000"/>
              </a:lnSpc>
            </a:pPr>
            <a:endParaRPr b="1" dirty="0" sz="2000" lang="en-US">
              <a:latin typeface="Times New Roman" panose="02020603050405020304" pitchFamily="18" charset="0"/>
              <a:cs typeface="Times New Roman" panose="02020603050405020304" pitchFamily="18" charset="0"/>
            </a:endParaRPr>
          </a:p>
          <a:p>
            <a:pPr>
              <a:lnSpc>
                <a:spcPct val="150000"/>
              </a:lnSpc>
            </a:pPr>
            <a:r>
              <a:rPr b="1" dirty="0" sz="2000" lang="en-US">
                <a:latin typeface="Times New Roman" panose="02020603050405020304" pitchFamily="18" charset="0"/>
                <a:cs typeface="Times New Roman" panose="02020603050405020304" pitchFamily="18" charset="0"/>
              </a:rPr>
              <a:t>SOLUTION FOR EMPLOYEE PERFORMANCE ANALYSIS :</a:t>
            </a:r>
          </a:p>
          <a:p>
            <a:pPr indent="-285750" lvl="1" marL="742950">
              <a:lnSpc>
                <a:spcPct val="150000"/>
              </a:lnSpc>
              <a:buFont typeface="Wingdings" panose="05000000000000000000" pitchFamily="2" charset="2"/>
              <a:buChar char="Ø"/>
            </a:pPr>
            <a:r>
              <a:rPr dirty="0" sz="2000" lang="en-IN">
                <a:latin typeface="Times New Roman" panose="02020603050405020304" pitchFamily="18" charset="0"/>
                <a:cs typeface="Times New Roman" panose="02020603050405020304" pitchFamily="18" charset="0"/>
              </a:rPr>
              <a:t>Data collection and integration </a:t>
            </a:r>
          </a:p>
          <a:p>
            <a:pPr indent="-285750" lvl="1" marL="742950">
              <a:lnSpc>
                <a:spcPct val="150000"/>
              </a:lnSpc>
              <a:buFont typeface="Wingdings" panose="05000000000000000000" pitchFamily="2" charset="2"/>
              <a:buChar char="Ø"/>
            </a:pPr>
            <a:r>
              <a:rPr dirty="0" sz="2000" lang="en-IN">
                <a:latin typeface="Times New Roman" panose="02020603050405020304" pitchFamily="18" charset="0"/>
                <a:cs typeface="Times New Roman" panose="02020603050405020304" pitchFamily="18" charset="0"/>
              </a:rPr>
              <a:t>Performance metrics</a:t>
            </a:r>
          </a:p>
          <a:p>
            <a:pPr indent="-285750" lvl="1" marL="742950">
              <a:lnSpc>
                <a:spcPct val="150000"/>
              </a:lnSpc>
              <a:buFont typeface="Wingdings" panose="05000000000000000000" pitchFamily="2" charset="2"/>
              <a:buChar char="Ø"/>
            </a:pPr>
            <a:r>
              <a:rPr dirty="0" sz="2000" lang="en-IN">
                <a:latin typeface="Times New Roman" panose="02020603050405020304" pitchFamily="18" charset="0"/>
                <a:cs typeface="Times New Roman" panose="02020603050405020304" pitchFamily="18" charset="0"/>
              </a:rPr>
              <a:t>Advanced analytics</a:t>
            </a:r>
          </a:p>
          <a:p>
            <a:pPr indent="-285750" lvl="1" marL="742950">
              <a:lnSpc>
                <a:spcPct val="150000"/>
              </a:lnSpc>
              <a:buFont typeface="Wingdings" panose="05000000000000000000" pitchFamily="2" charset="2"/>
              <a:buChar char="Ø"/>
            </a:pPr>
            <a:r>
              <a:rPr dirty="0" sz="2000" lang="en-IN">
                <a:latin typeface="Times New Roman" panose="02020603050405020304" pitchFamily="18" charset="0"/>
                <a:cs typeface="Times New Roman" panose="02020603050405020304" pitchFamily="18" charset="0"/>
              </a:rPr>
              <a:t>Personalised insights</a:t>
            </a:r>
          </a:p>
          <a:p>
            <a:pPr indent="-285750" lvl="1" marL="742950">
              <a:lnSpc>
                <a:spcPct val="150000"/>
              </a:lnSpc>
              <a:buFont typeface="Wingdings" panose="05000000000000000000" pitchFamily="2" charset="2"/>
              <a:buChar char="Ø"/>
            </a:pPr>
            <a:r>
              <a:rPr dirty="0" sz="2000" lang="en-IN">
                <a:latin typeface="Times New Roman" panose="02020603050405020304" pitchFamily="18" charset="0"/>
                <a:cs typeface="Times New Roman" panose="02020603050405020304" pitchFamily="18" charset="0"/>
              </a:rPr>
              <a:t>Continuous feedback and improvement</a:t>
            </a:r>
          </a:p>
        </p:txBody>
      </p:sp>
      <p:sp>
        <p:nvSpPr>
          <p:cNvPr id="1048624" name="Content Placeholder 9"/>
          <p:cNvSpPr>
            <a:spLocks noGrp="1"/>
          </p:cNvSpPr>
          <p:nvPr>
            <p:ph sz="half" idx="3"/>
          </p:nvPr>
        </p:nvSpPr>
        <p:spPr>
          <a:xfrm>
            <a:off x="5867400" y="1577340"/>
            <a:ext cx="4495800" cy="4897120"/>
          </a:xfrm>
        </p:spPr>
        <p:txBody>
          <a:bodyPr/>
          <a:p>
            <a:pPr>
              <a:lnSpc>
                <a:spcPct val="150000"/>
              </a:lnSpc>
            </a:pPr>
            <a:endParaRPr b="1" dirty="0" sz="2000" lang="en-US">
              <a:latin typeface="Times New Roman" panose="02020603050405020304" pitchFamily="18" charset="0"/>
              <a:cs typeface="Times New Roman" panose="02020603050405020304" pitchFamily="18" charset="0"/>
            </a:endParaRPr>
          </a:p>
          <a:p>
            <a:pPr>
              <a:lnSpc>
                <a:spcPct val="150000"/>
              </a:lnSpc>
            </a:pPr>
            <a:r>
              <a:rPr b="1" dirty="0" sz="2000" lang="en-US">
                <a:latin typeface="Times New Roman" panose="02020603050405020304" pitchFamily="18" charset="0"/>
                <a:cs typeface="Times New Roman" panose="02020603050405020304" pitchFamily="18" charset="0"/>
              </a:rPr>
              <a:t>V</a:t>
            </a:r>
            <a:r>
              <a:rPr b="1" dirty="0" sz="2000" lang="en-IN">
                <a:latin typeface="Times New Roman" panose="02020603050405020304" pitchFamily="18" charset="0"/>
                <a:cs typeface="Times New Roman" panose="02020603050405020304" pitchFamily="18" charset="0"/>
              </a:rPr>
              <a:t>ALUE PROPOSITION :</a:t>
            </a:r>
          </a:p>
          <a:p>
            <a:pPr indent="-285750" lvl="1" marL="742950">
              <a:lnSpc>
                <a:spcPct val="150000"/>
              </a:lnSpc>
              <a:buFont typeface="Wingdings" panose="05000000000000000000" pitchFamily="2" charset="2"/>
              <a:buChar char="Ø"/>
            </a:pPr>
            <a:r>
              <a:rPr dirty="0" sz="2000" lang="en-US">
                <a:latin typeface="Times New Roman" panose="02020603050405020304" pitchFamily="18" charset="0"/>
                <a:cs typeface="Times New Roman" panose="02020603050405020304" pitchFamily="18" charset="0"/>
              </a:rPr>
              <a:t>Enhanced productivity</a:t>
            </a:r>
          </a:p>
          <a:p>
            <a:pPr indent="-285750" lvl="1" marL="742950">
              <a:lnSpc>
                <a:spcPct val="150000"/>
              </a:lnSpc>
              <a:buFont typeface="Wingdings" panose="05000000000000000000" pitchFamily="2" charset="2"/>
              <a:buChar char="Ø"/>
            </a:pPr>
            <a:r>
              <a:rPr dirty="0" sz="2000" lang="en-US">
                <a:latin typeface="Times New Roman" panose="02020603050405020304" pitchFamily="18" charset="0"/>
                <a:cs typeface="Times New Roman" panose="02020603050405020304" pitchFamily="18" charset="0"/>
              </a:rPr>
              <a:t>Employee engagement and retention</a:t>
            </a:r>
          </a:p>
          <a:p>
            <a:pPr indent="-285750" lvl="1" marL="742950">
              <a:lnSpc>
                <a:spcPct val="150000"/>
              </a:lnSpc>
              <a:buFont typeface="Wingdings" panose="05000000000000000000" pitchFamily="2" charset="2"/>
              <a:buChar char="Ø"/>
            </a:pPr>
            <a:r>
              <a:rPr dirty="0" sz="2000" lang="en-US">
                <a:latin typeface="Times New Roman" panose="02020603050405020304" pitchFamily="18" charset="0"/>
                <a:cs typeface="Times New Roman" panose="02020603050405020304" pitchFamily="18" charset="0"/>
              </a:rPr>
              <a:t>Data-driven decisions</a:t>
            </a:r>
          </a:p>
          <a:p>
            <a:pPr indent="-285750" lvl="1" marL="742950">
              <a:lnSpc>
                <a:spcPct val="150000"/>
              </a:lnSpc>
              <a:buFont typeface="Wingdings" panose="05000000000000000000" pitchFamily="2" charset="2"/>
              <a:buChar char="Ø"/>
            </a:pPr>
            <a:r>
              <a:rPr dirty="0" sz="2000" lang="en-US">
                <a:latin typeface="Times New Roman" panose="02020603050405020304" pitchFamily="18" charset="0"/>
                <a:cs typeface="Times New Roman" panose="02020603050405020304" pitchFamily="18" charset="0"/>
              </a:rPr>
              <a:t>Improved organizational performance</a:t>
            </a:r>
          </a:p>
          <a:p>
            <a:pPr indent="-285750" lvl="1" marL="742950">
              <a:lnSpc>
                <a:spcPct val="150000"/>
              </a:lnSpc>
              <a:buFont typeface="Wingdings" panose="05000000000000000000" pitchFamily="2" charset="2"/>
              <a:buChar char="Ø"/>
            </a:pPr>
            <a:r>
              <a:rPr dirty="0" sz="2000" lang="en-US">
                <a:latin typeface="Times New Roman" panose="02020603050405020304" pitchFamily="18" charset="0"/>
                <a:cs typeface="Times New Roman" panose="02020603050405020304" pitchFamily="18" charset="0"/>
              </a:rPr>
              <a:t>Scalability and flexibility</a:t>
            </a:r>
          </a:p>
          <a:p>
            <a:pPr indent="-285750" lvl="1" marL="742950">
              <a:buFont typeface="Wingdings" panose="05000000000000000000" pitchFamily="2" charset="2"/>
              <a:buChar char="Ø"/>
            </a:pPr>
            <a:endParaRPr dirty="0" lang="en-US"/>
          </a:p>
        </p:txBody>
      </p:sp>
      <p:sp>
        <p:nvSpPr>
          <p:cNvPr id="1048625" name="object 9"/>
          <p:cNvSpPr txBox="1">
            <a:spLocks noGrp="1"/>
          </p:cNvSpPr>
          <p:nvPr>
            <p:ph type="sldNum" sz="quarter" idx="7"/>
          </p:nvPr>
        </p:nvSpPr>
        <p:spPr>
          <a:xfrm>
            <a:off x="8763000" y="477520"/>
            <a:ext cx="2743200" cy="1720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26" name="Title 1"/>
          <p:cNvSpPr>
            <a:spLocks noGrp="1"/>
          </p:cNvSpPr>
          <p:nvPr>
            <p:ph type="title"/>
          </p:nvPr>
        </p:nvSpPr>
        <p:spPr>
          <a:xfrm>
            <a:off x="755332" y="385444"/>
            <a:ext cx="10681335" cy="677108"/>
          </a:xfrm>
        </p:spPr>
        <p:txBody>
          <a:bodyPr>
            <a:normAutofit/>
          </a:bodyPr>
          <a:p>
            <a:r>
              <a:rPr dirty="0" sz="4400" lang="en-IN">
                <a:latin typeface="Times New Roman" panose="02020603050405020304" pitchFamily="18" charset="0"/>
                <a:cs typeface="Times New Roman" panose="02020603050405020304" pitchFamily="18" charset="0"/>
              </a:rPr>
              <a:t>Dataset Description</a:t>
            </a:r>
          </a:p>
        </p:txBody>
      </p:sp>
      <p:sp>
        <p:nvSpPr>
          <p:cNvPr id="1048627" name="Text Placeholder 2"/>
          <p:cNvSpPr>
            <a:spLocks noGrp="1"/>
          </p:cNvSpPr>
          <p:nvPr>
            <p:ph idx="1"/>
          </p:nvPr>
        </p:nvSpPr>
        <p:spPr>
          <a:xfrm>
            <a:off x="609600" y="1295400"/>
            <a:ext cx="10439400" cy="5177156"/>
          </a:xfrm>
        </p:spPr>
        <p:txBody>
          <a:bodyPr>
            <a:normAutofit/>
          </a:bodyPr>
          <a:p>
            <a:pPr algn="just" indent="-285750" marL="285750">
              <a:lnSpc>
                <a:spcPct val="150000"/>
              </a:lnSpc>
              <a:buFont typeface="Wingdings" panose="05000000000000000000" pitchFamily="2" charset="2"/>
              <a:buChar char="Ø"/>
            </a:pPr>
            <a:r>
              <a:rPr b="1" dirty="0" sz="2900" lang="en-US">
                <a:latin typeface="Times New Roman" panose="02020603050405020304" pitchFamily="18" charset="0"/>
                <a:cs typeface="Times New Roman" panose="02020603050405020304" pitchFamily="18" charset="0"/>
              </a:rPr>
              <a:t>Employee ID:</a:t>
            </a:r>
            <a:r>
              <a:rPr dirty="0" sz="2900" lang="en-US">
                <a:latin typeface="Times New Roman" panose="02020603050405020304" pitchFamily="18" charset="0"/>
                <a:cs typeface="Times New Roman" panose="02020603050405020304" pitchFamily="18" charset="0"/>
              </a:rPr>
              <a:t> Unique identifier for each employee in the organization</a:t>
            </a:r>
            <a:r>
              <a:rPr dirty="0" sz="2900" lang="en-IN">
                <a:latin typeface="Times New Roman" panose="02020603050405020304" pitchFamily="18" charset="0"/>
                <a:cs typeface="Times New Roman" panose="02020603050405020304" pitchFamily="18" charset="0"/>
              </a:rPr>
              <a:t>. Described in numbers</a:t>
            </a:r>
          </a:p>
          <a:p>
            <a:pPr algn="just" indent="-285750" marL="285750">
              <a:lnSpc>
                <a:spcPct val="150000"/>
              </a:lnSpc>
              <a:buFont typeface="Wingdings" panose="05000000000000000000" pitchFamily="2" charset="2"/>
              <a:buChar char="Ø"/>
            </a:pPr>
            <a:r>
              <a:rPr b="1" dirty="0" sz="2900" lang="en-IN">
                <a:latin typeface="Times New Roman" panose="02020603050405020304" pitchFamily="18" charset="0"/>
                <a:cs typeface="Times New Roman" panose="02020603050405020304" pitchFamily="18" charset="0"/>
              </a:rPr>
              <a:t>First name: </a:t>
            </a:r>
            <a:r>
              <a:rPr dirty="0" sz="2900" lang="en-IN">
                <a:latin typeface="Times New Roman" panose="02020603050405020304" pitchFamily="18" charset="0"/>
                <a:cs typeface="Times New Roman" panose="02020603050405020304" pitchFamily="18" charset="0"/>
              </a:rPr>
              <a:t>First name of the employee in text</a:t>
            </a:r>
          </a:p>
          <a:p>
            <a:pPr algn="just" indent="-285750" marL="285750">
              <a:lnSpc>
                <a:spcPct val="150000"/>
              </a:lnSpc>
              <a:buFont typeface="Wingdings" panose="05000000000000000000" pitchFamily="2" charset="2"/>
              <a:buChar char="Ø"/>
            </a:pPr>
            <a:r>
              <a:rPr b="1" dirty="0" sz="2900" lang="en-US">
                <a:latin typeface="Times New Roman" panose="02020603050405020304" pitchFamily="18" charset="0"/>
                <a:cs typeface="Times New Roman" panose="02020603050405020304" pitchFamily="18" charset="0"/>
              </a:rPr>
              <a:t>Last name: </a:t>
            </a:r>
            <a:r>
              <a:rPr dirty="0" sz="2900" lang="en-US">
                <a:latin typeface="Times New Roman" panose="02020603050405020304" pitchFamily="18" charset="0"/>
                <a:cs typeface="Times New Roman" panose="02020603050405020304" pitchFamily="18" charset="0"/>
              </a:rPr>
              <a:t>Last name of the employee in text</a:t>
            </a:r>
          </a:p>
          <a:p>
            <a:pPr algn="just" indent="-285750" marL="285750">
              <a:lnSpc>
                <a:spcPct val="150000"/>
              </a:lnSpc>
              <a:buFont typeface="Wingdings" panose="05000000000000000000" pitchFamily="2" charset="2"/>
              <a:buChar char="Ø"/>
            </a:pPr>
            <a:r>
              <a:rPr b="1" dirty="0" sz="2900" lang="en-US">
                <a:latin typeface="Times New Roman" panose="02020603050405020304" pitchFamily="18" charset="0"/>
                <a:cs typeface="Times New Roman" panose="02020603050405020304" pitchFamily="18" charset="0"/>
              </a:rPr>
              <a:t>Business unit: </a:t>
            </a:r>
            <a:r>
              <a:rPr dirty="0" sz="2900" lang="en-US">
                <a:latin typeface="Times New Roman" panose="02020603050405020304" pitchFamily="18" charset="0"/>
                <a:cs typeface="Times New Roman" panose="02020603050405020304" pitchFamily="18" charset="0"/>
              </a:rPr>
              <a:t>The specific business unit or department to which the employee belongs, in text.</a:t>
            </a:r>
          </a:p>
          <a:p>
            <a:pPr algn="just" indent="-285750" marL="285750">
              <a:lnSpc>
                <a:spcPct val="150000"/>
              </a:lnSpc>
              <a:buFont typeface="Wingdings" panose="05000000000000000000" pitchFamily="2" charset="2"/>
              <a:buChar char="Ø"/>
            </a:pPr>
            <a:r>
              <a:rPr b="1" dirty="0" sz="2900" lang="en-US">
                <a:latin typeface="Times New Roman" panose="02020603050405020304" pitchFamily="18" charset="0"/>
                <a:cs typeface="Times New Roman" panose="02020603050405020304" pitchFamily="18" charset="0"/>
              </a:rPr>
              <a:t>Employee status: </a:t>
            </a:r>
            <a:r>
              <a:rPr dirty="0" sz="2900" lang="en-US">
                <a:latin typeface="Times New Roman" panose="02020603050405020304" pitchFamily="18" charset="0"/>
                <a:cs typeface="Times New Roman" panose="02020603050405020304" pitchFamily="18" charset="0"/>
              </a:rPr>
              <a:t>The current employment status of the employee i.e. active, on leave, terminated.</a:t>
            </a:r>
          </a:p>
          <a:p>
            <a:pPr algn="just" indent="-285750" marL="285750">
              <a:lnSpc>
                <a:spcPct val="150000"/>
              </a:lnSpc>
              <a:buFont typeface="Wingdings" panose="05000000000000000000" pitchFamily="2" charset="2"/>
              <a:buChar char="Ø"/>
            </a:pPr>
            <a:r>
              <a:rPr b="1" dirty="0" sz="2900" lang="en-US">
                <a:latin typeface="Times New Roman" panose="02020603050405020304" pitchFamily="18" charset="0"/>
                <a:cs typeface="Times New Roman" panose="02020603050405020304" pitchFamily="18" charset="0"/>
              </a:rPr>
              <a:t>Employee type: </a:t>
            </a:r>
            <a:r>
              <a:rPr dirty="0" sz="2900" lang="en-US">
                <a:latin typeface="Times New Roman" panose="02020603050405020304" pitchFamily="18" charset="0"/>
                <a:cs typeface="Times New Roman" panose="02020603050405020304" pitchFamily="18" charset="0"/>
              </a:rPr>
              <a:t>The type of employment the employee has full-time, part-time, contract.</a:t>
            </a:r>
          </a:p>
          <a:p>
            <a:pPr algn="just" indent="-285750" marL="285750">
              <a:lnSpc>
                <a:spcPct val="150000"/>
              </a:lnSpc>
              <a:buFont typeface="Wingdings" panose="05000000000000000000" pitchFamily="2" charset="2"/>
              <a:buChar char="Ø"/>
            </a:pPr>
            <a:r>
              <a:rPr b="1" dirty="0" sz="2900" lang="en-US">
                <a:latin typeface="Times New Roman" panose="02020603050405020304" pitchFamily="18" charset="0"/>
                <a:cs typeface="Times New Roman" panose="02020603050405020304" pitchFamily="18" charset="0"/>
              </a:rPr>
              <a:t>Gender code: </a:t>
            </a:r>
            <a:r>
              <a:rPr dirty="0" sz="2900" lang="en-US">
                <a:latin typeface="Times New Roman" panose="02020603050405020304" pitchFamily="18" charset="0"/>
                <a:cs typeface="Times New Roman" panose="02020603050405020304" pitchFamily="18" charset="0"/>
              </a:rPr>
              <a:t>A code representing the gender of the employee, M for male, F for female, N for non-binary.</a:t>
            </a:r>
          </a:p>
          <a:p>
            <a:pPr algn="just" indent="-285750" marL="285750">
              <a:lnSpc>
                <a:spcPct val="150000"/>
              </a:lnSpc>
              <a:buFont typeface="Wingdings" panose="05000000000000000000" pitchFamily="2" charset="2"/>
              <a:buChar char="Ø"/>
            </a:pPr>
            <a:r>
              <a:rPr b="1" dirty="0" sz="2900" lang="en-US">
                <a:latin typeface="Times New Roman" panose="02020603050405020304" pitchFamily="18" charset="0"/>
                <a:cs typeface="Times New Roman" panose="02020603050405020304" pitchFamily="18" charset="0"/>
              </a:rPr>
              <a:t>Performance score:</a:t>
            </a:r>
            <a:r>
              <a:rPr dirty="0" sz="2900" lang="en-US">
                <a:latin typeface="Times New Roman" panose="02020603050405020304" pitchFamily="18" charset="0"/>
                <a:cs typeface="Times New Roman" panose="02020603050405020304" pitchFamily="18" charset="0"/>
              </a:rPr>
              <a:t> A score indicating the employee’s performance level i.e. excellent, satisfactory, needs improvement.</a:t>
            </a:r>
          </a:p>
          <a:p>
            <a:pPr algn="just" indent="-285750" marL="285750">
              <a:lnSpc>
                <a:spcPct val="150000"/>
              </a:lnSpc>
              <a:buFont typeface="Wingdings" panose="05000000000000000000" pitchFamily="2" charset="2"/>
              <a:buChar char="Ø"/>
            </a:pPr>
            <a:r>
              <a:rPr b="1" dirty="0" sz="2900" lang="en-US">
                <a:latin typeface="Times New Roman" panose="02020603050405020304" pitchFamily="18" charset="0"/>
                <a:cs typeface="Times New Roman" panose="02020603050405020304" pitchFamily="18" charset="0"/>
              </a:rPr>
              <a:t>Current employee rating: </a:t>
            </a:r>
            <a:r>
              <a:rPr dirty="0" sz="2900" lang="en-US">
                <a:latin typeface="Times New Roman" panose="02020603050405020304" pitchFamily="18" charset="0"/>
                <a:cs typeface="Times New Roman" panose="02020603050405020304" pitchFamily="18" charset="0"/>
              </a:rPr>
              <a:t>The current rating or evaluation of the employee’s overall performance</a:t>
            </a:r>
            <a:r>
              <a:rPr dirty="0" sz="2900" lang="en-US"/>
              <a:t>.</a:t>
            </a:r>
          </a:p>
          <a:p>
            <a:pPr indent="-285750" marL="285750">
              <a:buFont typeface="Wingdings" panose="05000000000000000000" pitchFamily="2" charset="2"/>
              <a:buChar char="Ø"/>
            </a:pPr>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28" name="object 7"/>
          <p:cNvSpPr txBox="1">
            <a:spLocks noGrp="1"/>
          </p:cNvSpPr>
          <p:nvPr>
            <p:ph type="title"/>
          </p:nvPr>
        </p:nvSpPr>
        <p:spPr>
          <a:xfrm>
            <a:off x="739775" y="131917"/>
            <a:ext cx="8480425" cy="1616711"/>
          </a:xfrm>
          <a:prstGeom prst="rect"/>
        </p:spPr>
        <p:txBody>
          <a:bodyPr bIns="0" lIns="0" rIns="0" rtlCol="0" tIns="16510" vert="horz" wrap="square">
            <a:spAutoFit/>
          </a:bodyPr>
          <a:p>
            <a:pPr marL="12700">
              <a:lnSpc>
                <a:spcPct val="100000"/>
              </a:lnSpc>
              <a:spcBef>
                <a:spcPts val="130"/>
              </a:spcBef>
            </a:pPr>
            <a:br>
              <a:rPr dirty="0" sz="3600" lang="en-US" spc="15">
                <a:latin typeface="Times New Roman" panose="02020603050405020304" pitchFamily="18" charset="0"/>
                <a:cs typeface="Times New Roman" panose="02020603050405020304" pitchFamily="18" charset="0"/>
              </a:rPr>
            </a:br>
            <a:br>
              <a:rPr dirty="0" sz="3600" lang="en-IN" spc="15">
                <a:latin typeface="Times New Roman" panose="02020603050405020304" pitchFamily="18" charset="0"/>
                <a:cs typeface="Times New Roman" panose="02020603050405020304" pitchFamily="18" charset="0"/>
              </a:rPr>
            </a:br>
            <a:r>
              <a:rPr dirty="0" sz="3600" spc="15">
                <a:latin typeface="Times New Roman" panose="02020603050405020304" pitchFamily="18" charset="0"/>
                <a:cs typeface="Times New Roman" panose="02020603050405020304" pitchFamily="18" charset="0"/>
              </a:rPr>
              <a:t>THE</a:t>
            </a:r>
            <a:r>
              <a:rPr dirty="0" sz="3600" spc="20">
                <a:latin typeface="Times New Roman" panose="02020603050405020304" pitchFamily="18" charset="0"/>
                <a:cs typeface="Times New Roman" panose="02020603050405020304" pitchFamily="18" charset="0"/>
              </a:rPr>
              <a:t> </a:t>
            </a:r>
            <a:r>
              <a:rPr dirty="0" sz="3600" lang="en-US" spc="20">
                <a:latin typeface="Times New Roman" panose="02020603050405020304" pitchFamily="18" charset="0"/>
                <a:cs typeface="Times New Roman" panose="02020603050405020304" pitchFamily="18" charset="0"/>
              </a:rPr>
              <a:t>"</a:t>
            </a:r>
            <a:r>
              <a:rPr dirty="0" sz="3600" spc="10">
                <a:latin typeface="Times New Roman" panose="02020603050405020304" pitchFamily="18" charset="0"/>
                <a:cs typeface="Times New Roman" panose="02020603050405020304" pitchFamily="18" charset="0"/>
              </a:rPr>
              <a:t>WOW</a:t>
            </a:r>
            <a:r>
              <a:rPr dirty="0" sz="3600" lang="en-US" spc="10">
                <a:latin typeface="Times New Roman" panose="02020603050405020304" pitchFamily="18" charset="0"/>
                <a:cs typeface="Times New Roman" panose="02020603050405020304" pitchFamily="18" charset="0"/>
              </a:rPr>
              <a:t>"</a:t>
            </a:r>
            <a:r>
              <a:rPr dirty="0" sz="3600" spc="85">
                <a:latin typeface="Times New Roman" panose="02020603050405020304" pitchFamily="18" charset="0"/>
                <a:cs typeface="Times New Roman" panose="02020603050405020304" pitchFamily="18" charset="0"/>
              </a:rPr>
              <a:t> </a:t>
            </a:r>
            <a:r>
              <a:rPr dirty="0" sz="3600" spc="10">
                <a:latin typeface="Times New Roman" panose="02020603050405020304" pitchFamily="18" charset="0"/>
                <a:cs typeface="Times New Roman" panose="02020603050405020304" pitchFamily="18" charset="0"/>
              </a:rPr>
              <a:t>IN</a:t>
            </a:r>
            <a:r>
              <a:rPr dirty="0" sz="3600" spc="-5">
                <a:latin typeface="Times New Roman" panose="02020603050405020304" pitchFamily="18" charset="0"/>
                <a:cs typeface="Times New Roman" panose="02020603050405020304" pitchFamily="18" charset="0"/>
              </a:rPr>
              <a:t> </a:t>
            </a:r>
            <a:r>
              <a:rPr dirty="0" sz="3600" spc="15">
                <a:latin typeface="Times New Roman" panose="02020603050405020304" pitchFamily="18" charset="0"/>
                <a:cs typeface="Times New Roman" panose="02020603050405020304" pitchFamily="18" charset="0"/>
              </a:rPr>
              <a:t>OUR</a:t>
            </a:r>
            <a:r>
              <a:rPr dirty="0" sz="3600" spc="-10">
                <a:latin typeface="Times New Roman" panose="02020603050405020304" pitchFamily="18" charset="0"/>
                <a:cs typeface="Times New Roman" panose="02020603050405020304" pitchFamily="18" charset="0"/>
              </a:rPr>
              <a:t> </a:t>
            </a:r>
            <a:r>
              <a:rPr dirty="0" sz="3600" spc="20">
                <a:latin typeface="Times New Roman" panose="02020603050405020304" pitchFamily="18" charset="0"/>
                <a:cs typeface="Times New Roman" panose="02020603050405020304" pitchFamily="18" charset="0"/>
              </a:rPr>
              <a:t>SOLUTION</a:t>
            </a:r>
            <a:endParaRPr dirty="0" sz="3600">
              <a:latin typeface="Times New Roman" panose="02020603050405020304" pitchFamily="18" charset="0"/>
              <a:cs typeface="Times New Roman" panose="02020603050405020304" pitchFamily="18" charset="0"/>
            </a:endParaRPr>
          </a:p>
        </p:txBody>
      </p:sp>
      <p:sp>
        <p:nvSpPr>
          <p:cNvPr id="1048629"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30" name="TextBox 8"/>
          <p:cNvSpPr txBox="1"/>
          <p:nvPr/>
        </p:nvSpPr>
        <p:spPr>
          <a:xfrm>
            <a:off x="1143000" y="1676400"/>
            <a:ext cx="9753600" cy="2834640"/>
          </a:xfrm>
          <a:prstGeom prst="rect"/>
          <a:noFill/>
        </p:spPr>
        <p:txBody>
          <a:bodyPr rtlCol="0" wrap="square">
            <a:spAutoFit/>
          </a:bodyPr>
          <a:p>
            <a:pPr lvl="0"/>
            <a:endParaRPr b="1" dirty="0" sz="2000" i="0" lang="en-US">
              <a:latin typeface="Times New Roman" panose="02020603050405020304" pitchFamily="18" charset="0"/>
              <a:cs typeface="Times New Roman" panose="02020603050405020304" pitchFamily="18" charset="0"/>
            </a:endParaRPr>
          </a:p>
          <a:p>
            <a:pPr lvl="0"/>
            <a:endParaRPr b="1" dirty="0" sz="2000" lang="en-US">
              <a:latin typeface="Times New Roman" panose="02020603050405020304" pitchFamily="18" charset="0"/>
              <a:cs typeface="Times New Roman" panose="02020603050405020304" pitchFamily="18" charset="0"/>
            </a:endParaRPr>
          </a:p>
          <a:p>
            <a:pPr lvl="0"/>
            <a:endParaRPr b="1" dirty="0" sz="2000" i="0" lang="en-US">
              <a:latin typeface="Times New Roman" panose="02020603050405020304" pitchFamily="18" charset="0"/>
              <a:cs typeface="Times New Roman" panose="02020603050405020304" pitchFamily="18" charset="0"/>
            </a:endParaRPr>
          </a:p>
          <a:p>
            <a:pPr lvl="0"/>
            <a:endParaRPr b="1" dirty="0" sz="2000" lang="en-US">
              <a:latin typeface="Times New Roman" panose="02020603050405020304" pitchFamily="18" charset="0"/>
              <a:cs typeface="Times New Roman" panose="02020603050405020304" pitchFamily="18" charset="0"/>
            </a:endParaRPr>
          </a:p>
          <a:p>
            <a:pPr lvl="0"/>
            <a:r>
              <a:rPr b="1" dirty="0" sz="2000" i="0" lang="en-US">
                <a:latin typeface="Times New Roman" panose="02020603050405020304" pitchFamily="18" charset="0"/>
                <a:cs typeface="Times New Roman" panose="02020603050405020304" pitchFamily="18" charset="0"/>
              </a:rPr>
              <a:t>     Formul</a:t>
            </a:r>
            <a:r>
              <a:rPr b="1" dirty="0" sz="2000" lang="en-US">
                <a:latin typeface="Times New Roman" panose="02020603050405020304" pitchFamily="18" charset="0"/>
                <a:cs typeface="Times New Roman" panose="02020603050405020304" pitchFamily="18" charset="0"/>
              </a:rPr>
              <a:t>a used for finding the performance level of employees</a:t>
            </a:r>
          </a:p>
          <a:p>
            <a:pPr lvl="0"/>
            <a:endParaRPr dirty="0" sz="2000" lang="en-US">
              <a:latin typeface="Times New Roman" panose="02020603050405020304" pitchFamily="18" charset="0"/>
              <a:cs typeface="Times New Roman" panose="02020603050405020304" pitchFamily="18" charset="0"/>
            </a:endParaRPr>
          </a:p>
          <a:p>
            <a:pPr lvl="0"/>
            <a:endParaRPr dirty="0" sz="2000" lang="en-US">
              <a:latin typeface="Times New Roman" panose="02020603050405020304" pitchFamily="18" charset="0"/>
              <a:cs typeface="Times New Roman" panose="02020603050405020304" pitchFamily="18" charset="0"/>
            </a:endParaRPr>
          </a:p>
          <a:p>
            <a:r>
              <a:rPr b="0" dirty="0" sz="2000" i="0" lang="en-US">
                <a:latin typeface="Times New Roman" panose="02020603050405020304" pitchFamily="18" charset="0"/>
                <a:cs typeface="Times New Roman" panose="02020603050405020304" pitchFamily="18" charset="0"/>
              </a:rPr>
              <a:t>=IFS(Z8&gt;=5,"VERY HIGH",Z8&gt;=4,"HIGH",Z8&gt;=3,"MED",Z8&gt;=2,"LOW",Z8&gt;=1,"VERY LOW")</a:t>
            </a:r>
            <a:endParaRPr dirty="0" sz="2000" lang="en-US">
              <a:latin typeface="Times New Roman" panose="02020603050405020304" pitchFamily="18" charset="0"/>
              <a:cs typeface="Times New Roman" panose="02020603050405020304" pitchFamily="18" charset="0"/>
            </a:endParaRPr>
          </a:p>
          <a:p>
            <a:pPr lvl="0">
              <a:lnSpc>
                <a:spcPct val="100000"/>
              </a:lnSpc>
            </a:pPr>
            <a:endParaRPr dirty="0" sz="2000" lang="en-US">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Vapor Trail">
  <a:themeElements>
    <a:clrScheme name="Vapor Trail">
      <a:dk1>
        <a:sysClr lastClr="000000" val="windowText"/>
      </a:dk1>
      <a:lt1>
        <a:sysClr lastClr="FFFFFF" val="window"/>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dir="t" rig="threePt"/>
          </a:scene3d>
          <a:sp3d>
            <a:bevelT w="25400" h="12700"/>
          </a:sp3d>
        </a:effectStyle>
        <a:effectStyle>
          <a:effectLst>
            <a:outerShdw algn="ctr" blurRad="57150" dir="5400000" dist="19050" rotWithShape="0">
              <a:srgbClr val="000000">
                <a:alpha val="48000"/>
              </a:srgbClr>
            </a:outerShdw>
          </a:effectLst>
          <a:scene3d>
            <a:camera prst="orthographicFront">
              <a:rot lat="0" lon="0" rev="0"/>
            </a:camera>
            <a:lightRig dir="t" rig="threeP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Sandhya D</cp:lastModifiedBy>
  <dcterms:created xsi:type="dcterms:W3CDTF">2024-03-27T19:07:22Z</dcterms:created>
  <dcterms:modified xsi:type="dcterms:W3CDTF">2024-09-30T04:38:23Z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a312a031b8a34d6884d260b4a5837c86</vt:lpwstr>
  </property>
</Properties>
</file>