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7" d="100"/>
          <a:sy n="47" d="100"/>
        </p:scale>
        <p:origin x="-108" y="-49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x-none"/>
              <a:t>EMPLOYEE</a:t>
            </a:r>
            <a:r>
              <a:rPr lang="x-none" baseline="0"/>
              <a:t> PERFORMANCE ANALYSIS</a:t>
            </a:r>
            <a:endParaRPr lang="en-IN"/>
          </a:p>
        </c:rich>
      </c:tx>
      <c:layout/>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firstSliceAng val="0"/>
      </c:pieChart>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2"/>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x-none" sz="2400" dirty="0"/>
              <a:t>   </a:t>
            </a:r>
            <a:r>
              <a:rPr lang="en-US" sz="2400" dirty="0"/>
              <a:t>:</a:t>
            </a:r>
            <a:r>
              <a:rPr lang="x-none" sz="2400"/>
              <a:t>  </a:t>
            </a:r>
            <a:r>
              <a:rPr lang="en-IN" sz="2400" dirty="0" err="1" smtClean="0"/>
              <a:t>Vishwa</a:t>
            </a:r>
            <a:r>
              <a:rPr lang="en-IN" sz="2400" dirty="0" smtClean="0"/>
              <a:t> </a:t>
            </a:r>
            <a:r>
              <a:rPr lang="en-IN" sz="2400" dirty="0" err="1" smtClean="0"/>
              <a:t>Dhayanidhi</a:t>
            </a:r>
            <a:r>
              <a:rPr lang="en-IN" sz="2400" dirty="0" smtClean="0"/>
              <a:t> .K</a:t>
            </a:r>
            <a:endParaRPr lang="x-none" sz="2400" dirty="0"/>
          </a:p>
          <a:p>
            <a:r>
              <a:rPr lang="en-US" sz="2400" dirty="0"/>
              <a:t>REGISTER NO</a:t>
            </a:r>
            <a:r>
              <a:rPr lang="x-none" sz="2400" dirty="0"/>
              <a:t>        </a:t>
            </a:r>
            <a:r>
              <a:rPr lang="en-US" sz="2400" dirty="0"/>
              <a:t>:</a:t>
            </a:r>
            <a:r>
              <a:rPr lang="x-none" sz="2400"/>
              <a:t>  </a:t>
            </a:r>
            <a:r>
              <a:rPr lang="x-none" sz="2400" smtClean="0"/>
              <a:t>22011110360</a:t>
            </a:r>
            <a:r>
              <a:rPr lang="en-IN" sz="2400" dirty="0" smtClean="0"/>
              <a:t>81</a:t>
            </a:r>
            <a:endParaRPr lang="x-none" sz="2400" dirty="0"/>
          </a:p>
          <a:p>
            <a:r>
              <a:rPr lang="x-none" sz="2400" dirty="0"/>
              <a:t>NM ID                     : </a:t>
            </a:r>
            <a:r>
              <a:rPr lang="en-IN" sz="2400" dirty="0"/>
              <a:t>asunm111unm1112201111036073</a:t>
            </a:r>
            <a:r>
              <a:rPr lang="x-none" sz="2400" dirty="0"/>
              <a:t> </a:t>
            </a:r>
            <a:endParaRPr lang="en-US" sz="2400" dirty="0"/>
          </a:p>
          <a:p>
            <a:r>
              <a:rPr lang="en-US" sz="2400" dirty="0"/>
              <a:t>DEPARTMENT</a:t>
            </a:r>
            <a:r>
              <a:rPr lang="x-none" sz="2400" dirty="0"/>
              <a:t>       </a:t>
            </a:r>
            <a:r>
              <a:rPr lang="en-US" sz="2400" dirty="0"/>
              <a:t>:</a:t>
            </a:r>
            <a:r>
              <a:rPr lang="x-none" sz="2400" dirty="0"/>
              <a:t>   B.COM (GENERAL) 3rd YEAR</a:t>
            </a:r>
            <a:endParaRPr lang="en-US" sz="2400" dirty="0"/>
          </a:p>
          <a:p>
            <a:r>
              <a:rPr lang="en-US" sz="2400" dirty="0"/>
              <a:t>COLLEGE</a:t>
            </a:r>
            <a:r>
              <a:rPr lang="x-none"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DATA COLLECTION</a:t>
            </a:r>
          </a:p>
          <a:p>
            <a:pPr algn="l"/>
            <a:r>
              <a:rPr lang="x-none" sz="2400" dirty="0">
                <a:latin typeface="Times New Roman" panose="02020603050405020304" pitchFamily="18" charset="0"/>
                <a:cs typeface="Times New Roman" panose="02020603050405020304" pitchFamily="18" charset="0"/>
              </a:rPr>
              <a:t>1.EDUNET DASH BOARD DOWNLOAD</a:t>
            </a:r>
          </a:p>
          <a:p>
            <a:pPr algn="l"/>
            <a:r>
              <a:rPr lang="x-none" sz="2400" dirty="0">
                <a:latin typeface="Times New Roman" panose="02020603050405020304" pitchFamily="18" charset="0"/>
                <a:cs typeface="Times New Roman" panose="02020603050405020304" pitchFamily="18" charset="0"/>
              </a:rPr>
              <a:t>2.EXCEL OPEN</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FEATURE COLLECTION</a:t>
            </a:r>
          </a:p>
          <a:p>
            <a:pPr algn="l"/>
            <a:r>
              <a:rPr lang="x-none" sz="2400" dirty="0">
                <a:latin typeface="Times New Roman" panose="02020603050405020304" pitchFamily="18" charset="0"/>
                <a:cs typeface="Times New Roman" panose="02020603050405020304" pitchFamily="18" charset="0"/>
              </a:rPr>
              <a:t>1.FORMULA</a:t>
            </a:r>
          </a:p>
          <a:p>
            <a:pPr algn="l"/>
            <a:r>
              <a:rPr lang="x-none" sz="2400" dirty="0">
                <a:latin typeface="Times New Roman" panose="02020603050405020304" pitchFamily="18" charset="0"/>
                <a:cs typeface="Times New Roman" panose="02020603050405020304" pitchFamily="18" charset="0"/>
              </a:rPr>
              <a:t>2.RATINGS VALUE</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DATA CLEANING</a:t>
            </a:r>
          </a:p>
          <a:p>
            <a:pPr algn="l"/>
            <a:r>
              <a:rPr lang="x-none" sz="2400" dirty="0">
                <a:latin typeface="Times New Roman" panose="02020603050405020304" pitchFamily="18" charset="0"/>
                <a:cs typeface="Times New Roman" panose="02020603050405020304" pitchFamily="18" charset="0"/>
              </a:rPr>
              <a:t>1.MISSING VALUES</a:t>
            </a:r>
          </a:p>
          <a:p>
            <a:pPr algn="l"/>
            <a:r>
              <a:rPr lang="x-none" sz="2400" dirty="0">
                <a:latin typeface="Times New Roman" panose="02020603050405020304" pitchFamily="18" charset="0"/>
                <a:cs typeface="Times New Roman" panose="02020603050405020304" pitchFamily="18" charset="0"/>
              </a:rPr>
              <a:t>2.FILTERING</a:t>
            </a:r>
          </a:p>
          <a:p>
            <a:pPr algn="l"/>
            <a:r>
              <a:rPr lang="x-none" sz="2400" dirty="0">
                <a:latin typeface="Times New Roman" panose="02020603050405020304" pitchFamily="18" charset="0"/>
                <a:cs typeface="Times New Roman" panose="02020603050405020304" pitchFamily="18" charset="0"/>
              </a:rPr>
              <a:t>3.RATING TO LEVELS</a:t>
            </a:r>
          </a:p>
          <a:p>
            <a:pPr algn="l"/>
            <a:endParaRPr lang="x-none"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B565E8-811D-7191-2CF5-9B84FE16047D}"/>
              </a:ext>
            </a:extLst>
          </p:cNvPr>
          <p:cNvSpPr>
            <a:spLocks noGrp="1"/>
          </p:cNvSpPr>
          <p:nvPr>
            <p:ph type="title"/>
          </p:nvPr>
        </p:nvSpPr>
        <p:spPr/>
        <p:txBody>
          <a:bodyPr/>
          <a:lstStyle/>
          <a:p>
            <a:r>
              <a:rPr lang="x-none" dirty="0"/>
              <a:t>MODELLING</a:t>
            </a:r>
          </a:p>
        </p:txBody>
      </p:sp>
      <p:sp>
        <p:nvSpPr>
          <p:cNvPr id="6" name="TextBox 5">
            <a:extLst>
              <a:ext uri="{FF2B5EF4-FFF2-40B4-BE49-F238E27FC236}">
                <a16:creationId xmlns:a16="http://schemas.microsoft.com/office/drawing/2014/main" xmlns=""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PIVOT TABLE</a:t>
            </a:r>
          </a:p>
          <a:p>
            <a:pPr algn="l"/>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x-none"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CDB30-8B46-68B5-81C1-7FA99831A0C6}"/>
              </a:ext>
            </a:extLst>
          </p:cNvPr>
          <p:cNvSpPr>
            <a:spLocks noGrp="1"/>
          </p:cNvSpPr>
          <p:nvPr>
            <p:ph type="title"/>
          </p:nvPr>
        </p:nvSpPr>
        <p:spPr/>
        <p:txBody>
          <a:bodyPr/>
          <a:lstStyle/>
          <a:p>
            <a:r>
              <a:rPr lang="x-none" dirty="0"/>
              <a:t>MODELLING</a:t>
            </a:r>
          </a:p>
        </p:txBody>
      </p:sp>
      <p:sp>
        <p:nvSpPr>
          <p:cNvPr id="4" name="TextBox 3">
            <a:extLst>
              <a:ext uri="{FF2B5EF4-FFF2-40B4-BE49-F238E27FC236}">
                <a16:creationId xmlns:a16="http://schemas.microsoft.com/office/drawing/2014/main" xmlns=""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x-none"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TABLE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x-none" sz="2400" dirty="0">
                <a:latin typeface="Times New Roman" panose="02020603050405020304" pitchFamily="18" charset="0"/>
                <a:cs typeface="Times New Roman" panose="02020603050405020304" pitchFamily="18" charset="0"/>
              </a:rPr>
              <a:t>BASIS ON LEVEL</a:t>
            </a:r>
          </a:p>
          <a:p>
            <a:pPr algn="l"/>
            <a:endParaRPr lang="x-none" sz="2400" dirty="0">
              <a:latin typeface="Times New Roman" panose="02020603050405020304" pitchFamily="18" charset="0"/>
              <a:cs typeface="Times New Roman" panose="02020603050405020304" pitchFamily="18" charset="0"/>
            </a:endParaRPr>
          </a:p>
          <a:p>
            <a:pPr algn="l"/>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pic>
        <p:nvPicPr>
          <p:cNvPr id="10" name="Picture 9">
            <a:extLst>
              <a:ext uri="{FF2B5EF4-FFF2-40B4-BE49-F238E27FC236}">
                <a16:creationId xmlns:a16="http://schemas.microsoft.com/office/drawing/2014/main" xmlns="" id="{F7379F68-15B8-25BD-FEC8-4ED71CBAAB2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31BDC5A0-0F84-9C0E-587B-16812B57FF16}"/>
              </a:ext>
            </a:extLst>
          </p:cNvPr>
          <p:cNvSpPr>
            <a:spLocks noGrp="1"/>
          </p:cNvSpPr>
          <p:nvPr>
            <p:ph type="title"/>
          </p:nvPr>
        </p:nvSpPr>
        <p:spPr>
          <a:xfrm>
            <a:off x="755332" y="385444"/>
            <a:ext cx="10681335" cy="738664"/>
          </a:xfrm>
        </p:spPr>
        <p:txBody>
          <a:bodyPr/>
          <a:lstStyle/>
          <a:p>
            <a:r>
              <a:rPr lang="x-none" dirty="0"/>
              <a:t>EXPLANATION ;</a:t>
            </a:r>
          </a:p>
        </p:txBody>
      </p:sp>
      <p:sp>
        <p:nvSpPr>
          <p:cNvPr id="11" name="TextBox 10">
            <a:extLst>
              <a:ext uri="{FF2B5EF4-FFF2-40B4-BE49-F238E27FC236}">
                <a16:creationId xmlns:a16="http://schemas.microsoft.com/office/drawing/2014/main" xmlns=""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x-none"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D593A484-D71A-055B-B04C-928F349F4D19}"/>
              </a:ext>
            </a:extLst>
          </p:cNvPr>
          <p:cNvGraphicFramePr>
            <a:graphicFrameLocks/>
          </p:cNvGraphicFramePr>
          <p:nvPr>
            <p:extLst>
              <p:ext uri="{D42A27DB-BD31-4B8C-83A1-F6EECF244321}">
                <p14:modId xmlns:p14="http://schemas.microsoft.com/office/powerpoint/2010/main" xmlns=""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xmlns="" id="{A8866412-C02E-B8B1-2FD6-C96B86F6A19F}"/>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xmlns=""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B9B24B-3328-254A-73FE-D944F9D5BD81}"/>
              </a:ext>
            </a:extLst>
          </p:cNvPr>
          <p:cNvSpPr>
            <a:spLocks noGrp="1"/>
          </p:cNvSpPr>
          <p:nvPr>
            <p:ph type="title"/>
          </p:nvPr>
        </p:nvSpPr>
        <p:spPr/>
        <p:txBody>
          <a:bodyPr/>
          <a:lstStyle/>
          <a:p>
            <a:r>
              <a:rPr lang="x-none" dirty="0"/>
              <a:t>EXPLANATION ;</a:t>
            </a:r>
          </a:p>
        </p:txBody>
      </p:sp>
      <p:sp>
        <p:nvSpPr>
          <p:cNvPr id="4" name="TextBox 3">
            <a:extLst>
              <a:ext uri="{FF2B5EF4-FFF2-40B4-BE49-F238E27FC236}">
                <a16:creationId xmlns:a16="http://schemas.microsoft.com/office/drawing/2014/main" xmlns=""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x-none" sz="2000" dirty="0"/>
          </a:p>
        </p:txBody>
      </p:sp>
    </p:spTree>
    <p:extLst>
      <p:ext uri="{BB962C8B-B14F-4D97-AF65-F5344CB8AC3E}">
        <p14:creationId xmlns:p14="http://schemas.microsoft.com/office/powerpoint/2010/main" xmlns=""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6514B8-BD1E-18BB-D33D-D64F6F18817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xmlns=""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B1E6D-BAB8-3EBC-9520-68C84821EE91}"/>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xmlns=""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x-none" sz="2400" dirty="0"/>
          </a:p>
        </p:txBody>
      </p:sp>
    </p:spTree>
    <p:extLst>
      <p:ext uri="{BB962C8B-B14F-4D97-AF65-F5344CB8AC3E}">
        <p14:creationId xmlns:p14="http://schemas.microsoft.com/office/powerpoint/2010/main" xmlns=""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7FEBA9EE-4BDA-8647-0B04-F58D745B83E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BE3AF1-4427-187E-A7CE-EE9C4BB52250}"/>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xmlns=""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x-none" sz="2400" dirty="0"/>
          </a:p>
        </p:txBody>
      </p:sp>
    </p:spTree>
    <p:extLst>
      <p:ext uri="{BB962C8B-B14F-4D97-AF65-F5344CB8AC3E}">
        <p14:creationId xmlns:p14="http://schemas.microsoft.com/office/powerpoint/2010/main" xmlns=""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E67E099C-1694-0B8D-1C9C-6B44EC881EB2}"/>
              </a:ext>
            </a:extLst>
          </p:cNvPr>
          <p:cNvSpPr txBox="1"/>
          <p:nvPr/>
        </p:nvSpPr>
        <p:spPr>
          <a:xfrm>
            <a:off x="838200" y="1447800"/>
            <a:ext cx="8318679" cy="4893647"/>
          </a:xfrm>
          <a:prstGeom prst="rect">
            <a:avLst/>
          </a:prstGeom>
          <a:noFill/>
        </p:spPr>
        <p:txBody>
          <a:bodyPr wrap="square">
            <a:spAutoFit/>
          </a:bodyPr>
          <a:lstStyle/>
          <a:p>
            <a:r>
              <a:rPr lang="x-none"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xmlns=""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xmlns=""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x-none"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x-none"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x-none"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x-none"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27 – FEAUTURES</a:t>
            </a:r>
          </a:p>
          <a:p>
            <a:pPr algn="l"/>
            <a:r>
              <a:rPr lang="x-none" sz="2400" dirty="0">
                <a:latin typeface="Times New Roman" panose="02020603050405020304" pitchFamily="18" charset="0"/>
                <a:cs typeface="Times New Roman" panose="02020603050405020304" pitchFamily="18" charset="0"/>
              </a:rPr>
              <a:t>      BUT USED 11 FEAUTURES ONLY THEY ARE ;</a:t>
            </a:r>
          </a:p>
          <a:p>
            <a:pPr algn="l"/>
            <a:r>
              <a:rPr lang="x-none" sz="2400" dirty="0">
                <a:latin typeface="Times New Roman" panose="02020603050405020304" pitchFamily="18" charset="0"/>
                <a:cs typeface="Times New Roman" panose="02020603050405020304" pitchFamily="18" charset="0"/>
              </a:rPr>
              <a:t>      </a:t>
            </a:r>
            <a:r>
              <a:rPr lang="x-none"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x-none" sz="2400" dirty="0" err="1">
                <a:latin typeface="Times New Roman" panose="02020603050405020304" pitchFamily="18" charset="0"/>
                <a:cs typeface="Times New Roman" panose="02020603050405020304" pitchFamily="18" charset="0"/>
              </a:rPr>
              <a:t>yee</a:t>
            </a:r>
            <a:r>
              <a:rPr lang="x-none" sz="2400" dirty="0">
                <a:latin typeface="Times New Roman" panose="02020603050405020304" pitchFamily="18" charset="0"/>
                <a:cs typeface="Times New Roman" panose="02020603050405020304" pitchFamily="18" charset="0"/>
              </a:rPr>
              <a:t> id - number</a:t>
            </a:r>
          </a:p>
          <a:p>
            <a:pPr algn="l"/>
            <a:r>
              <a:rPr lang="x-none" sz="2400" dirty="0">
                <a:latin typeface="Times New Roman" panose="02020603050405020304" pitchFamily="18" charset="0"/>
                <a:cs typeface="Times New Roman" panose="02020603050405020304" pitchFamily="18" charset="0"/>
              </a:rPr>
              <a:t>      first name    - name</a:t>
            </a:r>
          </a:p>
          <a:p>
            <a:pPr algn="l"/>
            <a:r>
              <a:rPr lang="x-none" sz="2400" dirty="0">
                <a:latin typeface="Times New Roman" panose="02020603050405020304" pitchFamily="18" charset="0"/>
                <a:cs typeface="Times New Roman" panose="02020603050405020304" pitchFamily="18" charset="0"/>
              </a:rPr>
              <a:t>      last name     -  name</a:t>
            </a:r>
          </a:p>
          <a:p>
            <a:pPr algn="l"/>
            <a:r>
              <a:rPr lang="x-none" sz="2400" dirty="0">
                <a:latin typeface="Times New Roman" panose="02020603050405020304" pitchFamily="18" charset="0"/>
                <a:cs typeface="Times New Roman" panose="02020603050405020304" pitchFamily="18" charset="0"/>
              </a:rPr>
              <a:t>      business unit  - category</a:t>
            </a:r>
          </a:p>
          <a:p>
            <a:pPr algn="l"/>
            <a:r>
              <a:rPr lang="x-none" sz="2400" dirty="0">
                <a:latin typeface="Times New Roman" panose="02020603050405020304" pitchFamily="18" charset="0"/>
                <a:cs typeface="Times New Roman" panose="02020603050405020304" pitchFamily="18" charset="0"/>
              </a:rPr>
              <a:t>      employee status  - types</a:t>
            </a:r>
          </a:p>
          <a:p>
            <a:pPr algn="l"/>
            <a:r>
              <a:rPr lang="x-none" sz="2400" dirty="0">
                <a:latin typeface="Times New Roman" panose="02020603050405020304" pitchFamily="18" charset="0"/>
                <a:cs typeface="Times New Roman" panose="02020603050405020304" pitchFamily="18" charset="0"/>
              </a:rPr>
              <a:t>      employee type    - category</a:t>
            </a:r>
          </a:p>
          <a:p>
            <a:pPr algn="l"/>
            <a:r>
              <a:rPr lang="x-none" sz="2400" dirty="0">
                <a:latin typeface="Times New Roman" panose="02020603050405020304" pitchFamily="18" charset="0"/>
                <a:cs typeface="Times New Roman" panose="02020603050405020304" pitchFamily="18" charset="0"/>
              </a:rPr>
              <a:t>      employee classification type   - category</a:t>
            </a:r>
          </a:p>
          <a:p>
            <a:pPr algn="l"/>
            <a:r>
              <a:rPr lang="x-none" sz="2400" dirty="0">
                <a:latin typeface="Times New Roman" panose="02020603050405020304" pitchFamily="18" charset="0"/>
                <a:cs typeface="Times New Roman" panose="02020603050405020304" pitchFamily="18" charset="0"/>
              </a:rPr>
              <a:t>      gender code     - male / female</a:t>
            </a:r>
          </a:p>
          <a:p>
            <a:pPr algn="l"/>
            <a:r>
              <a:rPr lang="x-none" sz="2400" dirty="0">
                <a:latin typeface="Times New Roman" panose="02020603050405020304" pitchFamily="18" charset="0"/>
                <a:cs typeface="Times New Roman" panose="02020603050405020304" pitchFamily="18" charset="0"/>
              </a:rPr>
              <a:t>      performance score   - levels</a:t>
            </a:r>
          </a:p>
          <a:p>
            <a:pPr algn="l"/>
            <a:r>
              <a:rPr lang="x-none" sz="2400" dirty="0">
                <a:latin typeface="Times New Roman" panose="02020603050405020304" pitchFamily="18" charset="0"/>
                <a:cs typeface="Times New Roman" panose="02020603050405020304" pitchFamily="18" charset="0"/>
              </a:rPr>
              <a:t>      current employee ratings - number</a:t>
            </a:r>
          </a:p>
          <a:p>
            <a:pPr algn="l"/>
            <a:r>
              <a:rPr lang="x-none" sz="2400" dirty="0">
                <a:latin typeface="Times New Roman" panose="02020603050405020304" pitchFamily="18" charset="0"/>
                <a:cs typeface="Times New Roman" panose="02020603050405020304" pitchFamily="18" charset="0"/>
              </a:rPr>
              <a:t>      performance level  - very high/high/medium/low</a:t>
            </a:r>
          </a:p>
          <a:p>
            <a:pPr algn="l"/>
            <a:r>
              <a:rPr lang="x-none"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x-none" sz="2800" dirty="0">
              <a:solidFill>
                <a:srgbClr val="0D0D0D"/>
              </a:solidFill>
              <a:latin typeface="Times New Roman" panose="02020603050405020304" pitchFamily="18" charset="0"/>
              <a:cs typeface="Times New Roman" panose="02020603050405020304" pitchFamily="18" charset="0"/>
            </a:endParaRPr>
          </a:p>
          <a:p>
            <a:r>
              <a:rPr lang="x-none" sz="2800" dirty="0">
                <a:solidFill>
                  <a:srgbClr val="0D0D0D"/>
                </a:solidFill>
                <a:latin typeface="Times New Roman" panose="02020603050405020304" pitchFamily="18" charset="0"/>
                <a:cs typeface="Times New Roman" panose="02020603050405020304" pitchFamily="18" charset="0"/>
              </a:rPr>
              <a:t>1.</a:t>
            </a:r>
            <a:r>
              <a:rPr lang="x-none" sz="2800" dirty="0">
                <a:latin typeface="Times New Roman" panose="02020603050405020304" pitchFamily="18" charset="0"/>
                <a:cs typeface="Times New Roman" panose="02020603050405020304" pitchFamily="18" charset="0"/>
              </a:rPr>
              <a:t>PERFORMANCE LEVEL=IFS(Z8&gt;=5,”VERY HGH”,Z8&gt;=4,”HIGH”,Z8&gt;=3,”MED”,TRUE,”LOW”)</a:t>
            </a:r>
          </a:p>
          <a:p>
            <a:endParaRPr lang="x-none" sz="2800" dirty="0">
              <a:latin typeface="Times New Roman" panose="02020603050405020304" pitchFamily="18" charset="0"/>
              <a:cs typeface="Times New Roman" panose="02020603050405020304" pitchFamily="18" charset="0"/>
            </a:endParaRPr>
          </a:p>
          <a:p>
            <a:endParaRPr lang="x-none" sz="2800" dirty="0">
              <a:latin typeface="Times New Roman" panose="02020603050405020304" pitchFamily="18" charset="0"/>
              <a:cs typeface="Times New Roman" panose="02020603050405020304" pitchFamily="18" charset="0"/>
            </a:endParaRPr>
          </a:p>
          <a:p>
            <a:r>
              <a:rPr lang="x-none" sz="2800" dirty="0">
                <a:latin typeface="Times New Roman" panose="02020603050405020304" pitchFamily="18" charset="0"/>
                <a:cs typeface="Times New Roman" panose="02020603050405020304" pitchFamily="18" charset="0"/>
              </a:rPr>
              <a:t>                2. ELIMINATION OF MISSING VALUES </a:t>
            </a:r>
          </a:p>
          <a:p>
            <a:r>
              <a:rPr lang="x-none" sz="2800" dirty="0">
                <a:latin typeface="Times New Roman" panose="02020603050405020304" pitchFamily="18" charset="0"/>
                <a:cs typeface="Times New Roman" panose="02020603050405020304" pitchFamily="18" charset="0"/>
              </a:rPr>
              <a:t>               USING FILTER AND CONDITIONAL </a:t>
            </a:r>
          </a:p>
          <a:p>
            <a:r>
              <a:rPr lang="x-none"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307</TotalTime>
  <Words>1046</Words>
  <Application>Microsoft Office PowerPoint</Application>
  <PresentationFormat>Custom</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Shajagan</cp:lastModifiedBy>
  <cp:revision>27</cp:revision>
  <dcterms:created xsi:type="dcterms:W3CDTF">2024-03-29T15:07:22Z</dcterms:created>
  <dcterms:modified xsi:type="dcterms:W3CDTF">2024-09-27T08:43:40Z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