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7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9A3A1E-06D3-49F5-994A-E2A8F85B25D6}" v="1" dt="2025-05-12T13:20:24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ek Zambre" userId="50d185dd502d934a" providerId="LiveId" clId="{EC9A3A1E-06D3-49F5-994A-E2A8F85B25D6}"/>
    <pc:docChg chg="undo custSel modSld">
      <pc:chgData name="Vivek Zambre" userId="50d185dd502d934a" providerId="LiveId" clId="{EC9A3A1E-06D3-49F5-994A-E2A8F85B25D6}" dt="2025-05-12T13:21:23.181" v="313" actId="113"/>
      <pc:docMkLst>
        <pc:docMk/>
      </pc:docMkLst>
      <pc:sldChg chg="modSp mod">
        <pc:chgData name="Vivek Zambre" userId="50d185dd502d934a" providerId="LiveId" clId="{EC9A3A1E-06D3-49F5-994A-E2A8F85B25D6}" dt="2025-05-12T13:21:23.181" v="313" actId="113"/>
        <pc:sldMkLst>
          <pc:docMk/>
          <pc:sldMk cId="1557011407" sldId="260"/>
        </pc:sldMkLst>
        <pc:spChg chg="mod">
          <ac:chgData name="Vivek Zambre" userId="50d185dd502d934a" providerId="LiveId" clId="{EC9A3A1E-06D3-49F5-994A-E2A8F85B25D6}" dt="2025-05-12T13:21:23.181" v="313" actId="113"/>
          <ac:spMkLst>
            <pc:docMk/>
            <pc:sldMk cId="1557011407" sldId="260"/>
            <ac:spMk id="4" creationId="{1A12E2CA-316D-72D3-CAB5-C59BC83A959B}"/>
          </ac:spMkLst>
        </pc:spChg>
      </pc:sldChg>
      <pc:sldChg chg="addSp delSp modSp mod">
        <pc:chgData name="Vivek Zambre" userId="50d185dd502d934a" providerId="LiveId" clId="{EC9A3A1E-06D3-49F5-994A-E2A8F85B25D6}" dt="2025-05-12T13:19:07.930" v="283" actId="20577"/>
        <pc:sldMkLst>
          <pc:docMk/>
          <pc:sldMk cId="2419551882" sldId="261"/>
        </pc:sldMkLst>
        <pc:spChg chg="mod">
          <ac:chgData name="Vivek Zambre" userId="50d185dd502d934a" providerId="LiveId" clId="{EC9A3A1E-06D3-49F5-994A-E2A8F85B25D6}" dt="2025-05-12T13:19:07.930" v="283" actId="20577"/>
          <ac:spMkLst>
            <pc:docMk/>
            <pc:sldMk cId="2419551882" sldId="261"/>
            <ac:spMk id="3" creationId="{10FE280C-420B-7881-D2D8-30C5BCF02CF8}"/>
          </ac:spMkLst>
        </pc:spChg>
        <pc:spChg chg="add del">
          <ac:chgData name="Vivek Zambre" userId="50d185dd502d934a" providerId="LiveId" clId="{EC9A3A1E-06D3-49F5-994A-E2A8F85B25D6}" dt="2025-05-12T13:13:07.193" v="122" actId="478"/>
          <ac:spMkLst>
            <pc:docMk/>
            <pc:sldMk cId="2419551882" sldId="261"/>
            <ac:spMk id="4" creationId="{74A41BDF-BF80-04D7-D4D6-C68C4DEBC41B}"/>
          </ac:spMkLst>
        </pc:spChg>
        <pc:spChg chg="add mod">
          <ac:chgData name="Vivek Zambre" userId="50d185dd502d934a" providerId="LiveId" clId="{EC9A3A1E-06D3-49F5-994A-E2A8F85B25D6}" dt="2025-05-12T13:14:21.725" v="148" actId="20577"/>
          <ac:spMkLst>
            <pc:docMk/>
            <pc:sldMk cId="2419551882" sldId="261"/>
            <ac:spMk id="5" creationId="{D66B5A0C-E6FC-B74F-55ED-16C9A69B9EC1}"/>
          </ac:spMkLst>
        </pc:spChg>
        <pc:spChg chg="add mod">
          <ac:chgData name="Vivek Zambre" userId="50d185dd502d934a" providerId="LiveId" clId="{EC9A3A1E-06D3-49F5-994A-E2A8F85B25D6}" dt="2025-05-12T13:15:32.079" v="163" actId="20577"/>
          <ac:spMkLst>
            <pc:docMk/>
            <pc:sldMk cId="2419551882" sldId="261"/>
            <ac:spMk id="6" creationId="{F79BFF81-C8FE-F96A-3422-24E3FD8D2DB5}"/>
          </ac:spMkLst>
        </pc:spChg>
        <pc:spChg chg="add mod">
          <ac:chgData name="Vivek Zambre" userId="50d185dd502d934a" providerId="LiveId" clId="{EC9A3A1E-06D3-49F5-994A-E2A8F85B25D6}" dt="2025-05-12T13:16:36.067" v="200" actId="20577"/>
          <ac:spMkLst>
            <pc:docMk/>
            <pc:sldMk cId="2419551882" sldId="261"/>
            <ac:spMk id="7" creationId="{BC8AE620-2C85-9D61-81D2-75FF175CED3F}"/>
          </ac:spMkLst>
        </pc:spChg>
        <pc:spChg chg="add mod">
          <ac:chgData name="Vivek Zambre" userId="50d185dd502d934a" providerId="LiveId" clId="{EC9A3A1E-06D3-49F5-994A-E2A8F85B25D6}" dt="2025-05-12T13:17:44.886" v="234" actId="20577"/>
          <ac:spMkLst>
            <pc:docMk/>
            <pc:sldMk cId="2419551882" sldId="261"/>
            <ac:spMk id="8" creationId="{EB5AA403-C3E1-598F-C6FD-B2DCE689CEF0}"/>
          </ac:spMkLst>
        </pc:spChg>
        <pc:spChg chg="add mod">
          <ac:chgData name="Vivek Zambre" userId="50d185dd502d934a" providerId="LiveId" clId="{EC9A3A1E-06D3-49F5-994A-E2A8F85B25D6}" dt="2025-05-12T13:18:55.527" v="271" actId="20577"/>
          <ac:spMkLst>
            <pc:docMk/>
            <pc:sldMk cId="2419551882" sldId="261"/>
            <ac:spMk id="9" creationId="{A8EA4B5F-BD1B-B5FA-FC86-D5C657F71AF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47B50-F515-B875-B71F-D29027FE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Crop Management System</a:t>
            </a:r>
            <a:endParaRPr lang="en-IN" sz="5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12E2CA-316D-72D3-CAB5-C59BC83A95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57053" y="3111399"/>
            <a:ext cx="436734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 Members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Roll No: 37 | Suyog Vilas Kumbhar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Roll No: 38 | Vivek Pratap Zambre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Roll No: 39 | Vishwajeet Amar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Gavali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Roll No: 40 | Swaroop Vilas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Kashid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01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A1D1D-6C8A-F7E1-859C-7D2963FA2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610328-D194-7259-54AF-4E05D2EE59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13156" y="3104957"/>
            <a:ext cx="922880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CMS is a GUI-based application developed in Java using Swing.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helps farmers and agriculture students identify suitable crops based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soil pH value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crop information, suitable conditions, and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Stores results in a file for record-keeping.</a:t>
            </a:r>
          </a:p>
        </p:txBody>
      </p:sp>
    </p:spTree>
    <p:extLst>
      <p:ext uri="{BB962C8B-B14F-4D97-AF65-F5344CB8AC3E}">
        <p14:creationId xmlns:p14="http://schemas.microsoft.com/office/powerpoint/2010/main" val="222201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45BF-0B57-88B4-8E94-0EB8F0BC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186D81-6DE0-319B-EACF-8888A98AEE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27556" y="2285999"/>
            <a:ext cx="9601196" cy="3318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build a user-friendly crop recommendation tool.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automate the selection of crops based on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soil pH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visually represent crop-related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provide a learning tool for agriculture and computer science integra</a:t>
            </a:r>
          </a:p>
        </p:txBody>
      </p:sp>
    </p:spTree>
    <p:extLst>
      <p:ext uri="{BB962C8B-B14F-4D97-AF65-F5344CB8AC3E}">
        <p14:creationId xmlns:p14="http://schemas.microsoft.com/office/powerpoint/2010/main" val="399990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8DEF1-6102-050B-8271-11B40E07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Architecture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280C-420B-7881-D2D8-30C5BCF02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4911" y="2724080"/>
            <a:ext cx="9601196" cy="33189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User Input (pH) </a:t>
            </a:r>
          </a:p>
          <a:p>
            <a:pPr marL="0" indent="0">
              <a:buNone/>
            </a:pPr>
            <a:r>
              <a:rPr lang="en-IN" dirty="0"/>
              <a:t>          ↓</a:t>
            </a:r>
          </a:p>
          <a:p>
            <a:pPr marL="0" indent="0">
              <a:buNone/>
            </a:pPr>
            <a:r>
              <a:rPr lang="en-IN" dirty="0"/>
              <a:t>Swing GUI</a:t>
            </a:r>
          </a:p>
          <a:p>
            <a:pPr marL="0" indent="0">
              <a:buNone/>
            </a:pPr>
            <a:r>
              <a:rPr lang="en-IN" dirty="0"/>
              <a:t>         ↓</a:t>
            </a:r>
          </a:p>
          <a:p>
            <a:pPr marL="0" indent="0">
              <a:buNone/>
            </a:pPr>
            <a:r>
              <a:rPr lang="en-IN" dirty="0"/>
              <a:t>Java Logic (If-Else pH checks)</a:t>
            </a:r>
          </a:p>
          <a:p>
            <a:pPr marL="0" indent="0">
              <a:buNone/>
            </a:pPr>
            <a:r>
              <a:rPr lang="en-IN" dirty="0"/>
              <a:t>          ↓</a:t>
            </a:r>
          </a:p>
          <a:p>
            <a:pPr marL="0" indent="0">
              <a:buNone/>
            </a:pPr>
            <a:r>
              <a:rPr lang="en-IN" dirty="0"/>
              <a:t>Display Crop Name, Image, Info</a:t>
            </a:r>
          </a:p>
          <a:p>
            <a:pPr marL="0" indent="0">
              <a:buNone/>
            </a:pPr>
            <a:r>
              <a:rPr lang="en-IN" dirty="0"/>
              <a:t>          ↓</a:t>
            </a:r>
          </a:p>
          <a:p>
            <a:pPr marL="0" indent="0">
              <a:buNone/>
            </a:pPr>
            <a:r>
              <a:rPr lang="en-IN" dirty="0"/>
              <a:t>Save Output to File (cms_output.txt)</a:t>
            </a:r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6B5A0C-E6FC-B74F-55ED-16C9A69B9EC1}"/>
              </a:ext>
            </a:extLst>
          </p:cNvPr>
          <p:cNvSpPr/>
          <p:nvPr/>
        </p:nvSpPr>
        <p:spPr>
          <a:xfrm>
            <a:off x="4254911" y="2635045"/>
            <a:ext cx="1555954" cy="35396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Input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9BFF81-C8FE-F96A-3422-24E3FD8D2DB5}"/>
              </a:ext>
            </a:extLst>
          </p:cNvPr>
          <p:cNvSpPr/>
          <p:nvPr/>
        </p:nvSpPr>
        <p:spPr>
          <a:xfrm>
            <a:off x="4254911" y="3342968"/>
            <a:ext cx="1555954" cy="35396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Swing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8AE620-2C85-9D61-81D2-75FF175CED3F}"/>
              </a:ext>
            </a:extLst>
          </p:cNvPr>
          <p:cNvSpPr/>
          <p:nvPr/>
        </p:nvSpPr>
        <p:spPr>
          <a:xfrm>
            <a:off x="4254911" y="4021394"/>
            <a:ext cx="2902973" cy="4522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logic if – else(</a:t>
            </a:r>
            <a:r>
              <a:rPr lang="en-US" dirty="0" err="1"/>
              <a:t>ph</a:t>
            </a:r>
            <a:r>
              <a:rPr lang="en-US" dirty="0"/>
              <a:t> Check)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5AA403-C3E1-598F-C6FD-B2DCE689CEF0}"/>
              </a:ext>
            </a:extLst>
          </p:cNvPr>
          <p:cNvSpPr/>
          <p:nvPr/>
        </p:nvSpPr>
        <p:spPr>
          <a:xfrm>
            <a:off x="4254911" y="4729316"/>
            <a:ext cx="2804650" cy="35396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Image Info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EA4B5F-BD1B-B5FA-FC86-D5C657F71AF8}"/>
              </a:ext>
            </a:extLst>
          </p:cNvPr>
          <p:cNvSpPr/>
          <p:nvPr/>
        </p:nvSpPr>
        <p:spPr>
          <a:xfrm>
            <a:off x="4254911" y="5388077"/>
            <a:ext cx="3286431" cy="35396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Output file(cms_output.txt)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955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948E8-AB99-9FDC-CA91-FC7A7F6C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the System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D9C7EE-8EDC-E245-A3B3-72EDE68655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25647" y="3200737"/>
            <a:ext cx="544251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inputs soil pH value.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Button triggers crop check.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 checks pH against predefined ranges.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crop name, image, and detailed info.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Saves output to a file 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cms_output.txt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 records.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DD69E0-63B6-CC5E-1ECA-BECE6DADA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Saves output to a file 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cms_output.txt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 for records.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69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0AC8-95A1-1493-075B-38AF092B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Concept Used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07E698-0075-8F58-6F3D-9316B0C0E2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06214" y="3221250"/>
            <a:ext cx="724685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Swing GUI Components: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JLabel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JButton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JTextField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JTextArea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 Handling: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ActionListener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Conditional Logic: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if-else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blocks for pH evaluation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Handling: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FileWriter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write results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Exception Handling: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try-catch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input and file operations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Handling: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ImageIcon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scaling for crop pictures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923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</TotalTime>
  <Words>304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Unicode MS</vt:lpstr>
      <vt:lpstr>Garamond</vt:lpstr>
      <vt:lpstr>Organic</vt:lpstr>
      <vt:lpstr>Crop Management System</vt:lpstr>
      <vt:lpstr>Introduction</vt:lpstr>
      <vt:lpstr>Objective</vt:lpstr>
      <vt:lpstr>System Architecture</vt:lpstr>
      <vt:lpstr>Working of the System</vt:lpstr>
      <vt:lpstr>Java Concept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Vivek Zambre</dc:creator>
  <cp:lastModifiedBy>Vivek Zambre</cp:lastModifiedBy>
  <cp:revision>1</cp:revision>
  <dcterms:created xsi:type="dcterms:W3CDTF">2025-05-12T07:27:42Z</dcterms:created>
  <dcterms:modified xsi:type="dcterms:W3CDTF">2025-05-12T13:21:31Z</dcterms:modified>
</cp:coreProperties>
</file>