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7" r:id="rId1"/>
  </p:sldMasterIdLst>
  <p:sldIdLst>
    <p:sldId id="257" r:id="rId2"/>
    <p:sldId id="258" r:id="rId3"/>
    <p:sldId id="260" r:id="rId4"/>
    <p:sldId id="261" r:id="rId5"/>
    <p:sldId id="263" r:id="rId6"/>
    <p:sldId id="270" r:id="rId7"/>
    <p:sldId id="277" r:id="rId8"/>
    <p:sldId id="269" r:id="rId9"/>
    <p:sldId id="268" r:id="rId10"/>
    <p:sldId id="267" r:id="rId11"/>
    <p:sldId id="266" r:id="rId12"/>
    <p:sldId id="264" r:id="rId13"/>
    <p:sldId id="276" r:id="rId14"/>
    <p:sldId id="265" r:id="rId15"/>
    <p:sldId id="275" r:id="rId16"/>
    <p:sldId id="274" r:id="rId17"/>
    <p:sldId id="273" r:id="rId18"/>
    <p:sldId id="278" r:id="rId19"/>
    <p:sldId id="262" r:id="rId20"/>
    <p:sldId id="272" r:id="rId21"/>
    <p:sldId id="285" r:id="rId22"/>
    <p:sldId id="284" r:id="rId23"/>
    <p:sldId id="283" r:id="rId24"/>
    <p:sldId id="282" r:id="rId25"/>
    <p:sldId id="281" r:id="rId26"/>
    <p:sldId id="293" r:id="rId27"/>
    <p:sldId id="279" r:id="rId28"/>
    <p:sldId id="289" r:id="rId29"/>
    <p:sldId id="280" r:id="rId30"/>
    <p:sldId id="292" r:id="rId31"/>
    <p:sldId id="291" r:id="rId32"/>
    <p:sldId id="290" r:id="rId33"/>
    <p:sldId id="288" r:id="rId34"/>
    <p:sldId id="287" r:id="rId35"/>
    <p:sldId id="286" r:id="rId36"/>
    <p:sldId id="271" r:id="rId37"/>
    <p:sldId id="294" r:id="rId38"/>
    <p:sldId id="29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2B38-21F2-6095-7528-0E8CE312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4B900-EE84-A50A-EB55-EE6BAD58C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0ADF-2DC6-5FA9-68B4-2AA16151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DAF3-E024-7BFC-0383-28031B8C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F1F04-7B53-52FC-4AB5-BBC7419A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1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5323-6568-6CD6-A8A8-B53AA75C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5F3F8-0A02-A68C-6340-BEBB01D9C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9CBB-53B4-B28D-719B-BD8340D2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6D92A-CB04-FEA7-8E50-DE854B0DE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C043-0757-F862-CBFE-6F7F0E3C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95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3E458C-E8CA-4845-FE52-762E67BD5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67CFE-7B95-1C35-4E26-5A126DC0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53FF-D36D-21EC-5D13-BBDA8435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A4A38-4CD9-1260-AC0B-B68DE5E1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A7000-73D4-6045-BEC0-FAE5BC4D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6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9148-F8D8-3A2D-BE3C-A5EB9561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A558-8826-7CB2-2937-FB20306E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D6516-2822-7F9C-D465-6ED6C66B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ABA18-40C2-3AE6-745E-028725C4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0057-B2C3-68E8-1EDC-D48F0EDA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7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E60F-8FDC-EE7D-4A77-550C7A95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AB27-734F-067A-F83B-8629511C4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4654A-2130-7005-5425-30F946D01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C8D1-9465-358B-6FE4-68FF7004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FFC68-B387-CA8D-647C-41229054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24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44C0-63BF-5FFF-E432-2EF25F27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FB84-BF9B-8F56-8BE1-E22B88902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DD60A-55E7-B7C3-6DEB-AD06D64C0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A7036-AB37-EAD0-BD7B-D067930D1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8ABF-DCBC-DD1B-441A-65BF94B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DFDD2-449E-A987-769B-CE80681B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D322-6944-1C2C-2E0C-F720388D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F19D8-3324-1587-5D0D-F6CE982AA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AF22-8716-F52D-D196-84E09C701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E4385E-EC0E-886F-CD82-532F66F8A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1661C-95E3-7F40-3409-AB651FBBA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41097-EB1F-865F-9D55-CEA0FF62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AB852-01C7-C807-758F-DCF56484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6B4C2-24C4-3CE7-8945-F1DF176B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7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7277-581D-97C4-4D4E-51D9849FC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B2021-A432-5885-FFE2-E15319B5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59F03-BDBB-1BCE-FF28-7E9109F8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9ABE3-779A-703C-9CF7-41278B72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DA8DA-1CBD-A2B4-5AD3-CB5BDBD1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922E3-9C4C-A599-C5E2-94CC2E2E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B25E9-46C3-212C-A38B-E8CE143C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4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76FB-3CBF-AF2F-1651-856945C44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2A7F-CA86-4AF5-9EDE-5BD86B6C6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EE752-EBA9-21DA-98EC-CA57CEB38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A63E-80BA-52B1-DB30-0F84D66B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1877F-B57A-B838-52BA-9CC16901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2E80-FFE4-BF05-65A3-B74A0A3C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52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CE75-8039-D19F-51DF-8647D255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C3B4-2AE7-90F3-1376-79F9AD146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77A2D-00EB-41DD-AA16-C8F142BA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E9F20-C1D9-41BD-01BC-D029363B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17C29-7D37-D1D5-2D37-64DEB2DF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98B64-D4A3-16DC-F4F6-C7F5F39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0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EEED5-B8BF-4310-F424-C0292FC4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93A19-F564-C892-7A23-2C3CA60D9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31D46-925D-47BB-67F3-4B79B55EF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6EB8E-0438-AFAD-881A-096DCBAA4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968E6-6BC2-D66C-3D31-90BD1D40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B6182-EDDA-0526-3963-838F3E5D9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6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and</a:t>
            </a:r>
          </a:p>
          <a:p>
            <a:pPr marL="0" indent="0">
              <a:buNone/>
            </a:pP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 System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(VCS)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AE885-7869-C8B3-C8A5-60D181F6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37" y="2294162"/>
            <a:ext cx="3209365" cy="20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3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CA5C8-1DF0-FED2-AF88-D0D33A1E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9B509-FACC-7A26-EACC-739B84BF1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D95D5-39F5-538A-D6A4-97954C2D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5" y="177849"/>
            <a:ext cx="11300208" cy="63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3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42B47-9185-F210-3D84-6EB930C6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71F8-B922-4BD5-1E12-BC4421E8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B39C09-56BC-8E0B-49D6-C40905972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2" y="34426"/>
            <a:ext cx="11593536" cy="647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99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C41D-D921-7407-3FC3-D48BEC76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5BB1-A29C-1BF3-CCCD-DCB0AEA9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dirty="0"/>
              <a:t>What is Git?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2400" dirty="0"/>
              <a:t>Git is a distributed version control system (VCS).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Git is a tool that helps multiple people work on the same code project or documents by tracking and managing changes to the files.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9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246E8-8C27-4283-8BF9-5F37B1CF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9014-AA61-63A5-A485-A8007604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4400" b="1" dirty="0">
                <a:solidFill>
                  <a:schemeClr val="accent1"/>
                </a:solidFill>
              </a:rPr>
              <a:t>Installing Git</a:t>
            </a:r>
            <a:endParaRPr lang="en-IN" sz="44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3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35E6F-DE75-0801-1B64-CEDAEBBA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4819-6404-B2DA-CD26-B7EAFA7B0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Environment</a:t>
            </a:r>
          </a:p>
          <a:p>
            <a:pPr marL="0" indent="0">
              <a:buNone/>
            </a:pP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1 : on </a:t>
            </a:r>
            <a:r>
              <a:rPr lang="en-IN" sz="3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system</a:t>
            </a:r>
          </a:p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2: on  AWS </a:t>
            </a:r>
            <a:r>
              <a:rPr lang="en-IN" sz="32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EC2 instance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8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CC367-8655-8FA9-88AA-60F1F13C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2E74-DEC6-54A2-8918-32D05A0EF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dirty="0"/>
              <a:t>Step-by-step installation of Git. </a:t>
            </a:r>
          </a:p>
          <a:p>
            <a:pPr marL="0" indent="0" algn="ctr">
              <a:buNone/>
            </a:pPr>
            <a:r>
              <a:rPr lang="en-US" sz="3200" dirty="0"/>
              <a:t>Configuring Git with your username and email</a:t>
            </a:r>
            <a:r>
              <a:rPr lang="en-US" dirty="0"/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598F7-8AA1-A68C-FA0D-05C954780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000F-21B8-2715-DFCB-773B218C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yourself to Git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with below command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git config –global user.name “vicky”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git config –global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user.email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“vickykumawat.tp@gmail.com”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This is one time activity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display user details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config –global user.name</a:t>
            </a:r>
          </a:p>
          <a:p>
            <a:pPr marL="0" indent="0"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git config –global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user.email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3C8A6F-49AE-F41A-AB33-EC11A5451181}"/>
              </a:ext>
            </a:extLst>
          </p:cNvPr>
          <p:cNvSpPr/>
          <p:nvPr/>
        </p:nvSpPr>
        <p:spPr>
          <a:xfrm>
            <a:off x="1582994" y="2841523"/>
            <a:ext cx="2851354" cy="58747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77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C4DE5-E033-D17B-D667-C647F38CD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ABC6-B1C2-86A9-6108-864884008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working with Git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git command start with </a:t>
            </a:r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“git”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introduce yourself to </a:t>
            </a:r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works with repositories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of the </a:t>
            </a:r>
            <a:r>
              <a:rPr lang="en-IN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commands should run inside a git repository.</a:t>
            </a:r>
          </a:p>
        </p:txBody>
      </p:sp>
    </p:spTree>
    <p:extLst>
      <p:ext uri="{BB962C8B-B14F-4D97-AF65-F5344CB8AC3E}">
        <p14:creationId xmlns:p14="http://schemas.microsoft.com/office/powerpoint/2010/main" val="367733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F0F09-9CEF-836C-873E-C2E5B4078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C2AA-9A3D-D8E3-8326-83B54A59F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E5514-BA64-2CC1-6821-1A2283D3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2" y="0"/>
            <a:ext cx="11974915" cy="666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32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51298-67D2-396D-5645-21D2D6E2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C5D36-3D21-D95A-BA31-5DB6A945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90478-CBD8-89C0-7102-6C11DD164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8" y="344129"/>
            <a:ext cx="9797616" cy="574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0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9ACF-7889-3871-450E-6C26D81B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28495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BA7F-0C7C-E789-44FE-C0476FFFC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C9E-08FF-EB72-42BB-BF82AE53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stages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add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add files  into staging area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commit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add changes to local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status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shows current stage of repository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log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shows commit history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log -p -2 (last two commit with diff)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git log --stat (summary of changes)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git log --pretty=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oneline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13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2D06-5D9E-48A3-E275-89F28E90E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D158-CAB3-9709-843D-77B3587E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diff commands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diff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compare changes of working directory with staging area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diff –cached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compare changes of staging area with local repository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diff HEAD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compare changes of working directory with local repository</a:t>
            </a:r>
          </a:p>
        </p:txBody>
      </p:sp>
    </p:spTree>
    <p:extLst>
      <p:ext uri="{BB962C8B-B14F-4D97-AF65-F5344CB8AC3E}">
        <p14:creationId xmlns:p14="http://schemas.microsoft.com/office/powerpoint/2010/main" val="3683550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48AEE-9C40-C9D3-1EEF-3525EC6E5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FEF0-F6F0-3DB4-2764-1ECE1DD8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070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4DDD-74F1-E003-DB53-E5EEAD0E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B927-63D5-F694-BBAB-3F4A124FB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6CFF4-F739-AD41-3C1B-74DB0725E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779045" cy="66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1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0B0E8-2B5F-2B41-BFE7-2B6D4DD8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28D9-10D6-7452-5A00-E7B0BFA29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4786-2940-ACE2-4375-887116CA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3" y="151631"/>
            <a:ext cx="11707393" cy="655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4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9EF06-4AEE-1E5A-58EF-EF62C924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E617-C3C8-3B07-6151-A29471B2A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B7B2E-96CD-3885-AF6C-4ADE9410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1" y="160082"/>
            <a:ext cx="11484817" cy="635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92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202CA-C7D2-AFD6-9F19-34DAF4EE4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>
              <a:buNone/>
            </a:pPr>
            <a:r>
              <a:rPr lang="en-IN" sz="5400" b="1" dirty="0"/>
              <a:t>Remote Repo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sz="4000" dirty="0"/>
              <a:t>A remote repository refers to a version of your project that resides on a network server or a hosted repository on the internet.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3195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7BE7-0203-A735-DE19-F4F02228C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2FC5-178D-533A-5DB8-13464712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39D5D3-8FB5-8D89-C634-1B04DBC3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208413"/>
            <a:ext cx="11575610" cy="644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05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86D1A-213D-E1BB-3EF2-0DFEBB6B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9F9C-6CFF-C8D6-8CEC-017B1DFC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9F568-FED2-2A24-5013-C4A1B8ECC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35" y="344129"/>
            <a:ext cx="11492329" cy="63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46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D771-59BE-646F-B15E-6F5D4DD24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921E-780C-8333-524B-460ED1F25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A592D-5114-4BC5-3081-3C28CDB1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72" y="456455"/>
            <a:ext cx="10625601" cy="59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8BB44-E7EC-1BBE-1130-5B5FA18C9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502B-FDDE-AA57-5839-51B9F9635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write some </a:t>
            </a:r>
            <a:r>
              <a:rPr lang="en-IN" sz="4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&lt;code/&gt;</a:t>
            </a:r>
          </a:p>
          <a:p>
            <a:pPr marL="0" indent="0" algn="ctr">
              <a:buNone/>
            </a:pPr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</a:t>
            </a:r>
            <a:r>
              <a:rPr lang="en-IN" sz="4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of people</a:t>
            </a:r>
          </a:p>
        </p:txBody>
      </p:sp>
    </p:spTree>
    <p:extLst>
      <p:ext uri="{BB962C8B-B14F-4D97-AF65-F5344CB8AC3E}">
        <p14:creationId xmlns:p14="http://schemas.microsoft.com/office/powerpoint/2010/main" val="826231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49F0C-4265-969C-A2DC-4054C386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AA50C-0501-D125-D1D7-1328CDE3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59602-51E5-A49C-AB7C-877AC4B3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79" y="226140"/>
            <a:ext cx="11052875" cy="620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3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4D399-892B-FEBE-021E-633E0ED5C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3B1AD-70E0-FBEA-F11C-FDB0BFBC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05E62-4D75-FF4E-A88D-497F60AF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33701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26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F1C75-27AC-710F-48A7-42C554D3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7732-AECB-1C3D-533E-69CD2691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82BF9-ED09-9C26-6271-08FB3D7E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598" y="157674"/>
            <a:ext cx="5838493" cy="68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16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7189E-7FA7-980D-0AE4-59624E281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94852-E3D8-80D9-6A2F-77DA7A9A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98492-9FC9-1E9E-93B2-8FBAE5816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314"/>
            <a:ext cx="11985522" cy="67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09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C255-69A8-9BCE-9F99-5AD202AD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E32B-68A7-133F-1A6F-C11EF36C5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F352E-CDFD-2B70-009A-9E476469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88"/>
            <a:ext cx="11868264" cy="658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D0E67-0155-0AB2-E61F-37731C46B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99C27-CF69-257B-9279-CAE87D00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D51E3-5D2F-0049-B0FA-B14A86BE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4" y="125145"/>
            <a:ext cx="11839792" cy="660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6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1895EB-FF3F-D8BE-DAE3-7BECE6175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92" y="105803"/>
            <a:ext cx="12022850" cy="6623865"/>
          </a:xfrm>
        </p:spPr>
      </p:pic>
    </p:spTree>
    <p:extLst>
      <p:ext uri="{BB962C8B-B14F-4D97-AF65-F5344CB8AC3E}">
        <p14:creationId xmlns:p14="http://schemas.microsoft.com/office/powerpoint/2010/main" val="3855001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00621-87F8-40D8-6A5A-DFFF65F1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74EA-90D8-C16D-7FED-33322DFBD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175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FB5C2-076E-4A1C-051E-B1A450DB7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DC14B-3167-B4AF-8C43-20839AAA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80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2FD95-A6FC-DD46-4C54-7F767D57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84AEF-E77A-DCE8-C76F-CEC1CA5EB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 </a:t>
            </a:r>
            <a:r>
              <a:rPr lang="en-IN" sz="4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3577138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2999-8EE3-6F3D-45A4-5379FBFDE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0A813-C6D3-FB9B-DF1F-39C4F1FD5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Version Control ?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system that keeps </a:t>
            </a:r>
            <a:r>
              <a:rPr lang="en-IN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records of your changes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for </a:t>
            </a:r>
            <a:r>
              <a:rPr lang="en-IN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collaborative development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 you to know </a:t>
            </a:r>
            <a:r>
              <a:rPr lang="en-IN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made what changes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you to </a:t>
            </a:r>
            <a:r>
              <a:rPr lang="en-IN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revert the changes</a:t>
            </a:r>
          </a:p>
          <a:p>
            <a:endParaRPr lang="en-IN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46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B8BFF-ABBB-3F74-DDD2-246F3CDF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01B1-2F79-9F3C-4D22-1D3E424F9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 System types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Distributed</a:t>
            </a:r>
          </a:p>
        </p:txBody>
      </p:sp>
    </p:spTree>
    <p:extLst>
      <p:ext uri="{BB962C8B-B14F-4D97-AF65-F5344CB8AC3E}">
        <p14:creationId xmlns:p14="http://schemas.microsoft.com/office/powerpoint/2010/main" val="264991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66A6-21DD-D97F-2243-37FED664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5705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Why VCS?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000" dirty="0">
                <a:solidFill>
                  <a:schemeClr val="accent1"/>
                </a:solidFill>
              </a:rPr>
              <a:t>Backup and Restore: </a:t>
            </a:r>
            <a:r>
              <a:rPr lang="en-US" sz="2000" dirty="0"/>
              <a:t>Files are safe against accidental losses or mistakes.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Collaboration: </a:t>
            </a:r>
            <a:r>
              <a:rPr lang="en-US" sz="2000" dirty="0"/>
              <a:t>Multiple people can work on the same project</a:t>
            </a:r>
          </a:p>
          <a:p>
            <a:pPr marL="0" indent="0">
              <a:buNone/>
            </a:pPr>
            <a:r>
              <a:rPr lang="en-US" sz="2000" dirty="0"/>
              <a:t>   simultaneously.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Branching and Merging: </a:t>
            </a:r>
            <a:r>
              <a:rPr lang="en-US" sz="2000" dirty="0"/>
              <a:t>Users can diverge from the main base of code, experiment, and then bring changes back in line without losing work.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Tracking Changes: </a:t>
            </a:r>
            <a:r>
              <a:rPr lang="en-US" sz="2000" dirty="0"/>
              <a:t>You can see specific changes made and by whom.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161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A1D2-055D-DEA9-F78E-E2A8F3FC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D348-B140-BE7D-0E5B-DC392AA22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70DC1D-449B-81AD-747C-48D96486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9" y="252755"/>
            <a:ext cx="11598016" cy="648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3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A727-F0F1-9192-C396-8EC1EF748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8AF5-53A0-8C9D-F6C7-2C6E475AF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344129"/>
            <a:ext cx="10270663" cy="5447071"/>
          </a:xfrm>
        </p:spPr>
        <p:txBody>
          <a:bodyPr/>
          <a:lstStyle/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EC88D-0322-7D50-99E2-F059E6725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18" y="219477"/>
            <a:ext cx="11738363" cy="64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22329</TotalTime>
  <Words>442</Words>
  <Application>Microsoft Office PowerPoint</Application>
  <PresentationFormat>Widescreen</PresentationFormat>
  <Paragraphs>154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405</cp:revision>
  <dcterms:created xsi:type="dcterms:W3CDTF">2025-01-15T12:50:50Z</dcterms:created>
  <dcterms:modified xsi:type="dcterms:W3CDTF">2025-03-16T07:16:26Z</dcterms:modified>
</cp:coreProperties>
</file>