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3" r:id="rId5"/>
    <p:sldId id="260" r:id="rId6"/>
    <p:sldId id="261" r:id="rId7"/>
    <p:sldId id="262" r:id="rId8"/>
    <p:sldId id="259"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CFD09-B979-E3B5-A3F2-6CE6E3FA896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CAB8878-535F-4E80-F6DF-C6E2081CF6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FAF67E5-77A1-381B-9BC7-CAC35D845C92}"/>
              </a:ext>
            </a:extLst>
          </p:cNvPr>
          <p:cNvSpPr>
            <a:spLocks noGrp="1"/>
          </p:cNvSpPr>
          <p:nvPr>
            <p:ph type="dt" sz="half" idx="10"/>
          </p:nvPr>
        </p:nvSpPr>
        <p:spPr/>
        <p:txBody>
          <a:bodyPr/>
          <a:lstStyle/>
          <a:p>
            <a:fld id="{DA4791DE-13E3-4AED-BCDB-A67468280A13}" type="datetimeFigureOut">
              <a:rPr lang="en-IN" smtClean="0"/>
              <a:t>22-12-2024</a:t>
            </a:fld>
            <a:endParaRPr lang="en-IN"/>
          </a:p>
        </p:txBody>
      </p:sp>
      <p:sp>
        <p:nvSpPr>
          <p:cNvPr id="5" name="Footer Placeholder 4">
            <a:extLst>
              <a:ext uri="{FF2B5EF4-FFF2-40B4-BE49-F238E27FC236}">
                <a16:creationId xmlns:a16="http://schemas.microsoft.com/office/drawing/2014/main" id="{50FD6557-1BDE-A3FE-34EA-599F599832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AB4F7A-3ECD-04E8-4F73-56568259EE68}"/>
              </a:ext>
            </a:extLst>
          </p:cNvPr>
          <p:cNvSpPr>
            <a:spLocks noGrp="1"/>
          </p:cNvSpPr>
          <p:nvPr>
            <p:ph type="sldNum" sz="quarter" idx="12"/>
          </p:nvPr>
        </p:nvSpPr>
        <p:spPr/>
        <p:txBody>
          <a:bodyPr/>
          <a:lstStyle/>
          <a:p>
            <a:fld id="{5C46888B-A97C-41D9-9A64-6EDE9F0DFE07}" type="slidenum">
              <a:rPr lang="en-IN" smtClean="0"/>
              <a:t>‹#›</a:t>
            </a:fld>
            <a:endParaRPr lang="en-IN"/>
          </a:p>
        </p:txBody>
      </p:sp>
    </p:spTree>
    <p:extLst>
      <p:ext uri="{BB962C8B-B14F-4D97-AF65-F5344CB8AC3E}">
        <p14:creationId xmlns:p14="http://schemas.microsoft.com/office/powerpoint/2010/main" val="2104124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F99DD0-CD9F-72A3-28DF-1BD0AD57952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E2C63C1-76E0-1421-870E-6D3180D4579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11851BC-1DE2-A334-CD64-7E0070DB75D9}"/>
              </a:ext>
            </a:extLst>
          </p:cNvPr>
          <p:cNvSpPr>
            <a:spLocks noGrp="1"/>
          </p:cNvSpPr>
          <p:nvPr>
            <p:ph type="dt" sz="half" idx="10"/>
          </p:nvPr>
        </p:nvSpPr>
        <p:spPr/>
        <p:txBody>
          <a:bodyPr/>
          <a:lstStyle/>
          <a:p>
            <a:fld id="{DA4791DE-13E3-4AED-BCDB-A67468280A13}" type="datetimeFigureOut">
              <a:rPr lang="en-IN" smtClean="0"/>
              <a:t>22-12-2024</a:t>
            </a:fld>
            <a:endParaRPr lang="en-IN"/>
          </a:p>
        </p:txBody>
      </p:sp>
      <p:sp>
        <p:nvSpPr>
          <p:cNvPr id="5" name="Footer Placeholder 4">
            <a:extLst>
              <a:ext uri="{FF2B5EF4-FFF2-40B4-BE49-F238E27FC236}">
                <a16:creationId xmlns:a16="http://schemas.microsoft.com/office/drawing/2014/main" id="{1196D78D-C690-5ECB-7297-D8554BA6070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9FEC55-2683-3745-F6BC-52914CFBABEE}"/>
              </a:ext>
            </a:extLst>
          </p:cNvPr>
          <p:cNvSpPr>
            <a:spLocks noGrp="1"/>
          </p:cNvSpPr>
          <p:nvPr>
            <p:ph type="sldNum" sz="quarter" idx="12"/>
          </p:nvPr>
        </p:nvSpPr>
        <p:spPr/>
        <p:txBody>
          <a:bodyPr/>
          <a:lstStyle/>
          <a:p>
            <a:fld id="{5C46888B-A97C-41D9-9A64-6EDE9F0DFE07}" type="slidenum">
              <a:rPr lang="en-IN" smtClean="0"/>
              <a:t>‹#›</a:t>
            </a:fld>
            <a:endParaRPr lang="en-IN"/>
          </a:p>
        </p:txBody>
      </p:sp>
    </p:spTree>
    <p:extLst>
      <p:ext uri="{BB962C8B-B14F-4D97-AF65-F5344CB8AC3E}">
        <p14:creationId xmlns:p14="http://schemas.microsoft.com/office/powerpoint/2010/main" val="22852424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4277CD1-E82F-3E24-A6B5-4D41EAE0466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32F0D07-8474-552E-AC8A-E99DC31B8B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0944857-C367-92EE-68DA-02CCD32BBBBE}"/>
              </a:ext>
            </a:extLst>
          </p:cNvPr>
          <p:cNvSpPr>
            <a:spLocks noGrp="1"/>
          </p:cNvSpPr>
          <p:nvPr>
            <p:ph type="dt" sz="half" idx="10"/>
          </p:nvPr>
        </p:nvSpPr>
        <p:spPr/>
        <p:txBody>
          <a:bodyPr/>
          <a:lstStyle/>
          <a:p>
            <a:fld id="{DA4791DE-13E3-4AED-BCDB-A67468280A13}" type="datetimeFigureOut">
              <a:rPr lang="en-IN" smtClean="0"/>
              <a:t>22-12-2024</a:t>
            </a:fld>
            <a:endParaRPr lang="en-IN"/>
          </a:p>
        </p:txBody>
      </p:sp>
      <p:sp>
        <p:nvSpPr>
          <p:cNvPr id="5" name="Footer Placeholder 4">
            <a:extLst>
              <a:ext uri="{FF2B5EF4-FFF2-40B4-BE49-F238E27FC236}">
                <a16:creationId xmlns:a16="http://schemas.microsoft.com/office/drawing/2014/main" id="{F0CD51D5-8D6A-8FEB-DC1F-6C1EDC51BDD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0E4719B-3B85-71AC-273F-720F7B59ACD7}"/>
              </a:ext>
            </a:extLst>
          </p:cNvPr>
          <p:cNvSpPr>
            <a:spLocks noGrp="1"/>
          </p:cNvSpPr>
          <p:nvPr>
            <p:ph type="sldNum" sz="quarter" idx="12"/>
          </p:nvPr>
        </p:nvSpPr>
        <p:spPr/>
        <p:txBody>
          <a:bodyPr/>
          <a:lstStyle/>
          <a:p>
            <a:fld id="{5C46888B-A97C-41D9-9A64-6EDE9F0DFE07}" type="slidenum">
              <a:rPr lang="en-IN" smtClean="0"/>
              <a:t>‹#›</a:t>
            </a:fld>
            <a:endParaRPr lang="en-IN"/>
          </a:p>
        </p:txBody>
      </p:sp>
    </p:spTree>
    <p:extLst>
      <p:ext uri="{BB962C8B-B14F-4D97-AF65-F5344CB8AC3E}">
        <p14:creationId xmlns:p14="http://schemas.microsoft.com/office/powerpoint/2010/main" val="30394068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C247FB-DB0C-7367-E1E8-E4A2F7F3C5B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839B62F-7FE4-C40A-65FE-2224D66A949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94D8516-A320-6E7C-5869-B44844952CB6}"/>
              </a:ext>
            </a:extLst>
          </p:cNvPr>
          <p:cNvSpPr>
            <a:spLocks noGrp="1"/>
          </p:cNvSpPr>
          <p:nvPr>
            <p:ph type="dt" sz="half" idx="10"/>
          </p:nvPr>
        </p:nvSpPr>
        <p:spPr/>
        <p:txBody>
          <a:bodyPr/>
          <a:lstStyle/>
          <a:p>
            <a:fld id="{DA4791DE-13E3-4AED-BCDB-A67468280A13}" type="datetimeFigureOut">
              <a:rPr lang="en-IN" smtClean="0"/>
              <a:t>22-12-2024</a:t>
            </a:fld>
            <a:endParaRPr lang="en-IN"/>
          </a:p>
        </p:txBody>
      </p:sp>
      <p:sp>
        <p:nvSpPr>
          <p:cNvPr id="5" name="Footer Placeholder 4">
            <a:extLst>
              <a:ext uri="{FF2B5EF4-FFF2-40B4-BE49-F238E27FC236}">
                <a16:creationId xmlns:a16="http://schemas.microsoft.com/office/drawing/2014/main" id="{7F3A2D51-1F61-84FD-C8A3-9000B599C29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7A8105-3909-C8A8-D2FD-3EE4A91504EF}"/>
              </a:ext>
            </a:extLst>
          </p:cNvPr>
          <p:cNvSpPr>
            <a:spLocks noGrp="1"/>
          </p:cNvSpPr>
          <p:nvPr>
            <p:ph type="sldNum" sz="quarter" idx="12"/>
          </p:nvPr>
        </p:nvSpPr>
        <p:spPr/>
        <p:txBody>
          <a:bodyPr/>
          <a:lstStyle/>
          <a:p>
            <a:fld id="{5C46888B-A97C-41D9-9A64-6EDE9F0DFE07}" type="slidenum">
              <a:rPr lang="en-IN" smtClean="0"/>
              <a:t>‹#›</a:t>
            </a:fld>
            <a:endParaRPr lang="en-IN"/>
          </a:p>
        </p:txBody>
      </p:sp>
    </p:spTree>
    <p:extLst>
      <p:ext uri="{BB962C8B-B14F-4D97-AF65-F5344CB8AC3E}">
        <p14:creationId xmlns:p14="http://schemas.microsoft.com/office/powerpoint/2010/main" val="11194664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EA474-C1C8-E957-E727-A959F460CE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3CDE968-5753-5D75-71E8-897339289F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64340B8-0C79-A287-DEAC-3A797BA7BCCB}"/>
              </a:ext>
            </a:extLst>
          </p:cNvPr>
          <p:cNvSpPr>
            <a:spLocks noGrp="1"/>
          </p:cNvSpPr>
          <p:nvPr>
            <p:ph type="dt" sz="half" idx="10"/>
          </p:nvPr>
        </p:nvSpPr>
        <p:spPr/>
        <p:txBody>
          <a:bodyPr/>
          <a:lstStyle/>
          <a:p>
            <a:fld id="{DA4791DE-13E3-4AED-BCDB-A67468280A13}" type="datetimeFigureOut">
              <a:rPr lang="en-IN" smtClean="0"/>
              <a:t>22-12-2024</a:t>
            </a:fld>
            <a:endParaRPr lang="en-IN"/>
          </a:p>
        </p:txBody>
      </p:sp>
      <p:sp>
        <p:nvSpPr>
          <p:cNvPr id="5" name="Footer Placeholder 4">
            <a:extLst>
              <a:ext uri="{FF2B5EF4-FFF2-40B4-BE49-F238E27FC236}">
                <a16:creationId xmlns:a16="http://schemas.microsoft.com/office/drawing/2014/main" id="{C1D77074-CA95-8E68-131E-2A4259B8DF9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7D5604-791C-8CE7-0648-C5F40547446B}"/>
              </a:ext>
            </a:extLst>
          </p:cNvPr>
          <p:cNvSpPr>
            <a:spLocks noGrp="1"/>
          </p:cNvSpPr>
          <p:nvPr>
            <p:ph type="sldNum" sz="quarter" idx="12"/>
          </p:nvPr>
        </p:nvSpPr>
        <p:spPr/>
        <p:txBody>
          <a:bodyPr/>
          <a:lstStyle/>
          <a:p>
            <a:fld id="{5C46888B-A97C-41D9-9A64-6EDE9F0DFE07}" type="slidenum">
              <a:rPr lang="en-IN" smtClean="0"/>
              <a:t>‹#›</a:t>
            </a:fld>
            <a:endParaRPr lang="en-IN"/>
          </a:p>
        </p:txBody>
      </p:sp>
    </p:spTree>
    <p:extLst>
      <p:ext uri="{BB962C8B-B14F-4D97-AF65-F5344CB8AC3E}">
        <p14:creationId xmlns:p14="http://schemas.microsoft.com/office/powerpoint/2010/main" val="201714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811090-AF44-1FF7-BA9E-F8E277578FE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60538A1-61F4-96C1-732A-6F6141EAF02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2FA9A3C-A0FF-5C9D-38CD-E30DD5A8EB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5170172-D580-6AD3-3024-3C3758668F76}"/>
              </a:ext>
            </a:extLst>
          </p:cNvPr>
          <p:cNvSpPr>
            <a:spLocks noGrp="1"/>
          </p:cNvSpPr>
          <p:nvPr>
            <p:ph type="dt" sz="half" idx="10"/>
          </p:nvPr>
        </p:nvSpPr>
        <p:spPr/>
        <p:txBody>
          <a:bodyPr/>
          <a:lstStyle/>
          <a:p>
            <a:fld id="{DA4791DE-13E3-4AED-BCDB-A67468280A13}" type="datetimeFigureOut">
              <a:rPr lang="en-IN" smtClean="0"/>
              <a:t>22-12-2024</a:t>
            </a:fld>
            <a:endParaRPr lang="en-IN"/>
          </a:p>
        </p:txBody>
      </p:sp>
      <p:sp>
        <p:nvSpPr>
          <p:cNvPr id="6" name="Footer Placeholder 5">
            <a:extLst>
              <a:ext uri="{FF2B5EF4-FFF2-40B4-BE49-F238E27FC236}">
                <a16:creationId xmlns:a16="http://schemas.microsoft.com/office/drawing/2014/main" id="{F6DF73E2-BB32-FEC4-147D-9A846313C4D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3A0693-ED29-2039-63DC-028C7F53F251}"/>
              </a:ext>
            </a:extLst>
          </p:cNvPr>
          <p:cNvSpPr>
            <a:spLocks noGrp="1"/>
          </p:cNvSpPr>
          <p:nvPr>
            <p:ph type="sldNum" sz="quarter" idx="12"/>
          </p:nvPr>
        </p:nvSpPr>
        <p:spPr/>
        <p:txBody>
          <a:bodyPr/>
          <a:lstStyle/>
          <a:p>
            <a:fld id="{5C46888B-A97C-41D9-9A64-6EDE9F0DFE07}" type="slidenum">
              <a:rPr lang="en-IN" smtClean="0"/>
              <a:t>‹#›</a:t>
            </a:fld>
            <a:endParaRPr lang="en-IN"/>
          </a:p>
        </p:txBody>
      </p:sp>
    </p:spTree>
    <p:extLst>
      <p:ext uri="{BB962C8B-B14F-4D97-AF65-F5344CB8AC3E}">
        <p14:creationId xmlns:p14="http://schemas.microsoft.com/office/powerpoint/2010/main" val="1299897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36956-73DA-A530-AB44-BF755F36BFD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82CD5F0-E7CC-8E69-35D2-C855A16229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FEBA3B9-8F08-A052-22E3-7903FC888C2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259D659-5DEE-86F4-8BB1-0C5443A494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58285B5-9A00-4844-287E-0DB1BB8ECA0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FE0BE201-4FFD-C26C-AD05-EF5EA99B835C}"/>
              </a:ext>
            </a:extLst>
          </p:cNvPr>
          <p:cNvSpPr>
            <a:spLocks noGrp="1"/>
          </p:cNvSpPr>
          <p:nvPr>
            <p:ph type="dt" sz="half" idx="10"/>
          </p:nvPr>
        </p:nvSpPr>
        <p:spPr/>
        <p:txBody>
          <a:bodyPr/>
          <a:lstStyle/>
          <a:p>
            <a:fld id="{DA4791DE-13E3-4AED-BCDB-A67468280A13}" type="datetimeFigureOut">
              <a:rPr lang="en-IN" smtClean="0"/>
              <a:t>22-12-2024</a:t>
            </a:fld>
            <a:endParaRPr lang="en-IN"/>
          </a:p>
        </p:txBody>
      </p:sp>
      <p:sp>
        <p:nvSpPr>
          <p:cNvPr id="8" name="Footer Placeholder 7">
            <a:extLst>
              <a:ext uri="{FF2B5EF4-FFF2-40B4-BE49-F238E27FC236}">
                <a16:creationId xmlns:a16="http://schemas.microsoft.com/office/drawing/2014/main" id="{7D8D6AF2-3487-72AA-C382-0F03CDDC553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534A536E-8AC9-8DAD-90F5-70D0865815A0}"/>
              </a:ext>
            </a:extLst>
          </p:cNvPr>
          <p:cNvSpPr>
            <a:spLocks noGrp="1"/>
          </p:cNvSpPr>
          <p:nvPr>
            <p:ph type="sldNum" sz="quarter" idx="12"/>
          </p:nvPr>
        </p:nvSpPr>
        <p:spPr/>
        <p:txBody>
          <a:bodyPr/>
          <a:lstStyle/>
          <a:p>
            <a:fld id="{5C46888B-A97C-41D9-9A64-6EDE9F0DFE07}" type="slidenum">
              <a:rPr lang="en-IN" smtClean="0"/>
              <a:t>‹#›</a:t>
            </a:fld>
            <a:endParaRPr lang="en-IN"/>
          </a:p>
        </p:txBody>
      </p:sp>
    </p:spTree>
    <p:extLst>
      <p:ext uri="{BB962C8B-B14F-4D97-AF65-F5344CB8AC3E}">
        <p14:creationId xmlns:p14="http://schemas.microsoft.com/office/powerpoint/2010/main" val="8194243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EE35A-A4D9-ADF6-96E2-D05675418C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6B8E040-FC38-4760-DD88-60FC2F30126B}"/>
              </a:ext>
            </a:extLst>
          </p:cNvPr>
          <p:cNvSpPr>
            <a:spLocks noGrp="1"/>
          </p:cNvSpPr>
          <p:nvPr>
            <p:ph type="dt" sz="half" idx="10"/>
          </p:nvPr>
        </p:nvSpPr>
        <p:spPr/>
        <p:txBody>
          <a:bodyPr/>
          <a:lstStyle/>
          <a:p>
            <a:fld id="{DA4791DE-13E3-4AED-BCDB-A67468280A13}" type="datetimeFigureOut">
              <a:rPr lang="en-IN" smtClean="0"/>
              <a:t>22-12-2024</a:t>
            </a:fld>
            <a:endParaRPr lang="en-IN"/>
          </a:p>
        </p:txBody>
      </p:sp>
      <p:sp>
        <p:nvSpPr>
          <p:cNvPr id="4" name="Footer Placeholder 3">
            <a:extLst>
              <a:ext uri="{FF2B5EF4-FFF2-40B4-BE49-F238E27FC236}">
                <a16:creationId xmlns:a16="http://schemas.microsoft.com/office/drawing/2014/main" id="{F0CE00CA-C4B3-83E1-4BF0-2E7770B209E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89C05E-7FC3-5F8B-273E-781F888B291B}"/>
              </a:ext>
            </a:extLst>
          </p:cNvPr>
          <p:cNvSpPr>
            <a:spLocks noGrp="1"/>
          </p:cNvSpPr>
          <p:nvPr>
            <p:ph type="sldNum" sz="quarter" idx="12"/>
          </p:nvPr>
        </p:nvSpPr>
        <p:spPr/>
        <p:txBody>
          <a:bodyPr/>
          <a:lstStyle/>
          <a:p>
            <a:fld id="{5C46888B-A97C-41D9-9A64-6EDE9F0DFE07}" type="slidenum">
              <a:rPr lang="en-IN" smtClean="0"/>
              <a:t>‹#›</a:t>
            </a:fld>
            <a:endParaRPr lang="en-IN"/>
          </a:p>
        </p:txBody>
      </p:sp>
    </p:spTree>
    <p:extLst>
      <p:ext uri="{BB962C8B-B14F-4D97-AF65-F5344CB8AC3E}">
        <p14:creationId xmlns:p14="http://schemas.microsoft.com/office/powerpoint/2010/main" val="6349851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AB361A6-6F5A-FABC-D82C-990C07B4F00E}"/>
              </a:ext>
            </a:extLst>
          </p:cNvPr>
          <p:cNvSpPr>
            <a:spLocks noGrp="1"/>
          </p:cNvSpPr>
          <p:nvPr>
            <p:ph type="dt" sz="half" idx="10"/>
          </p:nvPr>
        </p:nvSpPr>
        <p:spPr/>
        <p:txBody>
          <a:bodyPr/>
          <a:lstStyle/>
          <a:p>
            <a:fld id="{DA4791DE-13E3-4AED-BCDB-A67468280A13}" type="datetimeFigureOut">
              <a:rPr lang="en-IN" smtClean="0"/>
              <a:t>22-12-2024</a:t>
            </a:fld>
            <a:endParaRPr lang="en-IN"/>
          </a:p>
        </p:txBody>
      </p:sp>
      <p:sp>
        <p:nvSpPr>
          <p:cNvPr id="3" name="Footer Placeholder 2">
            <a:extLst>
              <a:ext uri="{FF2B5EF4-FFF2-40B4-BE49-F238E27FC236}">
                <a16:creationId xmlns:a16="http://schemas.microsoft.com/office/drawing/2014/main" id="{24A51C0F-9187-4437-33C9-4AC0DA0EF4A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8BAAAF1E-9BF4-61D9-DDDF-6509C6782891}"/>
              </a:ext>
            </a:extLst>
          </p:cNvPr>
          <p:cNvSpPr>
            <a:spLocks noGrp="1"/>
          </p:cNvSpPr>
          <p:nvPr>
            <p:ph type="sldNum" sz="quarter" idx="12"/>
          </p:nvPr>
        </p:nvSpPr>
        <p:spPr/>
        <p:txBody>
          <a:bodyPr/>
          <a:lstStyle/>
          <a:p>
            <a:fld id="{5C46888B-A97C-41D9-9A64-6EDE9F0DFE07}" type="slidenum">
              <a:rPr lang="en-IN" smtClean="0"/>
              <a:t>‹#›</a:t>
            </a:fld>
            <a:endParaRPr lang="en-IN"/>
          </a:p>
        </p:txBody>
      </p:sp>
    </p:spTree>
    <p:extLst>
      <p:ext uri="{BB962C8B-B14F-4D97-AF65-F5344CB8AC3E}">
        <p14:creationId xmlns:p14="http://schemas.microsoft.com/office/powerpoint/2010/main" val="39261875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1F7D89-DC60-2961-0486-C12B6383395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308DAA58-A8BE-882F-442F-8C96E9CAA1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C020C77-E33B-0108-7ECB-C9EED2AFA9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6C7494-F7F2-789A-154F-FBD157C6D428}"/>
              </a:ext>
            </a:extLst>
          </p:cNvPr>
          <p:cNvSpPr>
            <a:spLocks noGrp="1"/>
          </p:cNvSpPr>
          <p:nvPr>
            <p:ph type="dt" sz="half" idx="10"/>
          </p:nvPr>
        </p:nvSpPr>
        <p:spPr/>
        <p:txBody>
          <a:bodyPr/>
          <a:lstStyle/>
          <a:p>
            <a:fld id="{DA4791DE-13E3-4AED-BCDB-A67468280A13}" type="datetimeFigureOut">
              <a:rPr lang="en-IN" smtClean="0"/>
              <a:t>22-12-2024</a:t>
            </a:fld>
            <a:endParaRPr lang="en-IN"/>
          </a:p>
        </p:txBody>
      </p:sp>
      <p:sp>
        <p:nvSpPr>
          <p:cNvPr id="6" name="Footer Placeholder 5">
            <a:extLst>
              <a:ext uri="{FF2B5EF4-FFF2-40B4-BE49-F238E27FC236}">
                <a16:creationId xmlns:a16="http://schemas.microsoft.com/office/drawing/2014/main" id="{032E2FE0-4BFC-9266-27A5-D1652B7BFB7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CE33406-A653-6D49-2047-5131A3AE47DE}"/>
              </a:ext>
            </a:extLst>
          </p:cNvPr>
          <p:cNvSpPr>
            <a:spLocks noGrp="1"/>
          </p:cNvSpPr>
          <p:nvPr>
            <p:ph type="sldNum" sz="quarter" idx="12"/>
          </p:nvPr>
        </p:nvSpPr>
        <p:spPr/>
        <p:txBody>
          <a:bodyPr/>
          <a:lstStyle/>
          <a:p>
            <a:fld id="{5C46888B-A97C-41D9-9A64-6EDE9F0DFE07}" type="slidenum">
              <a:rPr lang="en-IN" smtClean="0"/>
              <a:t>‹#›</a:t>
            </a:fld>
            <a:endParaRPr lang="en-IN"/>
          </a:p>
        </p:txBody>
      </p:sp>
    </p:spTree>
    <p:extLst>
      <p:ext uri="{BB962C8B-B14F-4D97-AF65-F5344CB8AC3E}">
        <p14:creationId xmlns:p14="http://schemas.microsoft.com/office/powerpoint/2010/main" val="9031639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D4C7EB-C0D2-F0C8-F404-4FE9799A83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813C08D-211A-A6C3-5BA6-CA7179F4718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AF84CF-CBB1-E96C-27C7-FA559790DC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E81768-8360-2875-4D48-1F0CB897A4A9}"/>
              </a:ext>
            </a:extLst>
          </p:cNvPr>
          <p:cNvSpPr>
            <a:spLocks noGrp="1"/>
          </p:cNvSpPr>
          <p:nvPr>
            <p:ph type="dt" sz="half" idx="10"/>
          </p:nvPr>
        </p:nvSpPr>
        <p:spPr/>
        <p:txBody>
          <a:bodyPr/>
          <a:lstStyle/>
          <a:p>
            <a:fld id="{DA4791DE-13E3-4AED-BCDB-A67468280A13}" type="datetimeFigureOut">
              <a:rPr lang="en-IN" smtClean="0"/>
              <a:t>22-12-2024</a:t>
            </a:fld>
            <a:endParaRPr lang="en-IN"/>
          </a:p>
        </p:txBody>
      </p:sp>
      <p:sp>
        <p:nvSpPr>
          <p:cNvPr id="6" name="Footer Placeholder 5">
            <a:extLst>
              <a:ext uri="{FF2B5EF4-FFF2-40B4-BE49-F238E27FC236}">
                <a16:creationId xmlns:a16="http://schemas.microsoft.com/office/drawing/2014/main" id="{ABEC9BD8-C7EA-9646-C8DA-CBB2E746391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3151C46-C8AA-317A-3E7C-3D984E55C574}"/>
              </a:ext>
            </a:extLst>
          </p:cNvPr>
          <p:cNvSpPr>
            <a:spLocks noGrp="1"/>
          </p:cNvSpPr>
          <p:nvPr>
            <p:ph type="sldNum" sz="quarter" idx="12"/>
          </p:nvPr>
        </p:nvSpPr>
        <p:spPr/>
        <p:txBody>
          <a:bodyPr/>
          <a:lstStyle/>
          <a:p>
            <a:fld id="{5C46888B-A97C-41D9-9A64-6EDE9F0DFE07}" type="slidenum">
              <a:rPr lang="en-IN" smtClean="0"/>
              <a:t>‹#›</a:t>
            </a:fld>
            <a:endParaRPr lang="en-IN"/>
          </a:p>
        </p:txBody>
      </p:sp>
    </p:spTree>
    <p:extLst>
      <p:ext uri="{BB962C8B-B14F-4D97-AF65-F5344CB8AC3E}">
        <p14:creationId xmlns:p14="http://schemas.microsoft.com/office/powerpoint/2010/main" val="1222273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3A54A7-0E2A-0242-E657-91EAEC103AA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659B275-9CDF-3EBE-7E10-EF9ACE8D162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8811C89-ED41-2DCC-796C-4508461762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A4791DE-13E3-4AED-BCDB-A67468280A13}" type="datetimeFigureOut">
              <a:rPr lang="en-IN" smtClean="0"/>
              <a:t>22-12-2024</a:t>
            </a:fld>
            <a:endParaRPr lang="en-IN"/>
          </a:p>
        </p:txBody>
      </p:sp>
      <p:sp>
        <p:nvSpPr>
          <p:cNvPr id="5" name="Footer Placeholder 4">
            <a:extLst>
              <a:ext uri="{FF2B5EF4-FFF2-40B4-BE49-F238E27FC236}">
                <a16:creationId xmlns:a16="http://schemas.microsoft.com/office/drawing/2014/main" id="{C9FC65D6-E7D5-5CE4-B764-8DACD0008E7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AB158F6-3644-04C3-3A24-755F86B4F5A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46888B-A97C-41D9-9A64-6EDE9F0DFE07}" type="slidenum">
              <a:rPr lang="en-IN" smtClean="0"/>
              <a:t>‹#›</a:t>
            </a:fld>
            <a:endParaRPr lang="en-IN"/>
          </a:p>
        </p:txBody>
      </p:sp>
    </p:spTree>
    <p:extLst>
      <p:ext uri="{BB962C8B-B14F-4D97-AF65-F5344CB8AC3E}">
        <p14:creationId xmlns:p14="http://schemas.microsoft.com/office/powerpoint/2010/main" val="361012739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devopsbootcamp.osuosl.org/operating-systems.html#id6"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BD6399D-EC8C-117B-1B74-7D6EBC6DB701}"/>
              </a:ext>
            </a:extLst>
          </p:cNvPr>
          <p:cNvSpPr txBox="1"/>
          <p:nvPr/>
        </p:nvSpPr>
        <p:spPr>
          <a:xfrm>
            <a:off x="1455173" y="639096"/>
            <a:ext cx="9261987" cy="4308872"/>
          </a:xfrm>
          <a:prstGeom prst="rect">
            <a:avLst/>
          </a:prstGeom>
          <a:noFill/>
        </p:spPr>
        <p:txBody>
          <a:bodyPr wrap="square" rtlCol="0">
            <a:spAutoFit/>
          </a:bodyPr>
          <a:lstStyle/>
          <a:p>
            <a:endParaRPr lang="en-IN" dirty="0"/>
          </a:p>
          <a:p>
            <a:r>
              <a:rPr lang="en-IN" sz="4000" b="1" dirty="0"/>
              <a:t>Agenda</a:t>
            </a:r>
          </a:p>
          <a:p>
            <a:endParaRPr lang="en-IN" dirty="0"/>
          </a:p>
          <a:p>
            <a:pPr marL="285750" indent="-285750">
              <a:lnSpc>
                <a:spcPct val="150000"/>
              </a:lnSpc>
              <a:buFont typeface="Arial" panose="020B0604020202020204" pitchFamily="34" charset="0"/>
              <a:buChar char="•"/>
            </a:pPr>
            <a:r>
              <a:rPr lang="en-IN" dirty="0"/>
              <a:t>What is OS ?</a:t>
            </a:r>
          </a:p>
          <a:p>
            <a:pPr marL="285750" indent="-285750">
              <a:lnSpc>
                <a:spcPct val="150000"/>
              </a:lnSpc>
              <a:buFont typeface="Arial" panose="020B0604020202020204" pitchFamily="34" charset="0"/>
              <a:buChar char="•"/>
            </a:pPr>
            <a:r>
              <a:rPr lang="en-IN" dirty="0"/>
              <a:t>Tasks of OS</a:t>
            </a:r>
          </a:p>
          <a:p>
            <a:pPr marL="285750" indent="-285750">
              <a:lnSpc>
                <a:spcPct val="150000"/>
              </a:lnSpc>
              <a:buFont typeface="Arial" panose="020B0604020202020204" pitchFamily="34" charset="0"/>
              <a:buChar char="•"/>
            </a:pPr>
            <a:r>
              <a:rPr lang="en-IN" dirty="0"/>
              <a:t>Types of OS and which OS is recommended for DevOps</a:t>
            </a:r>
          </a:p>
          <a:p>
            <a:pPr marL="285750" indent="-285750">
              <a:lnSpc>
                <a:spcPct val="150000"/>
              </a:lnSpc>
              <a:buFont typeface="Arial" panose="020B0604020202020204" pitchFamily="34" charset="0"/>
              <a:buChar char="•"/>
            </a:pPr>
            <a:r>
              <a:rPr lang="en-IN" dirty="0"/>
              <a:t>Linux Boot Process</a:t>
            </a:r>
          </a:p>
          <a:p>
            <a:pPr marL="285750" indent="-285750">
              <a:lnSpc>
                <a:spcPct val="150000"/>
              </a:lnSpc>
              <a:buFont typeface="Arial" panose="020B0604020202020204" pitchFamily="34" charset="0"/>
              <a:buChar char="•"/>
            </a:pPr>
            <a:r>
              <a:rPr lang="en-IN" dirty="0"/>
              <a:t>AWS Account Setup</a:t>
            </a:r>
          </a:p>
          <a:p>
            <a:pPr marL="285750" indent="-285750">
              <a:lnSpc>
                <a:spcPct val="150000"/>
              </a:lnSpc>
              <a:buFont typeface="Arial" panose="020B0604020202020204" pitchFamily="34" charset="0"/>
              <a:buChar char="•"/>
            </a:pPr>
            <a:r>
              <a:rPr lang="en-IN" dirty="0"/>
              <a:t>Create Virtual Machine with Linux OS</a:t>
            </a:r>
          </a:p>
          <a:p>
            <a:endParaRPr lang="en-IN" dirty="0"/>
          </a:p>
          <a:p>
            <a:endParaRPr lang="en-IN" dirty="0"/>
          </a:p>
        </p:txBody>
      </p:sp>
    </p:spTree>
    <p:extLst>
      <p:ext uri="{BB962C8B-B14F-4D97-AF65-F5344CB8AC3E}">
        <p14:creationId xmlns:p14="http://schemas.microsoft.com/office/powerpoint/2010/main" val="19250072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ADFDA9-884B-1D00-3A2D-5A15EBF03712}"/>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683C09E-5EC0-E705-3F12-3BC2BDA2F9BF}"/>
              </a:ext>
            </a:extLst>
          </p:cNvPr>
          <p:cNvSpPr txBox="1"/>
          <p:nvPr/>
        </p:nvSpPr>
        <p:spPr>
          <a:xfrm>
            <a:off x="717754" y="471949"/>
            <a:ext cx="10343536" cy="2077492"/>
          </a:xfrm>
          <a:prstGeom prst="rect">
            <a:avLst/>
          </a:prstGeom>
          <a:noFill/>
        </p:spPr>
        <p:txBody>
          <a:bodyPr wrap="square" rtlCol="0">
            <a:spAutoFit/>
          </a:bodyPr>
          <a:lstStyle/>
          <a:p>
            <a:pPr>
              <a:lnSpc>
                <a:spcPct val="150000"/>
              </a:lnSpc>
            </a:pPr>
            <a:r>
              <a:rPr lang="en-US" sz="2000" b="1" i="0" dirty="0">
                <a:solidFill>
                  <a:srgbClr val="111111"/>
                </a:solidFill>
                <a:effectLst/>
                <a:latin typeface="__Inter_a184c8"/>
              </a:rPr>
              <a:t>What is an OS ?</a:t>
            </a:r>
            <a:br>
              <a:rPr lang="en-US" b="1" i="0" dirty="0">
                <a:solidFill>
                  <a:srgbClr val="111111"/>
                </a:solidFill>
                <a:effectLst/>
                <a:latin typeface="__Inter_a184c8"/>
              </a:rPr>
            </a:br>
            <a:r>
              <a:rPr lang="en-US" b="0" i="0" dirty="0">
                <a:solidFill>
                  <a:srgbClr val="111111"/>
                </a:solidFill>
                <a:effectLst/>
                <a:latin typeface="__Inter_a184c8"/>
              </a:rPr>
              <a:t>An Operating System (OS) is an interface between a computer user and computer hardware. When you turn On your computer OS is the first program that runs. Basically, The operating system is something that brings both these components together and put them into work.</a:t>
            </a:r>
            <a:endParaRPr lang="en-IN" dirty="0"/>
          </a:p>
          <a:p>
            <a:endParaRPr lang="en-IN" dirty="0"/>
          </a:p>
        </p:txBody>
      </p:sp>
      <p:pic>
        <p:nvPicPr>
          <p:cNvPr id="3" name="Picture 2">
            <a:extLst>
              <a:ext uri="{FF2B5EF4-FFF2-40B4-BE49-F238E27FC236}">
                <a16:creationId xmlns:a16="http://schemas.microsoft.com/office/drawing/2014/main" id="{0A21C58A-B392-EE36-436C-21198732D2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05250" y="2460100"/>
            <a:ext cx="2485718" cy="4102932"/>
          </a:xfrm>
          <a:prstGeom prst="rect">
            <a:avLst/>
          </a:prstGeom>
        </p:spPr>
      </p:pic>
    </p:spTree>
    <p:extLst>
      <p:ext uri="{BB962C8B-B14F-4D97-AF65-F5344CB8AC3E}">
        <p14:creationId xmlns:p14="http://schemas.microsoft.com/office/powerpoint/2010/main" val="35923121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74C6085-5249-C57B-2714-55DDAD7E6541}"/>
              </a:ext>
            </a:extLst>
          </p:cNvPr>
          <p:cNvSpPr>
            <a:spLocks noGrp="1"/>
          </p:cNvSpPr>
          <p:nvPr>
            <p:ph idx="1"/>
          </p:nvPr>
        </p:nvSpPr>
        <p:spPr>
          <a:xfrm>
            <a:off x="602226" y="488437"/>
            <a:ext cx="10515600" cy="5538737"/>
          </a:xfrm>
        </p:spPr>
        <p:txBody>
          <a:bodyPr>
            <a:normAutofit/>
          </a:bodyPr>
          <a:lstStyle/>
          <a:p>
            <a:pPr marL="0" indent="0" algn="l">
              <a:buNone/>
            </a:pPr>
            <a:r>
              <a:rPr lang="en-US" sz="2400" b="1" dirty="0">
                <a:solidFill>
                  <a:srgbClr val="111111"/>
                </a:solidFill>
                <a:latin typeface="__Inter_a184c8"/>
              </a:rPr>
              <a:t>Tasks of an OS</a:t>
            </a:r>
          </a:p>
          <a:p>
            <a:endParaRPr lang="en-IN" sz="1800" dirty="0">
              <a:solidFill>
                <a:srgbClr val="111111"/>
              </a:solidFill>
              <a:latin typeface="__Inter_a184c8"/>
            </a:endParaRPr>
          </a:p>
        </p:txBody>
      </p:sp>
      <p:pic>
        <p:nvPicPr>
          <p:cNvPr id="5" name="Picture 4">
            <a:extLst>
              <a:ext uri="{FF2B5EF4-FFF2-40B4-BE49-F238E27FC236}">
                <a16:creationId xmlns:a16="http://schemas.microsoft.com/office/drawing/2014/main" id="{450D0FAB-76BB-654A-8809-BCA30E7D34C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226" y="830826"/>
            <a:ext cx="10340239" cy="5757795"/>
          </a:xfrm>
          <a:prstGeom prst="rect">
            <a:avLst/>
          </a:prstGeom>
        </p:spPr>
      </p:pic>
    </p:spTree>
    <p:extLst>
      <p:ext uri="{BB962C8B-B14F-4D97-AF65-F5344CB8AC3E}">
        <p14:creationId xmlns:p14="http://schemas.microsoft.com/office/powerpoint/2010/main" val="10163430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695CDD8-1C21-65D6-FD10-D7549ED58C73}"/>
              </a:ext>
            </a:extLst>
          </p:cNvPr>
          <p:cNvSpPr>
            <a:spLocks noGrp="1"/>
          </p:cNvSpPr>
          <p:nvPr>
            <p:ph idx="1"/>
          </p:nvPr>
        </p:nvSpPr>
        <p:spPr>
          <a:xfrm>
            <a:off x="609600" y="304800"/>
            <a:ext cx="10744200" cy="5872163"/>
          </a:xfrm>
        </p:spPr>
        <p:txBody>
          <a:bodyPr>
            <a:normAutofit/>
          </a:bodyPr>
          <a:lstStyle/>
          <a:p>
            <a:pPr marL="0" indent="0" algn="l">
              <a:buNone/>
            </a:pPr>
            <a:endParaRPr lang="en-US" sz="3600" b="1" dirty="0">
              <a:solidFill>
                <a:srgbClr val="111111"/>
              </a:solidFill>
              <a:latin typeface="__Inter_a184c8"/>
            </a:endParaRPr>
          </a:p>
          <a:p>
            <a:pPr algn="l">
              <a:buFont typeface="Arial" panose="020B0604020202020204" pitchFamily="34" charset="0"/>
              <a:buChar char="•"/>
            </a:pPr>
            <a:r>
              <a:rPr lang="en-US" sz="1800" b="1" dirty="0">
                <a:solidFill>
                  <a:srgbClr val="111111"/>
                </a:solidFill>
                <a:latin typeface="__Inter_a184c8"/>
              </a:rPr>
              <a:t>Resource/File management: </a:t>
            </a:r>
            <a:r>
              <a:rPr lang="en-US" sz="1800" dirty="0">
                <a:solidFill>
                  <a:srgbClr val="111111"/>
                </a:solidFill>
                <a:latin typeface="__Inter_a184c8"/>
              </a:rPr>
              <a:t>The resource allocation &amp; deallocation for different users according to their needs. This is also called parallel processing where multiple users access the same resource.</a:t>
            </a:r>
            <a:br>
              <a:rPr lang="en-US" sz="1800" dirty="0">
                <a:solidFill>
                  <a:srgbClr val="111111"/>
                </a:solidFill>
                <a:latin typeface="__Inter_a184c8"/>
              </a:rPr>
            </a:br>
            <a:endParaRPr lang="en-US" sz="1800" dirty="0">
              <a:solidFill>
                <a:srgbClr val="111111"/>
              </a:solidFill>
              <a:latin typeface="__Inter_a184c8"/>
            </a:endParaRPr>
          </a:p>
          <a:p>
            <a:pPr algn="l">
              <a:buFont typeface="Arial" panose="020B0604020202020204" pitchFamily="34" charset="0"/>
              <a:buChar char="•"/>
            </a:pPr>
            <a:r>
              <a:rPr lang="en-US" sz="1800" b="1" dirty="0">
                <a:solidFill>
                  <a:srgbClr val="111111"/>
                </a:solidFill>
                <a:latin typeface="__Inter_a184c8"/>
              </a:rPr>
              <a:t>Process management: </a:t>
            </a:r>
            <a:r>
              <a:rPr lang="en-US" sz="1800" dirty="0">
                <a:solidFill>
                  <a:srgbClr val="111111"/>
                </a:solidFill>
                <a:latin typeface="__Inter_a184c8"/>
              </a:rPr>
              <a:t>Management of different processes running by the user such as Microsoft Word, Google Chrome is also done by OS. This is done by CPU Scheduling internally. We can see which process uses what CPU % in task manager.</a:t>
            </a:r>
            <a:br>
              <a:rPr lang="en-US" sz="1800" dirty="0">
                <a:solidFill>
                  <a:srgbClr val="111111"/>
                </a:solidFill>
                <a:latin typeface="__Inter_a184c8"/>
              </a:rPr>
            </a:br>
            <a:endParaRPr lang="en-US" sz="1800" dirty="0">
              <a:solidFill>
                <a:srgbClr val="111111"/>
              </a:solidFill>
              <a:latin typeface="__Inter_a184c8"/>
            </a:endParaRPr>
          </a:p>
          <a:p>
            <a:pPr algn="l">
              <a:buFont typeface="Arial" panose="020B0604020202020204" pitchFamily="34" charset="0"/>
              <a:buChar char="•"/>
            </a:pPr>
            <a:r>
              <a:rPr lang="en-US" sz="1800" b="1" dirty="0">
                <a:solidFill>
                  <a:srgbClr val="111111"/>
                </a:solidFill>
                <a:latin typeface="__Inter_a184c8"/>
              </a:rPr>
              <a:t>Memory Management: </a:t>
            </a:r>
            <a:r>
              <a:rPr lang="en-US" sz="1800" dirty="0">
                <a:solidFill>
                  <a:srgbClr val="111111"/>
                </a:solidFill>
                <a:latin typeface="__Inter_a184c8"/>
              </a:rPr>
              <a:t>Memory management refers to the management of Primary Memory or Main Memory </a:t>
            </a:r>
            <a:r>
              <a:rPr lang="en-US" sz="1800" dirty="0" err="1">
                <a:solidFill>
                  <a:srgbClr val="111111"/>
                </a:solidFill>
                <a:latin typeface="__Inter_a184c8"/>
              </a:rPr>
              <a:t>i.e</a:t>
            </a:r>
            <a:r>
              <a:rPr lang="en-US" sz="1800" dirty="0">
                <a:solidFill>
                  <a:srgbClr val="111111"/>
                </a:solidFill>
                <a:latin typeface="__Inter_a184c8"/>
              </a:rPr>
              <a:t> RAM. OS keeps track of primary memory; the OS also decides which process will get memory when and how much which is called multiprogramming. OS allocates memory when required by a process and de-allocates the memory when a process no longer needs it or has been terminated.</a:t>
            </a:r>
            <a:br>
              <a:rPr lang="en-US" sz="1800" dirty="0">
                <a:solidFill>
                  <a:srgbClr val="111111"/>
                </a:solidFill>
                <a:latin typeface="__Inter_a184c8"/>
              </a:rPr>
            </a:br>
            <a:endParaRPr lang="en-US" sz="1800" dirty="0">
              <a:solidFill>
                <a:srgbClr val="111111"/>
              </a:solidFill>
              <a:latin typeface="__Inter_a184c8"/>
            </a:endParaRPr>
          </a:p>
          <a:p>
            <a:pPr algn="l">
              <a:buFont typeface="Arial" panose="020B0604020202020204" pitchFamily="34" charset="0"/>
              <a:buChar char="•"/>
            </a:pPr>
            <a:r>
              <a:rPr lang="en-US" sz="1800" b="1" dirty="0">
                <a:solidFill>
                  <a:srgbClr val="111111"/>
                </a:solidFill>
                <a:latin typeface="__Inter_a184c8"/>
              </a:rPr>
              <a:t>Storage Management: </a:t>
            </a:r>
            <a:r>
              <a:rPr lang="en-US" sz="1800" dirty="0">
                <a:solidFill>
                  <a:srgbClr val="111111"/>
                </a:solidFill>
                <a:latin typeface="__Inter_a184c8"/>
              </a:rPr>
              <a:t>Management of how data is stored in Secondary storage such as Hard Disk by the file systems.</a:t>
            </a:r>
            <a:br>
              <a:rPr lang="en-US" sz="1800" dirty="0">
                <a:solidFill>
                  <a:srgbClr val="111111"/>
                </a:solidFill>
                <a:latin typeface="__Inter_a184c8"/>
              </a:rPr>
            </a:br>
            <a:endParaRPr lang="en-US" sz="1800" dirty="0">
              <a:solidFill>
                <a:srgbClr val="111111"/>
              </a:solidFill>
              <a:latin typeface="__Inter_a184c8"/>
            </a:endParaRPr>
          </a:p>
          <a:p>
            <a:pPr algn="l">
              <a:buFont typeface="Arial" panose="020B0604020202020204" pitchFamily="34" charset="0"/>
              <a:buChar char="•"/>
            </a:pPr>
            <a:r>
              <a:rPr lang="en-US" sz="1800" b="1" dirty="0">
                <a:solidFill>
                  <a:srgbClr val="111111"/>
                </a:solidFill>
                <a:latin typeface="__Inter_a184c8"/>
              </a:rPr>
              <a:t>Device Management: </a:t>
            </a:r>
            <a:r>
              <a:rPr lang="en-US" sz="1800" dirty="0">
                <a:solidFill>
                  <a:srgbClr val="111111"/>
                </a:solidFill>
                <a:latin typeface="__Inter_a184c8"/>
              </a:rPr>
              <a:t>Managing connection of the I/O devices and which device processes get how much time. The program responsible for these tasks is known as the I/O controller.</a:t>
            </a:r>
          </a:p>
          <a:p>
            <a:endParaRPr lang="en-IN" dirty="0"/>
          </a:p>
        </p:txBody>
      </p:sp>
    </p:spTree>
    <p:extLst>
      <p:ext uri="{BB962C8B-B14F-4D97-AF65-F5344CB8AC3E}">
        <p14:creationId xmlns:p14="http://schemas.microsoft.com/office/powerpoint/2010/main" val="36406554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CEE88A-E053-8CC5-BD9D-82D802DC1C3D}"/>
              </a:ext>
            </a:extLst>
          </p:cNvPr>
          <p:cNvSpPr>
            <a:spLocks noGrp="1"/>
          </p:cNvSpPr>
          <p:nvPr>
            <p:ph idx="1"/>
          </p:nvPr>
        </p:nvSpPr>
        <p:spPr>
          <a:xfrm>
            <a:off x="700548" y="557264"/>
            <a:ext cx="10515600" cy="5391252"/>
          </a:xfrm>
        </p:spPr>
        <p:txBody>
          <a:bodyPr>
            <a:normAutofit/>
          </a:bodyPr>
          <a:lstStyle/>
          <a:p>
            <a:pPr>
              <a:lnSpc>
                <a:spcPct val="107000"/>
              </a:lnSpc>
              <a:spcAft>
                <a:spcPts val="800"/>
              </a:spcAft>
            </a:pPr>
            <a:r>
              <a:rPr lang="en-IN" sz="14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2"/>
              </a:rPr>
              <a:t>Popular Operating Systems</a:t>
            </a:r>
            <a:endParaRPr lang="en-IN" sz="11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There are many popular (used daily by many people) Operating Systems out there. The ones listed below all get the same jobs done (browsing the web, editing documents, playing games, etc), but they approach the problem in a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technically</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or </a:t>
            </a: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philosophically</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different way.</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0000"/>
              </a:lnSpc>
            </a:pPr>
            <a:r>
              <a:rPr lang="en-IN" sz="2400" dirty="0"/>
              <a:t>UNIX</a:t>
            </a:r>
          </a:p>
          <a:p>
            <a:pPr lvl="1">
              <a:lnSpc>
                <a:spcPct val="100000"/>
              </a:lnSpc>
            </a:pPr>
            <a:r>
              <a:rPr lang="en-IN" sz="1800" dirty="0"/>
              <a:t>Linux</a:t>
            </a:r>
          </a:p>
          <a:p>
            <a:pPr lvl="2">
              <a:lnSpc>
                <a:spcPct val="100000"/>
              </a:lnSpc>
            </a:pPr>
            <a:r>
              <a:rPr lang="en-IN" sz="1800" dirty="0"/>
              <a:t>Android</a:t>
            </a:r>
          </a:p>
          <a:p>
            <a:pPr lvl="2">
              <a:lnSpc>
                <a:spcPct val="100000"/>
              </a:lnSpc>
            </a:pPr>
            <a:r>
              <a:rPr lang="en-IN" sz="1800" dirty="0"/>
              <a:t>Debian</a:t>
            </a:r>
          </a:p>
          <a:p>
            <a:pPr lvl="2">
              <a:lnSpc>
                <a:spcPct val="100000"/>
              </a:lnSpc>
            </a:pPr>
            <a:r>
              <a:rPr lang="en-IN" sz="1800" dirty="0"/>
              <a:t>RHEL</a:t>
            </a:r>
            <a:endParaRPr lang="en-IN" sz="2800" dirty="0">
              <a:effectLst/>
            </a:endParaRPr>
          </a:p>
          <a:p>
            <a:pPr lvl="1">
              <a:lnSpc>
                <a:spcPct val="107000"/>
              </a:lnSpc>
              <a:spcAft>
                <a:spcPts val="800"/>
              </a:spcAft>
              <a:buSzPts val="1000"/>
              <a:tabLst>
                <a:tab pos="9144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MacOS / Darwin</a:t>
            </a:r>
          </a:p>
          <a:p>
            <a:pPr lvl="1">
              <a:lnSpc>
                <a:spcPct val="107000"/>
              </a:lnSpc>
              <a:spcAft>
                <a:spcPts val="800"/>
              </a:spcAft>
              <a:buSzPts val="1000"/>
              <a:tabLst>
                <a:tab pos="914400" algn="l"/>
              </a:tabLst>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FreeBSD</a:t>
            </a:r>
            <a:endParaRPr lang="en-IN" sz="1800" dirty="0"/>
          </a:p>
          <a:p>
            <a:pPr>
              <a:lnSpc>
                <a:spcPct val="100000"/>
              </a:lnSpc>
            </a:pPr>
            <a:r>
              <a:rPr lang="en-IN" sz="2400" dirty="0"/>
              <a:t>Windows</a:t>
            </a:r>
          </a:p>
        </p:txBody>
      </p:sp>
    </p:spTree>
    <p:extLst>
      <p:ext uri="{BB962C8B-B14F-4D97-AF65-F5344CB8AC3E}">
        <p14:creationId xmlns:p14="http://schemas.microsoft.com/office/powerpoint/2010/main" val="17246403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D453653-285C-8432-DD33-E2A2999C964A}"/>
              </a:ext>
            </a:extLst>
          </p:cNvPr>
          <p:cNvSpPr>
            <a:spLocks noGrp="1"/>
          </p:cNvSpPr>
          <p:nvPr>
            <p:ph idx="1"/>
          </p:nvPr>
        </p:nvSpPr>
        <p:spPr>
          <a:xfrm>
            <a:off x="739877" y="449108"/>
            <a:ext cx="10515600" cy="5037291"/>
          </a:xfrm>
        </p:spPr>
        <p:txBody>
          <a:bodyPr>
            <a:normAutofit/>
          </a:bodyPr>
          <a:lstStyle/>
          <a:p>
            <a:pPr marL="0" indent="0">
              <a:lnSpc>
                <a:spcPct val="107000"/>
              </a:lnSpc>
              <a:spcAft>
                <a:spcPts val="800"/>
              </a:spcAft>
              <a:buNone/>
            </a:pPr>
            <a:r>
              <a:rPr lang="en-IN" sz="2400" b="1" kern="100" dirty="0">
                <a:effectLst/>
                <a:latin typeface="Calibri" panose="020F0502020204030204" pitchFamily="34" charset="0"/>
                <a:ea typeface="Calibri" panose="020F0502020204030204" pitchFamily="34" charset="0"/>
                <a:cs typeface="Times New Roman" panose="02020603050405020304" pitchFamily="18" charset="0"/>
              </a:rPr>
              <a:t>Flavors of Linux</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Variants (forks) of Linux Operating Systems are called </a:t>
            </a:r>
            <a:r>
              <a:rPr lang="en-IN" sz="2000" i="1" kern="100" dirty="0" err="1">
                <a:effectLst/>
                <a:latin typeface="Calibri" panose="020F0502020204030204" pitchFamily="34" charset="0"/>
                <a:ea typeface="Calibri" panose="020F0502020204030204" pitchFamily="34" charset="0"/>
                <a:cs typeface="Times New Roman" panose="02020603050405020304" pitchFamily="18" charset="0"/>
              </a:rPr>
              <a:t>flavors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These are grouped into </a:t>
            </a:r>
            <a:r>
              <a:rPr lang="en-IN" sz="2000" i="1" kern="100" dirty="0">
                <a:effectLst/>
                <a:latin typeface="Calibri" panose="020F0502020204030204" pitchFamily="34" charset="0"/>
                <a:ea typeface="Calibri" panose="020F0502020204030204" pitchFamily="34" charset="0"/>
                <a:cs typeface="Times New Roman" panose="02020603050405020304" pitchFamily="18" charset="0"/>
              </a:rPr>
              <a:t>families</a:t>
            </a: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 based on their operating system ancestry. </a:t>
            </a:r>
          </a:p>
          <a:p>
            <a:pPr>
              <a:lnSpc>
                <a:spcPct val="107000"/>
              </a:lnSpc>
              <a:spcAft>
                <a:spcPts val="800"/>
              </a:spcAf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Debian</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Ubuntu</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2" indent="-228600">
              <a:lnSpc>
                <a:spcPct val="100000"/>
              </a:lnSpc>
              <a:spcAft>
                <a:spcPts val="800"/>
              </a:spcAft>
              <a:buSzPts val="1000"/>
              <a:buFont typeface="Symbol" panose="05050102010706020507" pitchFamily="18" charset="2"/>
              <a:buChar char=""/>
              <a:tabLst>
                <a:tab pos="1371600" algn="l"/>
              </a:tabLst>
            </a:pPr>
            <a:r>
              <a:rPr lang="en-IN" kern="100" dirty="0" err="1">
                <a:effectLst/>
                <a:latin typeface="Calibri" panose="020F0502020204030204" pitchFamily="34" charset="0"/>
                <a:ea typeface="Calibri" panose="020F0502020204030204" pitchFamily="34" charset="0"/>
                <a:cs typeface="Times New Roman" panose="02020603050405020304" pitchFamily="18" charset="0"/>
              </a:rPr>
              <a:t>LinuxMint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nSpc>
                <a:spcPct val="100000"/>
              </a:lnSpc>
              <a:spcAft>
                <a:spcPts val="800"/>
              </a:spcAft>
              <a:buSzPts val="1000"/>
              <a:buFont typeface="Symbol" panose="05050102010706020507" pitchFamily="18" charset="2"/>
              <a:buChar char=""/>
              <a:tabLst>
                <a:tab pos="457200" algn="l"/>
              </a:tabLst>
            </a:pPr>
            <a:r>
              <a:rPr lang="en-IN" sz="2000" b="1" kern="100" dirty="0">
                <a:effectLst/>
                <a:latin typeface="Calibri" panose="020F0502020204030204" pitchFamily="34" charset="0"/>
                <a:ea typeface="Calibri" panose="020F0502020204030204" pitchFamily="34" charset="0"/>
                <a:cs typeface="Times New Roman" panose="02020603050405020304" pitchFamily="18" charset="0"/>
              </a:rPr>
              <a:t>RedHat</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RHEL</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Fedora</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pPr marL="742950" lvl="1" indent="-285750">
              <a:lnSpc>
                <a:spcPct val="100000"/>
              </a:lnSpc>
              <a:spcAft>
                <a:spcPts val="800"/>
              </a:spcAft>
              <a:buSzPts val="1000"/>
              <a:buFont typeface="Symbol" panose="05050102010706020507" pitchFamily="18" charset="2"/>
              <a:buChar char=""/>
              <a:tabLst>
                <a:tab pos="914400" algn="l"/>
              </a:tabLst>
            </a:pPr>
            <a:r>
              <a:rPr lang="en-IN" sz="2000" kern="100" dirty="0">
                <a:effectLst/>
                <a:latin typeface="Calibri" panose="020F0502020204030204" pitchFamily="34" charset="0"/>
                <a:ea typeface="Calibri" panose="020F0502020204030204" pitchFamily="34" charset="0"/>
                <a:cs typeface="Times New Roman" panose="02020603050405020304" pitchFamily="18" charset="0"/>
              </a:rPr>
              <a:t>Centos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32717002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3F48D80B-C5E1-7DDA-534C-F7EB8BD8B29C}"/>
              </a:ext>
            </a:extLst>
          </p:cNvPr>
          <p:cNvSpPr txBox="1"/>
          <p:nvPr/>
        </p:nvSpPr>
        <p:spPr>
          <a:xfrm>
            <a:off x="491612" y="127820"/>
            <a:ext cx="4483511" cy="4247317"/>
          </a:xfrm>
          <a:prstGeom prst="rect">
            <a:avLst/>
          </a:prstGeom>
          <a:noFill/>
        </p:spPr>
        <p:txBody>
          <a:bodyPr wrap="square" rtlCol="0">
            <a:spAutoFit/>
          </a:bodyPr>
          <a:lstStyle/>
          <a:p>
            <a:r>
              <a:rPr lang="en-IN" dirty="0"/>
              <a:t>Boot Process</a:t>
            </a: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br>
              <a:rPr lang="en-IN" dirty="0"/>
            </a:br>
            <a:endParaRPr lang="en-IN" dirty="0"/>
          </a:p>
        </p:txBody>
      </p:sp>
      <p:pic>
        <p:nvPicPr>
          <p:cNvPr id="13" name="Picture 12">
            <a:extLst>
              <a:ext uri="{FF2B5EF4-FFF2-40B4-BE49-F238E27FC236}">
                <a16:creationId xmlns:a16="http://schemas.microsoft.com/office/drawing/2014/main" id="{772B8B38-D5E0-F05A-31E0-3284726C4B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698" y="445888"/>
            <a:ext cx="10045805" cy="6161389"/>
          </a:xfrm>
          <a:prstGeom prst="rect">
            <a:avLst/>
          </a:prstGeom>
        </p:spPr>
      </p:pic>
    </p:spTree>
    <p:extLst>
      <p:ext uri="{BB962C8B-B14F-4D97-AF65-F5344CB8AC3E}">
        <p14:creationId xmlns:p14="http://schemas.microsoft.com/office/powerpoint/2010/main" val="15660297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AA5B25-C098-EF92-FB07-9ED43B962E71}"/>
              </a:ext>
            </a:extLst>
          </p:cNvPr>
          <p:cNvSpPr>
            <a:spLocks noGrp="1"/>
          </p:cNvSpPr>
          <p:nvPr>
            <p:ph idx="1"/>
          </p:nvPr>
        </p:nvSpPr>
        <p:spPr>
          <a:xfrm>
            <a:off x="838200" y="488438"/>
            <a:ext cx="10515600" cy="4351338"/>
          </a:xfrm>
        </p:spPr>
        <p:txBody>
          <a:bodyPr/>
          <a:lstStyle/>
          <a:p>
            <a:pPr marL="0" indent="0">
              <a:buNone/>
            </a:pPr>
            <a:r>
              <a:rPr lang="en-US" b="1" dirty="0">
                <a:latin typeface="var(--font-suisse-intl)"/>
              </a:rPr>
              <a:t>Demo……</a:t>
            </a:r>
          </a:p>
          <a:p>
            <a:pPr marL="0" indent="0">
              <a:buNone/>
            </a:pPr>
            <a:endParaRPr lang="en-US" b="1" i="0" dirty="0">
              <a:effectLst/>
              <a:latin typeface="var(--font-suisse-intl)"/>
            </a:endParaRPr>
          </a:p>
          <a:p>
            <a:pPr marL="0" indent="0">
              <a:buNone/>
            </a:pPr>
            <a:r>
              <a:rPr lang="en-US" dirty="0">
                <a:latin typeface="var(--font-suisse-intl)"/>
              </a:rPr>
              <a:t>AWS Account Setup</a:t>
            </a:r>
          </a:p>
          <a:p>
            <a:pPr marL="0" indent="0">
              <a:buNone/>
            </a:pPr>
            <a:endParaRPr lang="en-US" i="0" dirty="0">
              <a:effectLst/>
              <a:latin typeface="var(--font-suisse-intl)"/>
            </a:endParaRPr>
          </a:p>
          <a:p>
            <a:pPr marL="0" indent="0">
              <a:buNone/>
            </a:pPr>
            <a:r>
              <a:rPr lang="en-US" i="0" dirty="0">
                <a:effectLst/>
                <a:latin typeface="var(--font-suisse-intl)"/>
              </a:rPr>
              <a:t>Create EC2 instance using Linux OS</a:t>
            </a:r>
          </a:p>
          <a:p>
            <a:pPr marL="0" indent="0">
              <a:buNone/>
            </a:pPr>
            <a:endParaRPr lang="en-IN" dirty="0"/>
          </a:p>
        </p:txBody>
      </p:sp>
    </p:spTree>
    <p:extLst>
      <p:ext uri="{BB962C8B-B14F-4D97-AF65-F5344CB8AC3E}">
        <p14:creationId xmlns:p14="http://schemas.microsoft.com/office/powerpoint/2010/main" val="517674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32247CA-1501-4F7C-5973-9E0CDEEB6C10}"/>
              </a:ext>
            </a:extLst>
          </p:cNvPr>
          <p:cNvSpPr>
            <a:spLocks noGrp="1"/>
          </p:cNvSpPr>
          <p:nvPr>
            <p:ph idx="1"/>
          </p:nvPr>
        </p:nvSpPr>
        <p:spPr/>
        <p:txBody>
          <a:bodyPr>
            <a:normAutofit/>
          </a:bodyPr>
          <a:lstStyle/>
          <a:p>
            <a:pPr marL="0" indent="0" algn="ctr">
              <a:buNone/>
            </a:pPr>
            <a:r>
              <a:rPr lang="en-IN" sz="8800" dirty="0"/>
              <a:t>THANK YOU</a:t>
            </a:r>
          </a:p>
        </p:txBody>
      </p:sp>
    </p:spTree>
    <p:extLst>
      <p:ext uri="{BB962C8B-B14F-4D97-AF65-F5344CB8AC3E}">
        <p14:creationId xmlns:p14="http://schemas.microsoft.com/office/powerpoint/2010/main" val="2870871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495</TotalTime>
  <Words>424</Words>
  <Application>Microsoft Office PowerPoint</Application>
  <PresentationFormat>Widescreen</PresentationFormat>
  <Paragraphs>43</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__Inter_a184c8</vt:lpstr>
      <vt:lpstr>Arial</vt:lpstr>
      <vt:lpstr>Calibri</vt:lpstr>
      <vt:lpstr>Calibri Light</vt:lpstr>
      <vt:lpstr>Symbol</vt:lpstr>
      <vt:lpstr>var(--font-suisse-intl)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Vicky Kumawat</dc:creator>
  <cp:lastModifiedBy>Vicky Kumawat</cp:lastModifiedBy>
  <cp:revision>26</cp:revision>
  <dcterms:created xsi:type="dcterms:W3CDTF">2024-12-10T05:10:57Z</dcterms:created>
  <dcterms:modified xsi:type="dcterms:W3CDTF">2024-12-22T16:05:46Z</dcterms:modified>
</cp:coreProperties>
</file>