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71" r:id="rId3"/>
    <p:sldId id="272" r:id="rId4"/>
    <p:sldId id="275" r:id="rId5"/>
    <p:sldId id="276" r:id="rId6"/>
    <p:sldId id="258" r:id="rId7"/>
    <p:sldId id="277" r:id="rId8"/>
    <p:sldId id="278" r:id="rId9"/>
    <p:sldId id="260" r:id="rId10"/>
    <p:sldId id="279" r:id="rId11"/>
    <p:sldId id="280" r:id="rId12"/>
    <p:sldId id="261" r:id="rId13"/>
    <p:sldId id="281" r:id="rId14"/>
    <p:sldId id="282" r:id="rId15"/>
    <p:sldId id="283" r:id="rId16"/>
    <p:sldId id="284" r:id="rId17"/>
    <p:sldId id="285" r:id="rId18"/>
    <p:sldId id="262" r:id="rId19"/>
    <p:sldId id="286" r:id="rId20"/>
    <p:sldId id="287" r:id="rId21"/>
    <p:sldId id="263" r:id="rId22"/>
    <p:sldId id="264" r:id="rId23"/>
    <p:sldId id="289" r:id="rId24"/>
    <p:sldId id="265" r:id="rId25"/>
    <p:sldId id="288" r:id="rId26"/>
    <p:sldId id="290" r:id="rId27"/>
    <p:sldId id="266" r:id="rId28"/>
    <p:sldId id="268" r:id="rId29"/>
    <p:sldId id="267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28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6817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27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98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19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606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88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406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981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31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942A2CA-7355-4C72-A4EF-99507DC6D704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F92240-D2F8-40EF-9027-DAE25E01DF5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28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7D121F-8DA0-E8A7-7B35-73215CE71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9535" y="953729"/>
            <a:ext cx="9468465" cy="5181600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+mn-lt"/>
              </a:rPr>
              <a:t>Linux Shell Scripting</a:t>
            </a:r>
          </a:p>
        </p:txBody>
      </p:sp>
    </p:spTree>
    <p:extLst>
      <p:ext uri="{BB962C8B-B14F-4D97-AF65-F5344CB8AC3E}">
        <p14:creationId xmlns:p14="http://schemas.microsoft.com/office/powerpoint/2010/main" val="2393142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86C9-4D70-1CA4-09E2-C489ACBE0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IN" sz="3200" b="1" dirty="0"/>
              <a:t>HOW TO RUN A SCRIPT..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Make sure script has execute permission </a:t>
            </a:r>
            <a:r>
              <a:rPr lang="en-US" dirty="0" err="1">
                <a:solidFill>
                  <a:schemeClr val="accent1"/>
                </a:solidFill>
              </a:rPr>
              <a:t>rwx</a:t>
            </a:r>
            <a:endParaRPr lang="en-US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 Run using 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       ./script.sh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       /path/script.sh</a:t>
            </a:r>
          </a:p>
          <a:p>
            <a:pPr lvl="3">
              <a:buFont typeface="Wingdings" panose="05000000000000000000" pitchFamily="2" charset="2"/>
              <a:buChar char="§"/>
            </a:pPr>
            <a:r>
              <a:rPr lang="en-US" sz="2000" dirty="0"/>
              <a:t>        bash script.sh</a:t>
            </a:r>
          </a:p>
          <a:p>
            <a:pPr marL="201168" lvl="1" indent="0">
              <a:buNone/>
            </a:pPr>
            <a:r>
              <a:rPr lang="en-US" dirty="0"/>
              <a:t>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Ctrl+c</a:t>
            </a:r>
            <a:r>
              <a:rPr lang="en-US" dirty="0"/>
              <a:t> to terminate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/>
              <a:t>Ctrl+z</a:t>
            </a:r>
            <a:r>
              <a:rPr lang="en-US" dirty="0"/>
              <a:t> to stop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931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7EECF-3F78-035E-5CBB-2F822F34D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 fontScale="70000" lnSpcReduction="20000"/>
          </a:bodyPr>
          <a:lstStyle/>
          <a:p>
            <a:r>
              <a:rPr lang="en-IN" sz="5100" b="1" dirty="0"/>
              <a:t>COMMENTS  </a:t>
            </a:r>
          </a:p>
          <a:p>
            <a:endParaRPr lang="en-IN" sz="6300" dirty="0"/>
          </a:p>
          <a:p>
            <a:pPr marL="0" indent="0">
              <a:buNone/>
            </a:pPr>
            <a:endParaRPr lang="en-IN" sz="3400" dirty="0"/>
          </a:p>
          <a:p>
            <a:pPr marL="0" indent="0">
              <a:buNone/>
            </a:pPr>
            <a:r>
              <a:rPr lang="en-US" sz="3200" dirty="0"/>
              <a:t>     Using #</a:t>
            </a:r>
          </a:p>
          <a:p>
            <a:r>
              <a:rPr lang="en-US" sz="3200" dirty="0"/>
              <a:t>   # This is a comment</a:t>
            </a:r>
          </a:p>
          <a:p>
            <a:r>
              <a:rPr lang="en-US" sz="3200" dirty="0"/>
              <a:t>   </a:t>
            </a:r>
          </a:p>
          <a:p>
            <a:r>
              <a:rPr lang="en-US" sz="3200" dirty="0"/>
              <a:t>   Multi-line comment</a:t>
            </a:r>
          </a:p>
          <a:p>
            <a:r>
              <a:rPr lang="en-US" sz="3200" dirty="0"/>
              <a:t>   &lt;&lt;comment</a:t>
            </a:r>
          </a:p>
          <a:p>
            <a:r>
              <a:rPr lang="en-US" sz="3200" dirty="0"/>
              <a:t>    ...</a:t>
            </a:r>
          </a:p>
          <a:p>
            <a:r>
              <a:rPr lang="en-US" sz="3200" dirty="0"/>
              <a:t>     your comment here</a:t>
            </a:r>
          </a:p>
          <a:p>
            <a:r>
              <a:rPr lang="en-US" sz="3200" dirty="0"/>
              <a:t>    ...</a:t>
            </a:r>
          </a:p>
          <a:p>
            <a:r>
              <a:rPr lang="en-US" sz="3200" dirty="0"/>
              <a:t>    comment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07320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116F0-621B-DD26-E7D0-203C56BAE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70271"/>
            <a:ext cx="10058400" cy="5298823"/>
          </a:xfrm>
        </p:spPr>
        <p:txBody>
          <a:bodyPr>
            <a:normAutofit/>
          </a:bodyPr>
          <a:lstStyle/>
          <a:p>
            <a:r>
              <a:rPr lang="en-IN" sz="3200" b="1" dirty="0"/>
              <a:t>WHAT ARE VARIABLES ?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dirty="0"/>
              <a:t> VAR_NAME=value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VAR_NAME=$(hostname)</a:t>
            </a:r>
          </a:p>
          <a:p>
            <a:r>
              <a:rPr lang="en-IN" dirty="0"/>
              <a:t>   </a:t>
            </a:r>
          </a:p>
          <a:p>
            <a:r>
              <a:rPr lang="en-IN" dirty="0"/>
              <a:t> echo $VAR_NAME</a:t>
            </a:r>
          </a:p>
        </p:txBody>
      </p:sp>
    </p:spTree>
    <p:extLst>
      <p:ext uri="{BB962C8B-B14F-4D97-AF65-F5344CB8AC3E}">
        <p14:creationId xmlns:p14="http://schemas.microsoft.com/office/powerpoint/2010/main" val="1461675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2EC45-F16F-5EB3-0D56-C26E4A1AA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/>
          <a:lstStyle/>
          <a:p>
            <a:r>
              <a:rPr lang="en-IN" sz="3200" b="1" dirty="0"/>
              <a:t>CONSTANT VARIABLE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Once you defined a variable and don't  </a:t>
            </a:r>
            <a:r>
              <a:rPr lang="en-US" dirty="0" err="1"/>
              <a:t>wanna</a:t>
            </a:r>
            <a:r>
              <a:rPr lang="en-US" dirty="0"/>
              <a:t> change it until end of the script.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var_name</a:t>
            </a:r>
            <a:r>
              <a:rPr lang="en-US" dirty="0"/>
              <a:t>="Hi"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567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9134-C78C-83D4-A002-B0D506D00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/>
          <a:lstStyle/>
          <a:p>
            <a:r>
              <a:rPr lang="en-IN" sz="3200" b="1" dirty="0"/>
              <a:t>ARRAYS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/>
              <a:t>How to define an array ?</a:t>
            </a:r>
          </a:p>
          <a:p>
            <a:r>
              <a:rPr lang="en-IN" sz="1800" dirty="0" err="1"/>
              <a:t>myArray</a:t>
            </a:r>
            <a:r>
              <a:rPr lang="en-IN" sz="1800" dirty="0"/>
              <a:t> = (1 2 Hello “Hey man”)</a:t>
            </a:r>
          </a:p>
          <a:p>
            <a:endParaRPr lang="en-IN" dirty="0"/>
          </a:p>
          <a:p>
            <a:r>
              <a:rPr lang="en-IN" b="1" dirty="0"/>
              <a:t>How to get values from an array?</a:t>
            </a:r>
          </a:p>
          <a:p>
            <a:r>
              <a:rPr lang="en-IN" sz="1800" dirty="0"/>
              <a:t>echo “${</a:t>
            </a:r>
            <a:r>
              <a:rPr lang="en-IN" sz="1800" dirty="0" err="1"/>
              <a:t>myArray</a:t>
            </a:r>
            <a:r>
              <a:rPr lang="en-IN" sz="1800" dirty="0"/>
              <a:t>[0]}”</a:t>
            </a:r>
          </a:p>
          <a:p>
            <a:r>
              <a:rPr lang="en-IN" sz="1800" dirty="0"/>
              <a:t>echo “${</a:t>
            </a:r>
            <a:r>
              <a:rPr lang="en-IN" sz="1800" dirty="0" err="1"/>
              <a:t>myArray</a:t>
            </a:r>
            <a:r>
              <a:rPr lang="en-IN" sz="1800" dirty="0"/>
              <a:t>[2]}”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47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6A18-189D-0DF2-2295-9A9D25758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974"/>
            <a:ext cx="10058400" cy="5633120"/>
          </a:xfrm>
        </p:spPr>
        <p:txBody>
          <a:bodyPr>
            <a:normAutofit lnSpcReduction="10000"/>
          </a:bodyPr>
          <a:lstStyle/>
          <a:p>
            <a:r>
              <a:rPr lang="en-IN" sz="3200" b="1" dirty="0"/>
              <a:t>ARRAYS</a:t>
            </a:r>
          </a:p>
          <a:p>
            <a:endParaRPr lang="en-IN" sz="800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/>
              <a:t>How to get length of array?</a:t>
            </a:r>
          </a:p>
          <a:p>
            <a:r>
              <a:rPr lang="en-IN" sz="1800" dirty="0"/>
              <a:t>echo “${#myArray[*]}”</a:t>
            </a:r>
          </a:p>
          <a:p>
            <a:endParaRPr lang="en-IN" dirty="0"/>
          </a:p>
          <a:p>
            <a:r>
              <a:rPr lang="en-IN" b="1" dirty="0"/>
              <a:t>How to get specific values?</a:t>
            </a:r>
          </a:p>
          <a:p>
            <a:r>
              <a:rPr lang="en-IN" sz="1800" dirty="0"/>
              <a:t>echo “${</a:t>
            </a:r>
            <a:r>
              <a:rPr lang="en-IN" sz="1800" dirty="0" err="1"/>
              <a:t>myArray</a:t>
            </a:r>
            <a:r>
              <a:rPr lang="en-IN" sz="1800" dirty="0"/>
              <a:t>[*]:1}”</a:t>
            </a:r>
          </a:p>
          <a:p>
            <a:r>
              <a:rPr lang="en-IN" sz="1800" dirty="0"/>
              <a:t>Echo “${</a:t>
            </a:r>
            <a:r>
              <a:rPr lang="en-IN" sz="1800" dirty="0" err="1"/>
              <a:t>myArray</a:t>
            </a:r>
            <a:r>
              <a:rPr lang="en-IN" sz="1800" dirty="0"/>
              <a:t>[*]:1:2}”</a:t>
            </a:r>
          </a:p>
          <a:p>
            <a:endParaRPr lang="en-IN" dirty="0"/>
          </a:p>
          <a:p>
            <a:r>
              <a:rPr lang="en-IN" b="1" dirty="0"/>
              <a:t>How to update an array ?</a:t>
            </a:r>
          </a:p>
          <a:p>
            <a:r>
              <a:rPr lang="en-IN" sz="1800" dirty="0" err="1"/>
              <a:t>myArray</a:t>
            </a:r>
            <a:r>
              <a:rPr lang="en-IN" sz="1800" dirty="0"/>
              <a:t>+= ( 5 6 8)</a:t>
            </a:r>
          </a:p>
        </p:txBody>
      </p:sp>
    </p:spTree>
    <p:extLst>
      <p:ext uri="{BB962C8B-B14F-4D97-AF65-F5344CB8AC3E}">
        <p14:creationId xmlns:p14="http://schemas.microsoft.com/office/powerpoint/2010/main" val="118170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EEB11-6719-792E-5383-6E27BE8E4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367649"/>
          </a:xfrm>
        </p:spPr>
        <p:txBody>
          <a:bodyPr/>
          <a:lstStyle/>
          <a:p>
            <a:r>
              <a:rPr lang="en-IN" sz="3200" b="1" dirty="0"/>
              <a:t>ARRAYS KEY-VALUE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declare  –A </a:t>
            </a:r>
            <a:r>
              <a:rPr lang="en-IN" dirty="0" err="1"/>
              <a:t>myArray</a:t>
            </a:r>
            <a:endParaRPr lang="en-IN" dirty="0"/>
          </a:p>
          <a:p>
            <a:r>
              <a:rPr lang="en-IN" dirty="0" err="1"/>
              <a:t>myArray</a:t>
            </a:r>
            <a:r>
              <a:rPr lang="en-IN" dirty="0"/>
              <a:t>=( [name]=</a:t>
            </a:r>
            <a:r>
              <a:rPr lang="en-IN" dirty="0" err="1"/>
              <a:t>paul</a:t>
            </a:r>
            <a:r>
              <a:rPr lang="en-IN" dirty="0"/>
              <a:t> [age]=20)</a:t>
            </a:r>
          </a:p>
          <a:p>
            <a:endParaRPr lang="en-IN" dirty="0"/>
          </a:p>
          <a:p>
            <a:r>
              <a:rPr lang="en-IN" dirty="0"/>
              <a:t>echo “${</a:t>
            </a:r>
            <a:r>
              <a:rPr lang="en-IN" dirty="0" err="1"/>
              <a:t>myArray</a:t>
            </a:r>
            <a:r>
              <a:rPr lang="en-IN" dirty="0"/>
              <a:t>[name]}”</a:t>
            </a:r>
          </a:p>
        </p:txBody>
      </p:sp>
    </p:spTree>
    <p:extLst>
      <p:ext uri="{BB962C8B-B14F-4D97-AF65-F5344CB8AC3E}">
        <p14:creationId xmlns:p14="http://schemas.microsoft.com/office/powerpoint/2010/main" val="3305910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4A14-DDB7-62AF-0623-61E23CA3D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/>
          <a:lstStyle/>
          <a:p>
            <a:r>
              <a:rPr lang="en-IN" sz="3200" b="1" dirty="0"/>
              <a:t>STRING OPERATIONS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myVar</a:t>
            </a:r>
            <a:r>
              <a:rPr lang="en-IN" dirty="0"/>
              <a:t>=“Hello World!”</a:t>
            </a:r>
          </a:p>
          <a:p>
            <a:r>
              <a:rPr lang="en-IN" dirty="0"/>
              <a:t>length=${#myVar}</a:t>
            </a:r>
          </a:p>
          <a:p>
            <a:r>
              <a:rPr lang="en-IN" dirty="0"/>
              <a:t>upper=${x^^}</a:t>
            </a:r>
          </a:p>
          <a:p>
            <a:r>
              <a:rPr lang="en-IN" dirty="0"/>
              <a:t>lower=${x,,}</a:t>
            </a:r>
          </a:p>
          <a:p>
            <a:r>
              <a:rPr lang="en-IN" dirty="0"/>
              <a:t>replace=${</a:t>
            </a:r>
            <a:r>
              <a:rPr lang="en-IN" dirty="0" err="1"/>
              <a:t>myvar</a:t>
            </a:r>
            <a:r>
              <a:rPr lang="en-IN" dirty="0"/>
              <a:t>/World/Buddy}</a:t>
            </a:r>
          </a:p>
          <a:p>
            <a:r>
              <a:rPr lang="en-IN" dirty="0"/>
              <a:t>slice=${myvar:6:11}</a:t>
            </a:r>
          </a:p>
        </p:txBody>
      </p:sp>
    </p:spTree>
    <p:extLst>
      <p:ext uri="{BB962C8B-B14F-4D97-AF65-F5344CB8AC3E}">
        <p14:creationId xmlns:p14="http://schemas.microsoft.com/office/powerpoint/2010/main" val="7467184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DAA94-C744-551D-1D33-2C21A4F12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8"/>
            <a:ext cx="10058400" cy="5524965"/>
          </a:xfrm>
        </p:spPr>
        <p:txBody>
          <a:bodyPr/>
          <a:lstStyle/>
          <a:p>
            <a:r>
              <a:rPr lang="en-IN" sz="3200" b="1" dirty="0"/>
              <a:t>How to take input from user?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read &lt;</a:t>
            </a:r>
            <a:r>
              <a:rPr lang="en-IN" dirty="0" err="1"/>
              <a:t>var_name_to_store_value</a:t>
            </a:r>
            <a:r>
              <a:rPr lang="en-IN" dirty="0"/>
              <a:t>&gt;</a:t>
            </a:r>
          </a:p>
          <a:p>
            <a:r>
              <a:rPr lang="en-US" dirty="0"/>
              <a:t>read -p "Your name" NAME</a:t>
            </a:r>
          </a:p>
          <a:p>
            <a:r>
              <a:rPr lang="en-US" dirty="0"/>
              <a:t>     p= print while taking input from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12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ECBF-9438-365C-5C4C-A4DB7680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/>
          </a:bodyPr>
          <a:lstStyle/>
          <a:p>
            <a:r>
              <a:rPr lang="en-IN" sz="3200" b="1" dirty="0"/>
              <a:t>ARITHMETIC OPERATION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94393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4F8E3-A09B-47E6-2DF4-EA1C83347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5974"/>
            <a:ext cx="10058400" cy="5633120"/>
          </a:xfrm>
        </p:spPr>
        <p:txBody>
          <a:bodyPr/>
          <a:lstStyle/>
          <a:p>
            <a:r>
              <a:rPr lang="en-IN" sz="3200" dirty="0"/>
              <a:t>Unix/Linux Scripting – Getting Started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sz="2400" b="1" dirty="0"/>
              <a:t>What is Unix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Unix operating system is a set of programs that plays a role as a connection between the computer and the user.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Users communicates with the kernel through a program known as the shell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The shell is a command line interpreter</a:t>
            </a:r>
          </a:p>
        </p:txBody>
      </p:sp>
    </p:spTree>
    <p:extLst>
      <p:ext uri="{BB962C8B-B14F-4D97-AF65-F5344CB8AC3E}">
        <p14:creationId xmlns:p14="http://schemas.microsoft.com/office/powerpoint/2010/main" val="405928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6243-699B-0531-E46C-028F94B9C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135"/>
            <a:ext cx="10058400" cy="5583959"/>
          </a:xfrm>
        </p:spPr>
        <p:txBody>
          <a:bodyPr/>
          <a:lstStyle/>
          <a:p>
            <a:r>
              <a:rPr lang="en-IN" sz="3200" b="1" dirty="0"/>
              <a:t>HOW TO USE EXPRESSION</a:t>
            </a:r>
            <a:r>
              <a:rPr lang="en-IN" sz="3600" dirty="0"/>
              <a:t>	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Using let command</a:t>
            </a:r>
          </a:p>
          <a:p>
            <a:r>
              <a:rPr lang="en-IN" dirty="0"/>
              <a:t>let a++</a:t>
            </a:r>
          </a:p>
          <a:p>
            <a:r>
              <a:rPr lang="en-IN" dirty="0"/>
              <a:t>let a=5*10</a:t>
            </a:r>
          </a:p>
          <a:p>
            <a:endParaRPr lang="en-IN" dirty="0"/>
          </a:p>
          <a:p>
            <a:r>
              <a:rPr lang="en-IN" dirty="0"/>
              <a:t>((a++))</a:t>
            </a:r>
          </a:p>
          <a:p>
            <a:r>
              <a:rPr lang="en-IN" dirty="0"/>
              <a:t>((a=5*10))</a:t>
            </a:r>
          </a:p>
        </p:txBody>
      </p:sp>
    </p:spTree>
    <p:extLst>
      <p:ext uri="{BB962C8B-B14F-4D97-AF65-F5344CB8AC3E}">
        <p14:creationId xmlns:p14="http://schemas.microsoft.com/office/powerpoint/2010/main" val="248328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9172A-2477-D977-4BA1-20B278206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IN" sz="3200" b="1" dirty="0"/>
              <a:t>Conditional Statement</a:t>
            </a:r>
            <a:br>
              <a:rPr lang="en-IN" sz="3200" b="1" dirty="0"/>
            </a:br>
            <a:r>
              <a:rPr lang="en-IN" sz="3200" b="1" dirty="0"/>
              <a:t>If-else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              if [$age -eq 18]</a:t>
            </a:r>
          </a:p>
          <a:p>
            <a:r>
              <a:rPr lang="en-US" dirty="0"/>
              <a:t>	then</a:t>
            </a:r>
            <a:br>
              <a:rPr lang="en-US" dirty="0"/>
            </a:br>
            <a:r>
              <a:rPr lang="en-US" dirty="0"/>
              <a:t>	      echo "You are eligible to vote“</a:t>
            </a:r>
            <a:br>
              <a:rPr lang="en-US" dirty="0"/>
            </a:br>
            <a:r>
              <a:rPr lang="en-US" dirty="0"/>
              <a:t>	else</a:t>
            </a:r>
            <a:br>
              <a:rPr lang="en-US" dirty="0"/>
            </a:br>
            <a:r>
              <a:rPr lang="en-US" dirty="0"/>
              <a:t>                    echo "Sorry you are not eligible to vote“</a:t>
            </a:r>
            <a:br>
              <a:rPr lang="en-US" dirty="0"/>
            </a:br>
            <a:r>
              <a:rPr lang="en-US" dirty="0"/>
              <a:t>	fi</a:t>
            </a:r>
          </a:p>
          <a:p>
            <a:endParaRPr lang="en-US" dirty="0"/>
          </a:p>
          <a:p>
            <a:r>
              <a:rPr lang="en-US" dirty="0"/>
              <a:t>If [$marks –</a:t>
            </a:r>
            <a:r>
              <a:rPr lang="en-US" dirty="0" err="1"/>
              <a:t>ge</a:t>
            </a:r>
            <a:r>
              <a:rPr lang="en-US" dirty="0"/>
              <a:t> 40]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526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B7C3-45F9-800D-0523-28B12BD8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50606"/>
            <a:ext cx="10058400" cy="5318488"/>
          </a:xfrm>
        </p:spPr>
        <p:txBody>
          <a:bodyPr/>
          <a:lstStyle/>
          <a:p>
            <a:r>
              <a:rPr lang="en-IN" sz="3200" b="1" dirty="0"/>
              <a:t>Types of operators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19CFFC-3FF1-30F9-6773-47BB0A177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814837"/>
              </p:ext>
            </p:extLst>
          </p:nvPr>
        </p:nvGraphicFramePr>
        <p:xfrm>
          <a:off x="2032000" y="2233834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9716155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1721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-</a:t>
                      </a:r>
                      <a:r>
                        <a:rPr lang="en-IN" dirty="0" err="1"/>
                        <a:t>eq</a:t>
                      </a:r>
                      <a:r>
                        <a:rPr lang="en-IN" dirty="0"/>
                        <a:t>/==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461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Greaterthanorequalto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-</a:t>
                      </a:r>
                      <a:r>
                        <a:rPr lang="en-IN" dirty="0" err="1"/>
                        <a:t>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372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Lessthanorequalto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-le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3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-ne/!=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7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-</a:t>
                      </a:r>
                      <a:r>
                        <a:rPr lang="en-IN" dirty="0" err="1"/>
                        <a:t>gt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374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-</a:t>
                      </a:r>
                      <a:r>
                        <a:rPr lang="en-IN" dirty="0" err="1"/>
                        <a:t>lt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183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57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E5EF6-659A-DC78-5C01-44FAA634F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>
            <a:normAutofit/>
          </a:bodyPr>
          <a:lstStyle/>
          <a:p>
            <a:r>
              <a:rPr lang="en-IN" sz="3600" b="1" dirty="0"/>
              <a:t>ELIF</a:t>
            </a:r>
          </a:p>
          <a:p>
            <a:endParaRPr lang="en-IN" sz="3200" dirty="0"/>
          </a:p>
          <a:p>
            <a:endParaRPr lang="en-IN" sz="2800" dirty="0"/>
          </a:p>
          <a:p>
            <a:r>
              <a:rPr lang="en-IN" sz="1800" dirty="0"/>
              <a:t>If [ $marks –</a:t>
            </a:r>
            <a:r>
              <a:rPr lang="en-IN" sz="1800" dirty="0" err="1"/>
              <a:t>ge</a:t>
            </a:r>
            <a:r>
              <a:rPr lang="en-IN" sz="1800" dirty="0"/>
              <a:t> 80]</a:t>
            </a:r>
          </a:p>
          <a:p>
            <a:r>
              <a:rPr lang="en-IN" sz="1800" dirty="0"/>
              <a:t>then</a:t>
            </a:r>
          </a:p>
          <a:p>
            <a:pPr marL="871400" lvl="5" indent="0">
              <a:buNone/>
            </a:pPr>
            <a:r>
              <a:rPr lang="en-IN" sz="1800" dirty="0"/>
              <a:t>          echo “First </a:t>
            </a:r>
            <a:r>
              <a:rPr lang="en-IN" sz="1800" dirty="0" err="1"/>
              <a:t>Devision</a:t>
            </a:r>
            <a:r>
              <a:rPr lang="en-IN" sz="1800" dirty="0"/>
              <a:t>”</a:t>
            </a:r>
          </a:p>
          <a:p>
            <a:r>
              <a:rPr lang="en-IN" sz="1800" dirty="0" err="1"/>
              <a:t>elif</a:t>
            </a:r>
            <a:r>
              <a:rPr lang="en-IN" sz="1800" dirty="0"/>
              <a:t> [ $marks –</a:t>
            </a:r>
            <a:r>
              <a:rPr lang="en-IN" sz="1800" dirty="0" err="1"/>
              <a:t>ge</a:t>
            </a:r>
            <a:r>
              <a:rPr lang="en-IN" sz="1800" dirty="0"/>
              <a:t> 60 ]</a:t>
            </a:r>
          </a:p>
          <a:p>
            <a:r>
              <a:rPr lang="en-IN" sz="1800" dirty="0"/>
              <a:t>then </a:t>
            </a:r>
          </a:p>
          <a:p>
            <a:pPr lvl="6"/>
            <a:r>
              <a:rPr lang="en-IN" sz="1800" dirty="0"/>
              <a:t>echo “Second division”</a:t>
            </a:r>
          </a:p>
          <a:p>
            <a:pPr marL="155448" lvl="1" indent="0">
              <a:buNone/>
            </a:pPr>
            <a:r>
              <a:rPr lang="en-IN" dirty="0"/>
              <a:t>else</a:t>
            </a:r>
          </a:p>
          <a:p>
            <a:pPr marL="155448" lvl="1" indent="0">
              <a:buNone/>
            </a:pPr>
            <a:r>
              <a:rPr lang="en-IN" dirty="0"/>
              <a:t>	echo “Fail”</a:t>
            </a:r>
          </a:p>
          <a:p>
            <a:pPr marL="155448" lvl="1" indent="0">
              <a:buNone/>
            </a:pPr>
            <a:r>
              <a:rPr lang="en-IN" dirty="0"/>
              <a:t>fi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18031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030F-07C3-CACC-3643-01AEB1D44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5471"/>
            <a:ext cx="10058400" cy="5603623"/>
          </a:xfrm>
        </p:spPr>
        <p:txBody>
          <a:bodyPr>
            <a:normAutofit fontScale="55000" lnSpcReduction="20000"/>
          </a:bodyPr>
          <a:lstStyle/>
          <a:p>
            <a:r>
              <a:rPr lang="en-IN" sz="8000" b="1" dirty="0"/>
              <a:t>Switch Case</a:t>
            </a:r>
          </a:p>
          <a:p>
            <a:endParaRPr lang="en-IN" dirty="0"/>
          </a:p>
          <a:p>
            <a:pPr marL="0" indent="0">
              <a:buNone/>
            </a:pPr>
            <a:endParaRPr lang="en-IN" sz="3800" dirty="0"/>
          </a:p>
          <a:p>
            <a:endParaRPr lang="en-US" sz="3300" dirty="0"/>
          </a:p>
          <a:p>
            <a:pPr marL="0" indent="0">
              <a:buNone/>
            </a:pPr>
            <a:r>
              <a:rPr lang="en-US" sz="3300" dirty="0"/>
              <a:t>                  #!/bin/bash</a:t>
            </a:r>
          </a:p>
          <a:p>
            <a:pPr marL="0" indent="0">
              <a:buNone/>
            </a:pPr>
            <a:r>
              <a:rPr lang="en-US" sz="3300" dirty="0"/>
              <a:t>                  echo "Hey choose and option“ </a:t>
            </a:r>
            <a:br>
              <a:rPr lang="en-US" sz="3300" dirty="0"/>
            </a:br>
            <a:r>
              <a:rPr lang="en-US" sz="3300" dirty="0"/>
              <a:t>	echo "a = To print the current date and time"</a:t>
            </a:r>
          </a:p>
          <a:p>
            <a:r>
              <a:rPr lang="en-US" sz="3300" dirty="0"/>
              <a:t>	echo "b = To print current working directory“</a:t>
            </a:r>
          </a:p>
          <a:p>
            <a:r>
              <a:rPr lang="en-US" sz="3300" dirty="0"/>
              <a:t>                echo “c = to list all the files in current directories"</a:t>
            </a:r>
          </a:p>
          <a:p>
            <a:r>
              <a:rPr lang="en-US" sz="3300" dirty="0"/>
              <a:t>	read choice</a:t>
            </a:r>
          </a:p>
          <a:p>
            <a:r>
              <a:rPr lang="en-US" sz="3300" dirty="0"/>
              <a:t>	case $choice in</a:t>
            </a:r>
          </a:p>
          <a:p>
            <a:r>
              <a:rPr lang="en-US" sz="3300" dirty="0"/>
              <a:t>		a) date;;</a:t>
            </a:r>
          </a:p>
          <a:p>
            <a:r>
              <a:rPr lang="en-US" sz="3300" dirty="0"/>
              <a:t>		b) ls;;</a:t>
            </a:r>
          </a:p>
          <a:p>
            <a:r>
              <a:rPr lang="en-US" sz="3300" dirty="0"/>
              <a:t>		*) echo "Not a valid input"</a:t>
            </a:r>
          </a:p>
          <a:p>
            <a:r>
              <a:rPr lang="en-US" sz="3300" dirty="0"/>
              <a:t>                </a:t>
            </a:r>
            <a:r>
              <a:rPr lang="en-US" sz="3300" dirty="0" err="1"/>
              <a:t>esac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3389036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10F0-C195-1A27-B4E8-4CC00E6B9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>
            <a:normAutofit/>
          </a:bodyPr>
          <a:lstStyle/>
          <a:p>
            <a:r>
              <a:rPr lang="en-IN" sz="3200" b="1" dirty="0"/>
              <a:t>Logical Operators &amp;&amp;, ||, !</a:t>
            </a:r>
          </a:p>
          <a:p>
            <a:endParaRPr lang="en-IN" sz="3200" b="1" dirty="0"/>
          </a:p>
          <a:p>
            <a:endParaRPr lang="en-IN" sz="3200" b="1" dirty="0"/>
          </a:p>
          <a:p>
            <a:r>
              <a:rPr lang="en-IN" b="1" dirty="0"/>
              <a:t>Condition1 &amp;&amp; condition2</a:t>
            </a:r>
          </a:p>
          <a:p>
            <a:r>
              <a:rPr lang="en-IN" dirty="0"/>
              <a:t>If both conditions are true then true else false</a:t>
            </a:r>
          </a:p>
          <a:p>
            <a:endParaRPr lang="en-IN" dirty="0"/>
          </a:p>
          <a:p>
            <a:r>
              <a:rPr lang="en-IN" b="1" dirty="0"/>
              <a:t>Condition1 || condition2</a:t>
            </a:r>
          </a:p>
          <a:p>
            <a:r>
              <a:rPr lang="en-IN" dirty="0"/>
              <a:t>If any of the condition is true then true</a:t>
            </a:r>
          </a:p>
          <a:p>
            <a:endParaRPr lang="en-IN" dirty="0"/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801236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664CB-373E-E535-1904-E931525D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4465"/>
            <a:ext cx="10058400" cy="5544629"/>
          </a:xfrm>
        </p:spPr>
        <p:txBody>
          <a:bodyPr/>
          <a:lstStyle/>
          <a:p>
            <a:r>
              <a:rPr lang="en-IN" sz="2000" b="1" dirty="0"/>
              <a:t>Logical Operators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Condition1 &amp;&amp; condition2 || condition3</a:t>
            </a:r>
          </a:p>
          <a:p>
            <a:endParaRPr lang="en-IN" b="1" dirty="0"/>
          </a:p>
          <a:p>
            <a:r>
              <a:rPr lang="en-IN" dirty="0"/>
              <a:t>Execute condition2 only when 1 is true else execute condition3</a:t>
            </a:r>
          </a:p>
        </p:txBody>
      </p:sp>
    </p:spTree>
    <p:extLst>
      <p:ext uri="{BB962C8B-B14F-4D97-AF65-F5344CB8AC3E}">
        <p14:creationId xmlns:p14="http://schemas.microsoft.com/office/powerpoint/2010/main" val="2982878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C1F3-2EAB-32F6-700C-0937EFF17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75303"/>
            <a:ext cx="10058400" cy="5593791"/>
          </a:xfrm>
        </p:spPr>
        <p:txBody>
          <a:bodyPr>
            <a:normAutofit/>
          </a:bodyPr>
          <a:lstStyle/>
          <a:p>
            <a:r>
              <a:rPr lang="en-IN" sz="3200" b="1" dirty="0"/>
              <a:t>For Loop</a:t>
            </a:r>
          </a:p>
          <a:p>
            <a:endParaRPr lang="en-IN" sz="1050" dirty="0"/>
          </a:p>
          <a:p>
            <a:endParaRPr lang="en-IN" sz="1050" dirty="0"/>
          </a:p>
          <a:p>
            <a:endParaRPr lang="en-IN" sz="1050" dirty="0"/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1 2 3 4 5 </a:t>
            </a:r>
          </a:p>
          <a:p>
            <a:r>
              <a:rPr lang="en-US" dirty="0"/>
              <a:t>        do</a:t>
            </a:r>
          </a:p>
          <a:p>
            <a:r>
              <a:rPr lang="en-US" dirty="0"/>
              <a:t>	echo "Number is $</a:t>
            </a:r>
            <a:r>
              <a:rPr lang="en-US" dirty="0" err="1"/>
              <a:t>i</a:t>
            </a:r>
            <a:r>
              <a:rPr lang="en-US" dirty="0"/>
              <a:t>"</a:t>
            </a:r>
          </a:p>
          <a:p>
            <a:r>
              <a:rPr lang="en-US" dirty="0"/>
              <a:t>        done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     </a:t>
            </a:r>
            <a:r>
              <a:rPr lang="en-US" i="1" dirty="0"/>
              <a:t>Other ways to write For loop</a:t>
            </a:r>
          </a:p>
          <a:p>
            <a:r>
              <a:rPr lang="en-US" dirty="0"/>
              <a:t>       for j in Raju Shyam </a:t>
            </a:r>
            <a:r>
              <a:rPr lang="en-US" dirty="0" err="1"/>
              <a:t>Baburao</a:t>
            </a:r>
            <a:endParaRPr lang="en-US" dirty="0"/>
          </a:p>
          <a:p>
            <a:r>
              <a:rPr lang="en-US" dirty="0"/>
              <a:t>       for p in {1..20}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818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74A03-DE8F-A970-02AE-58A1BBA3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373626"/>
            <a:ext cx="10319938" cy="5495468"/>
          </a:xfrm>
        </p:spPr>
        <p:txBody>
          <a:bodyPr/>
          <a:lstStyle/>
          <a:p>
            <a:r>
              <a:rPr lang="en-IN" sz="3200" b="1" dirty="0"/>
              <a:t>Iterate values from file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items= "/home/ubuntu/file.txt"</a:t>
            </a:r>
          </a:p>
          <a:p>
            <a:endParaRPr lang="en-US" dirty="0"/>
          </a:p>
          <a:p>
            <a:r>
              <a:rPr lang="en-US" dirty="0"/>
              <a:t>for item in $(cat $items)</a:t>
            </a:r>
          </a:p>
          <a:p>
            <a:r>
              <a:rPr lang="en-US" dirty="0"/>
              <a:t>do</a:t>
            </a:r>
          </a:p>
          <a:p>
            <a:r>
              <a:rPr lang="en-US" dirty="0"/>
              <a:t>   echo $item</a:t>
            </a:r>
          </a:p>
          <a:p>
            <a:r>
              <a:rPr lang="en-US" dirty="0"/>
              <a:t>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4247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11D8-2ED3-7990-D327-60BF757CC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IN" sz="3200" b="1" dirty="0"/>
              <a:t>While Loop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US" dirty="0"/>
              <a:t>              count= 0</a:t>
            </a:r>
          </a:p>
          <a:p>
            <a:r>
              <a:rPr lang="en-US" dirty="0"/>
              <a:t>	num=10</a:t>
            </a:r>
          </a:p>
          <a:p>
            <a:r>
              <a:rPr lang="en-US" dirty="0"/>
              <a:t>	while [ $count -le $num ]</a:t>
            </a:r>
          </a:p>
          <a:p>
            <a:r>
              <a:rPr lang="en-US" dirty="0"/>
              <a:t>	do</a:t>
            </a:r>
          </a:p>
          <a:p>
            <a:r>
              <a:rPr lang="en-US" dirty="0"/>
              <a:t>	    echo "Numbers are $count"</a:t>
            </a:r>
          </a:p>
          <a:p>
            <a:r>
              <a:rPr lang="en-US" dirty="0"/>
              <a:t>	    let count++</a:t>
            </a:r>
          </a:p>
          <a:p>
            <a:r>
              <a:rPr lang="en-US" dirty="0"/>
              <a:t>	done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319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EDE5-3BEB-3E6A-B332-7843DB57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11277"/>
            <a:ext cx="10058400" cy="5357817"/>
          </a:xfrm>
        </p:spPr>
        <p:txBody>
          <a:bodyPr/>
          <a:lstStyle/>
          <a:p>
            <a:r>
              <a:rPr lang="en-IN" sz="2800" b="1" dirty="0"/>
              <a:t>Unix Architecture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main concepts that combine all the versions of Unix  is the following four area –</a:t>
            </a:r>
          </a:p>
          <a:p>
            <a:endParaRPr lang="en-IN" dirty="0"/>
          </a:p>
          <a:p>
            <a:r>
              <a:rPr lang="en-IN" dirty="0"/>
              <a:t>Kernel</a:t>
            </a:r>
          </a:p>
          <a:p>
            <a:r>
              <a:rPr lang="en-IN" dirty="0"/>
              <a:t>Shell</a:t>
            </a:r>
          </a:p>
          <a:p>
            <a:r>
              <a:rPr lang="en-IN" dirty="0"/>
              <a:t>Command and utilities</a:t>
            </a:r>
          </a:p>
          <a:p>
            <a:r>
              <a:rPr lang="en-IN" dirty="0"/>
              <a:t>Files and directories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353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0C2F-C1AE-AE3D-6B7E-139165AE5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148"/>
            <a:ext cx="10058400" cy="5701946"/>
          </a:xfrm>
        </p:spPr>
        <p:txBody>
          <a:bodyPr/>
          <a:lstStyle/>
          <a:p>
            <a:r>
              <a:rPr lang="en-IN" sz="3200" b="1" dirty="0"/>
              <a:t>UNTIL Loop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a=10</a:t>
            </a:r>
          </a:p>
          <a:p>
            <a:r>
              <a:rPr lang="en-IN" dirty="0"/>
              <a:t>Until [ $a –</a:t>
            </a:r>
            <a:r>
              <a:rPr lang="en-IN" dirty="0" err="1"/>
              <a:t>eq</a:t>
            </a:r>
            <a:r>
              <a:rPr lang="en-IN" dirty="0"/>
              <a:t> 1 ]</a:t>
            </a:r>
          </a:p>
          <a:p>
            <a:r>
              <a:rPr lang="en-IN" dirty="0"/>
              <a:t>do</a:t>
            </a:r>
          </a:p>
          <a:p>
            <a:pPr marL="201168" lvl="1" indent="0">
              <a:buNone/>
            </a:pPr>
            <a:r>
              <a:rPr lang="en-IN" dirty="0"/>
              <a:t>   echo $a</a:t>
            </a:r>
          </a:p>
          <a:p>
            <a:pPr marL="201168" lvl="1" indent="0">
              <a:buNone/>
            </a:pPr>
            <a:r>
              <a:rPr lang="en-IN" dirty="0"/>
              <a:t>   a=`expr $a-1`</a:t>
            </a:r>
          </a:p>
          <a:p>
            <a:pPr marL="201168" lvl="1" indent="0">
              <a:buNone/>
            </a:pPr>
            <a:r>
              <a:rPr lang="en-IN" dirty="0"/>
              <a:t>done</a:t>
            </a: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0635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8075-FF39-75EC-35A6-34DEAFAB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/>
          <a:lstStyle/>
          <a:p>
            <a:r>
              <a:rPr lang="en-IN" sz="3200" b="1" dirty="0"/>
              <a:t>INFINITE LOOP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while true</a:t>
            </a:r>
          </a:p>
          <a:p>
            <a:r>
              <a:rPr lang="en-IN" dirty="0"/>
              <a:t>do </a:t>
            </a:r>
          </a:p>
          <a:p>
            <a:pPr marL="201168" lvl="1" indent="0">
              <a:buNone/>
            </a:pPr>
            <a:r>
              <a:rPr lang="en-IN" dirty="0"/>
              <a:t>echo “Hi”</a:t>
            </a:r>
          </a:p>
          <a:p>
            <a:pPr marL="201168" lvl="1" indent="0">
              <a:buNone/>
            </a:pPr>
            <a:r>
              <a:rPr lang="en-IN" dirty="0"/>
              <a:t>Sleep 2s</a:t>
            </a:r>
          </a:p>
          <a:p>
            <a:r>
              <a:rPr lang="en-IN" dirty="0"/>
              <a:t>done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1959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13F2-E780-F796-746B-DF0558405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6981"/>
            <a:ext cx="10058400" cy="5692113"/>
          </a:xfrm>
        </p:spPr>
        <p:txBody>
          <a:bodyPr/>
          <a:lstStyle/>
          <a:p>
            <a:r>
              <a:rPr lang="en-IN" sz="3200" b="1" dirty="0"/>
              <a:t>WHILE LOOP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To read content from a file</a:t>
            </a:r>
          </a:p>
          <a:p>
            <a:endParaRPr lang="en-IN" dirty="0"/>
          </a:p>
          <a:p>
            <a:r>
              <a:rPr lang="en-IN" dirty="0"/>
              <a:t>while read </a:t>
            </a:r>
            <a:r>
              <a:rPr lang="en-IN" dirty="0" err="1"/>
              <a:t>myVar</a:t>
            </a:r>
            <a:endParaRPr lang="en-IN" dirty="0"/>
          </a:p>
          <a:p>
            <a:r>
              <a:rPr lang="en-IN" dirty="0"/>
              <a:t>do</a:t>
            </a:r>
          </a:p>
          <a:p>
            <a:r>
              <a:rPr lang="en-IN" dirty="0"/>
              <a:t>         echo $</a:t>
            </a:r>
            <a:r>
              <a:rPr lang="en-IN" dirty="0" err="1"/>
              <a:t>myVar</a:t>
            </a:r>
            <a:endParaRPr lang="en-IN" dirty="0"/>
          </a:p>
          <a:p>
            <a:r>
              <a:rPr lang="en-IN" dirty="0"/>
              <a:t>done &lt;  </a:t>
            </a:r>
            <a:r>
              <a:rPr lang="en-IN" dirty="0" err="1"/>
              <a:t>file_name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262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6B2D-6ED2-59BC-F9F6-21BAFBAD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5639"/>
            <a:ext cx="10058400" cy="5613455"/>
          </a:xfrm>
        </p:spPr>
        <p:txBody>
          <a:bodyPr>
            <a:normAutofit/>
          </a:bodyPr>
          <a:lstStyle/>
          <a:p>
            <a:r>
              <a:rPr lang="en-IN" sz="3200" b="1" dirty="0"/>
              <a:t>To read content from a csv file</a:t>
            </a:r>
          </a:p>
          <a:p>
            <a:endParaRPr lang="en-IN" sz="3200" b="1" dirty="0"/>
          </a:p>
          <a:p>
            <a:endParaRPr lang="en-IN" sz="3200" b="1" dirty="0"/>
          </a:p>
          <a:p>
            <a:r>
              <a:rPr lang="en-IN" sz="2400" dirty="0"/>
              <a:t>while IFS=“,” read f1 f2 f3</a:t>
            </a:r>
          </a:p>
          <a:p>
            <a:r>
              <a:rPr lang="en-IN" sz="2400" dirty="0"/>
              <a:t>do</a:t>
            </a:r>
          </a:p>
          <a:p>
            <a:r>
              <a:rPr lang="en-IN" dirty="0"/>
              <a:t>          echo $f1</a:t>
            </a:r>
          </a:p>
          <a:p>
            <a:r>
              <a:rPr lang="en-IN" dirty="0"/>
              <a:t>          echo $f2</a:t>
            </a:r>
          </a:p>
          <a:p>
            <a:r>
              <a:rPr lang="en-IN" dirty="0"/>
              <a:t>          echo $f3</a:t>
            </a:r>
          </a:p>
          <a:p>
            <a:r>
              <a:rPr lang="en-IN" dirty="0"/>
              <a:t>done &lt; file_name.csv </a:t>
            </a:r>
          </a:p>
          <a:p>
            <a:endParaRPr lang="en-IN" dirty="0"/>
          </a:p>
          <a:p>
            <a:r>
              <a:rPr lang="en-IN" sz="1050" dirty="0"/>
              <a:t>#IFS- Internal field separator</a:t>
            </a:r>
          </a:p>
        </p:txBody>
      </p:sp>
    </p:spTree>
    <p:extLst>
      <p:ext uri="{BB962C8B-B14F-4D97-AF65-F5344CB8AC3E}">
        <p14:creationId xmlns:p14="http://schemas.microsoft.com/office/powerpoint/2010/main" val="2576375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13B1-E48B-9645-1E21-AA827BEE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IN" sz="3200" b="1" dirty="0"/>
              <a:t>WHAT ARE FUNCTIONS?</a:t>
            </a:r>
          </a:p>
          <a:p>
            <a:endParaRPr lang="en-IN" dirty="0"/>
          </a:p>
          <a:p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Block of code which perform some task and run when it is called.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Can be reuse many times in our program which lessen our lines of code.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We can pass arguments to the method.</a:t>
            </a:r>
          </a:p>
        </p:txBody>
      </p:sp>
    </p:spTree>
    <p:extLst>
      <p:ext uri="{BB962C8B-B14F-4D97-AF65-F5344CB8AC3E}">
        <p14:creationId xmlns:p14="http://schemas.microsoft.com/office/powerpoint/2010/main" val="8225255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3CEB3-03E3-F154-A3FE-9EDE4E726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>
            <a:normAutofit fontScale="92500" lnSpcReduction="20000"/>
          </a:bodyPr>
          <a:lstStyle/>
          <a:p>
            <a:r>
              <a:rPr lang="en-IN" sz="3500" b="1" dirty="0"/>
              <a:t>HOW TO MAKE FUNCTIONS?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900" dirty="0"/>
              <a:t>function </a:t>
            </a:r>
            <a:r>
              <a:rPr lang="en-IN" sz="1900" dirty="0" err="1"/>
              <a:t>myfun</a:t>
            </a:r>
            <a:r>
              <a:rPr lang="en-IN" sz="1900" dirty="0"/>
              <a:t> {</a:t>
            </a:r>
          </a:p>
          <a:p>
            <a:r>
              <a:rPr lang="en-IN" sz="1900" dirty="0"/>
              <a:t>              echo “Hi”</a:t>
            </a:r>
          </a:p>
          <a:p>
            <a:r>
              <a:rPr lang="en-IN" sz="1900" dirty="0"/>
              <a:t>}</a:t>
            </a:r>
          </a:p>
          <a:p>
            <a:endParaRPr lang="en-IN" sz="1900" dirty="0"/>
          </a:p>
          <a:p>
            <a:r>
              <a:rPr lang="en-IN" sz="1900" dirty="0" err="1"/>
              <a:t>myfun</a:t>
            </a:r>
            <a:r>
              <a:rPr lang="en-IN" sz="1900" dirty="0"/>
              <a:t>() {</a:t>
            </a:r>
          </a:p>
          <a:p>
            <a:r>
              <a:rPr lang="en-IN" sz="1900" dirty="0"/>
              <a:t>           echo “Hello”</a:t>
            </a:r>
          </a:p>
          <a:p>
            <a:r>
              <a:rPr lang="en-IN" sz="1900" dirty="0"/>
              <a:t>}</a:t>
            </a:r>
          </a:p>
          <a:p>
            <a:r>
              <a:rPr lang="en-IN" sz="1900" dirty="0"/>
              <a:t>------------------------------------------------------</a:t>
            </a:r>
          </a:p>
          <a:p>
            <a:r>
              <a:rPr lang="en-IN" sz="1900" dirty="0"/>
              <a:t>To call the function</a:t>
            </a:r>
          </a:p>
          <a:p>
            <a:r>
              <a:rPr lang="en-IN" sz="1900" dirty="0" err="1"/>
              <a:t>myfun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13905509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557BD-9D7E-70FC-2D44-790F79008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/>
          <a:lstStyle/>
          <a:p>
            <a:r>
              <a:rPr lang="en-IN" sz="3200" b="1" dirty="0"/>
              <a:t>HOW TO use ARGUMENTS IN FUNCTIONS ?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 addition() {</a:t>
            </a:r>
          </a:p>
          <a:p>
            <a:r>
              <a:rPr lang="en-IN" dirty="0"/>
              <a:t>        local num1=$1</a:t>
            </a:r>
          </a:p>
          <a:p>
            <a:r>
              <a:rPr lang="en-IN" dirty="0"/>
              <a:t>        local num2=$2</a:t>
            </a:r>
          </a:p>
          <a:p>
            <a:r>
              <a:rPr lang="en-IN" dirty="0"/>
              <a:t>        let sum=$num1+$num2</a:t>
            </a:r>
          </a:p>
          <a:p>
            <a:r>
              <a:rPr lang="en-IN" dirty="0"/>
              <a:t> echo “Sum of $num1 and $num2 is @sum”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--------------------------------------------------------------</a:t>
            </a:r>
          </a:p>
          <a:p>
            <a:r>
              <a:rPr lang="en-IN" dirty="0" err="1"/>
              <a:t>myfun</a:t>
            </a:r>
            <a:r>
              <a:rPr lang="en-IN" dirty="0"/>
              <a:t> 12 13</a:t>
            </a:r>
          </a:p>
        </p:txBody>
      </p:sp>
    </p:spTree>
    <p:extLst>
      <p:ext uri="{BB962C8B-B14F-4D97-AF65-F5344CB8AC3E}">
        <p14:creationId xmlns:p14="http://schemas.microsoft.com/office/powerpoint/2010/main" val="3949402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53E9-EA09-2725-5A97-A9271B11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IN" sz="3200" b="1" dirty="0"/>
              <a:t>ARGUMENTS IN SCRIPTS……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#myscript.sh arg1 arg2…</a:t>
            </a:r>
          </a:p>
          <a:p>
            <a:endParaRPr lang="en-IN" dirty="0"/>
          </a:p>
          <a:p>
            <a:r>
              <a:rPr lang="en-IN" dirty="0"/>
              <a:t>How to access these arguments inside our script?</a:t>
            </a:r>
          </a:p>
          <a:p>
            <a:endParaRPr lang="en-IN" dirty="0"/>
          </a:p>
          <a:p>
            <a:r>
              <a:rPr lang="en-IN" dirty="0"/>
              <a:t>To get no of arguments : $#</a:t>
            </a:r>
          </a:p>
          <a:p>
            <a:r>
              <a:rPr lang="en-IN" dirty="0"/>
              <a:t>To display all arguments : $@</a:t>
            </a:r>
          </a:p>
          <a:p>
            <a:r>
              <a:rPr lang="en-IN" dirty="0"/>
              <a:t>To use or display a arguments: $1 $2 ….</a:t>
            </a:r>
          </a:p>
        </p:txBody>
      </p:sp>
    </p:spTree>
    <p:extLst>
      <p:ext uri="{BB962C8B-B14F-4D97-AF65-F5344CB8AC3E}">
        <p14:creationId xmlns:p14="http://schemas.microsoft.com/office/powerpoint/2010/main" val="1675540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9D4CB-34FA-B9B5-069B-14A5B0892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/>
          <a:lstStyle/>
          <a:p>
            <a:r>
              <a:rPr lang="en-IN" sz="3200" b="1" dirty="0"/>
              <a:t>ARGUMENTS IN SCRIPT….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for </a:t>
            </a:r>
            <a:r>
              <a:rPr lang="en-IN" dirty="0" err="1"/>
              <a:t>arg</a:t>
            </a:r>
            <a:r>
              <a:rPr lang="en-IN" dirty="0"/>
              <a:t> in $@</a:t>
            </a:r>
          </a:p>
          <a:p>
            <a:r>
              <a:rPr lang="en-IN" dirty="0"/>
              <a:t>do</a:t>
            </a:r>
          </a:p>
          <a:p>
            <a:r>
              <a:rPr lang="en-IN" dirty="0"/>
              <a:t>      echo “Argument is $</a:t>
            </a:r>
            <a:r>
              <a:rPr lang="en-IN" dirty="0" err="1"/>
              <a:t>arg</a:t>
            </a:r>
            <a:r>
              <a:rPr lang="en-IN" dirty="0"/>
              <a:t>”</a:t>
            </a:r>
          </a:p>
          <a:p>
            <a:r>
              <a:rPr lang="en-IN" dirty="0"/>
              <a:t>done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89184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FC2E-1FE9-C820-E474-A7F906D28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IN" b="1" dirty="0"/>
              <a:t>SHIFTING ARGUMENTS</a:t>
            </a:r>
          </a:p>
          <a:p>
            <a:endParaRPr lang="en-IN" b="1" dirty="0"/>
          </a:p>
          <a:p>
            <a:endParaRPr lang="en-IN" b="1" dirty="0"/>
          </a:p>
          <a:p>
            <a:r>
              <a:rPr lang="en-IN" dirty="0"/>
              <a:t>SHIFT</a:t>
            </a:r>
          </a:p>
          <a:p>
            <a:endParaRPr lang="en-IN" dirty="0"/>
          </a:p>
          <a:p>
            <a:r>
              <a:rPr lang="en-IN" dirty="0"/>
              <a:t>When we pass multiple arguments, we can shift.</a:t>
            </a:r>
          </a:p>
          <a:p>
            <a:endParaRPr lang="en-IN" dirty="0"/>
          </a:p>
          <a:p>
            <a:r>
              <a:rPr lang="en-IN" dirty="0"/>
              <a:t>A B C D E</a:t>
            </a:r>
          </a:p>
          <a:p>
            <a:r>
              <a:rPr lang="en-IN" dirty="0"/>
              <a:t>shift</a:t>
            </a:r>
          </a:p>
          <a:p>
            <a:r>
              <a:rPr lang="en-IN" dirty="0"/>
              <a:t>C D E</a:t>
            </a:r>
          </a:p>
        </p:txBody>
      </p:sp>
    </p:spTree>
    <p:extLst>
      <p:ext uri="{BB962C8B-B14F-4D97-AF65-F5344CB8AC3E}">
        <p14:creationId xmlns:p14="http://schemas.microsoft.com/office/powerpoint/2010/main" val="2289262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7569F-AC09-6FC5-D845-3347CBA0F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24465"/>
            <a:ext cx="10058400" cy="5544629"/>
          </a:xfrm>
        </p:spPr>
        <p:txBody>
          <a:bodyPr/>
          <a:lstStyle/>
          <a:p>
            <a:r>
              <a:rPr lang="en-IN" sz="3200" b="1" dirty="0"/>
              <a:t>There are different  types of Shell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800" dirty="0"/>
              <a:t>bash </a:t>
            </a:r>
            <a:r>
              <a:rPr lang="en-IN" sz="2400" dirty="0"/>
              <a:t>(</a:t>
            </a:r>
            <a:r>
              <a:rPr lang="en-IN" sz="2400" dirty="0" err="1"/>
              <a:t>Bourne</a:t>
            </a:r>
            <a:r>
              <a:rPr lang="en-IN" sz="2400" dirty="0"/>
              <a:t> Again shell)</a:t>
            </a:r>
            <a:endParaRPr lang="en-IN" sz="28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800" dirty="0" err="1"/>
              <a:t>sh</a:t>
            </a:r>
            <a:r>
              <a:rPr lang="en-IN" sz="2800" dirty="0"/>
              <a:t> </a:t>
            </a:r>
            <a:r>
              <a:rPr lang="en-IN" sz="2400" dirty="0"/>
              <a:t>(</a:t>
            </a:r>
            <a:r>
              <a:rPr lang="en-IN" sz="2400" dirty="0" err="1"/>
              <a:t>Bourne</a:t>
            </a:r>
            <a:r>
              <a:rPr lang="en-IN" sz="2400" dirty="0"/>
              <a:t> shell)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800" dirty="0" err="1"/>
              <a:t>Ksh</a:t>
            </a:r>
            <a:r>
              <a:rPr lang="en-IN" sz="2800" dirty="0"/>
              <a:t> </a:t>
            </a:r>
            <a:r>
              <a:rPr lang="en-IN" sz="2400" dirty="0"/>
              <a:t>(Korn shell)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800" dirty="0" err="1"/>
              <a:t>Tsh</a:t>
            </a:r>
            <a:r>
              <a:rPr lang="en-IN" sz="2800" dirty="0"/>
              <a:t> </a:t>
            </a:r>
            <a:r>
              <a:rPr lang="en-IN" sz="2400" dirty="0"/>
              <a:t>(</a:t>
            </a:r>
            <a:r>
              <a:rPr lang="en-IN" sz="2400" dirty="0" err="1"/>
              <a:t>TCsh</a:t>
            </a:r>
            <a:r>
              <a:rPr lang="en-IN" sz="2400" dirty="0"/>
              <a:t> shell)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800" dirty="0"/>
              <a:t>fish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800" dirty="0" err="1"/>
              <a:t>Zsh</a:t>
            </a:r>
            <a:r>
              <a:rPr lang="en-IN" sz="2800" dirty="0"/>
              <a:t> - mac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1190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65FFC-4CDF-FAED-C9A1-A9E593BB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IN" sz="3200" b="1" dirty="0"/>
              <a:t>USEFUL CONCEPT…..</a:t>
            </a:r>
          </a:p>
          <a:p>
            <a:endParaRPr lang="en-IN" dirty="0"/>
          </a:p>
          <a:p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break</a:t>
            </a:r>
            <a:r>
              <a:rPr lang="en-IN" dirty="0"/>
              <a:t> – to stop the loop</a:t>
            </a:r>
          </a:p>
          <a:p>
            <a:pPr>
              <a:lnSpc>
                <a:spcPct val="150000"/>
              </a:lnSpc>
            </a:pPr>
            <a:r>
              <a:rPr lang="en-IN" b="1" dirty="0"/>
              <a:t>continue</a:t>
            </a:r>
            <a:r>
              <a:rPr lang="en-IN" dirty="0"/>
              <a:t> – to stop current iteration of loop and start next iteration</a:t>
            </a:r>
          </a:p>
          <a:p>
            <a:pPr>
              <a:lnSpc>
                <a:spcPct val="150000"/>
              </a:lnSpc>
            </a:pPr>
            <a:r>
              <a:rPr lang="en-IN" b="1" dirty="0"/>
              <a:t>sleep</a:t>
            </a:r>
            <a:r>
              <a:rPr lang="en-IN" dirty="0"/>
              <a:t> – to create delay between two execution ex: sleep 1s/1m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exit</a:t>
            </a:r>
            <a:r>
              <a:rPr lang="en-IN" dirty="0"/>
              <a:t> – to stop script at a point</a:t>
            </a:r>
          </a:p>
          <a:p>
            <a:pPr>
              <a:lnSpc>
                <a:spcPct val="150000"/>
              </a:lnSpc>
            </a:pPr>
            <a:r>
              <a:rPr lang="en-IN" b="1" dirty="0"/>
              <a:t>exit</a:t>
            </a:r>
            <a:r>
              <a:rPr lang="en-IN" dirty="0"/>
              <a:t> </a:t>
            </a:r>
            <a:r>
              <a:rPr lang="en-IN" b="1" dirty="0"/>
              <a:t>status</a:t>
            </a:r>
            <a:r>
              <a:rPr lang="en-IN" dirty="0"/>
              <a:t> </a:t>
            </a:r>
            <a:r>
              <a:rPr lang="en-IN" b="1" dirty="0"/>
              <a:t>$?</a:t>
            </a:r>
            <a:r>
              <a:rPr lang="en-IN" dirty="0"/>
              <a:t> – gives you status of previous command if that was successful.</a:t>
            </a:r>
          </a:p>
        </p:txBody>
      </p:sp>
    </p:spTree>
    <p:extLst>
      <p:ext uri="{BB962C8B-B14F-4D97-AF65-F5344CB8AC3E}">
        <p14:creationId xmlns:p14="http://schemas.microsoft.com/office/powerpoint/2010/main" val="35198940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6FEC3-412D-3FFB-F259-01710DD4D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IN" sz="3200" b="1" dirty="0"/>
              <a:t>USEFUL CONCEPT…..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b="1" dirty="0" err="1"/>
              <a:t>basename</a:t>
            </a:r>
            <a:r>
              <a:rPr lang="en-IN" dirty="0"/>
              <a:t> – strip directory info and only give filename</a:t>
            </a:r>
          </a:p>
          <a:p>
            <a:endParaRPr lang="en-IN" dirty="0"/>
          </a:p>
          <a:p>
            <a:r>
              <a:rPr lang="en-IN" b="1" dirty="0" err="1"/>
              <a:t>dirname</a:t>
            </a:r>
            <a:r>
              <a:rPr lang="en-IN" dirty="0"/>
              <a:t> – strip the filename and gives directory path</a:t>
            </a:r>
          </a:p>
          <a:p>
            <a:endParaRPr lang="en-IN" dirty="0"/>
          </a:p>
          <a:p>
            <a:r>
              <a:rPr lang="en-IN" b="1" dirty="0" err="1"/>
              <a:t>realpath</a:t>
            </a:r>
            <a:r>
              <a:rPr lang="en-IN" dirty="0"/>
              <a:t> – gives you full path for a file</a:t>
            </a:r>
          </a:p>
        </p:txBody>
      </p:sp>
    </p:spTree>
    <p:extLst>
      <p:ext uri="{BB962C8B-B14F-4D97-AF65-F5344CB8AC3E}">
        <p14:creationId xmlns:p14="http://schemas.microsoft.com/office/powerpoint/2010/main" val="3531230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0FF1B-48E3-E731-47D4-C14435DE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/>
          <a:lstStyle/>
          <a:p>
            <a:r>
              <a:rPr lang="en-IN" sz="3200" b="1" dirty="0"/>
              <a:t>CHECK IF FILE/DIR EXIST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	if [ -d </a:t>
            </a:r>
            <a:r>
              <a:rPr lang="en-US" dirty="0" err="1"/>
              <a:t>folder_name</a:t>
            </a:r>
            <a:r>
              <a:rPr lang="en-US" dirty="0"/>
              <a:t> ] if folder exist</a:t>
            </a:r>
          </a:p>
          <a:p>
            <a:r>
              <a:rPr lang="en-US" dirty="0"/>
              <a:t>	if [! -d </a:t>
            </a:r>
            <a:r>
              <a:rPr lang="en-US" dirty="0" err="1"/>
              <a:t>folder_name</a:t>
            </a:r>
            <a:r>
              <a:rPr lang="en-US" dirty="0"/>
              <a:t>] If folder not exist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if [ -f </a:t>
            </a:r>
            <a:r>
              <a:rPr lang="en-US" dirty="0" err="1"/>
              <a:t>file_name</a:t>
            </a:r>
            <a:r>
              <a:rPr lang="en-US" dirty="0"/>
              <a:t> ] If filer exist</a:t>
            </a:r>
          </a:p>
          <a:p>
            <a:r>
              <a:rPr lang="en-US" dirty="0"/>
              <a:t>	if [ ! -f </a:t>
            </a:r>
            <a:r>
              <a:rPr lang="en-US" dirty="0" err="1"/>
              <a:t>file_name</a:t>
            </a:r>
            <a:r>
              <a:rPr lang="en-US" dirty="0"/>
              <a:t> ] If file not exist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7592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B6CB7-432B-B86E-4476-4229B2567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22787"/>
            <a:ext cx="10058400" cy="5446307"/>
          </a:xfrm>
        </p:spPr>
        <p:txBody>
          <a:bodyPr/>
          <a:lstStyle/>
          <a:p>
            <a:r>
              <a:rPr lang="en-IN" sz="3200" b="1" dirty="0"/>
              <a:t>BASH VARIABLE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 </a:t>
            </a:r>
            <a:r>
              <a:rPr lang="en-US" b="1" dirty="0"/>
              <a:t>RANDOM</a:t>
            </a:r>
            <a:r>
              <a:rPr lang="en-US" dirty="0"/>
              <a:t> - A random integer between 0 and 32767 is generated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b="1" dirty="0"/>
              <a:t>UID</a:t>
            </a:r>
            <a:r>
              <a:rPr lang="en-US" dirty="0"/>
              <a:t> - User ID of the user logged 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67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15A6-6A43-50A7-3505-02499D44F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34297"/>
            <a:ext cx="10058400" cy="5534797"/>
          </a:xfrm>
        </p:spPr>
        <p:txBody>
          <a:bodyPr>
            <a:normAutofit/>
          </a:bodyPr>
          <a:lstStyle/>
          <a:p>
            <a:r>
              <a:rPr lang="en-IN" sz="3200" b="1" dirty="0"/>
              <a:t>Redirection In scripts  &gt;   &gt;&gt;</a:t>
            </a:r>
          </a:p>
          <a:p>
            <a:endParaRPr lang="en-IN" sz="3200" b="1" dirty="0"/>
          </a:p>
          <a:p>
            <a:endParaRPr lang="en-IN" sz="3200" b="1" dirty="0"/>
          </a:p>
          <a:p>
            <a:r>
              <a:rPr lang="en-IN" dirty="0"/>
              <a:t>&gt;  - overwrite</a:t>
            </a:r>
          </a:p>
          <a:p>
            <a:r>
              <a:rPr lang="en-IN" dirty="0"/>
              <a:t>&gt;&gt; - append</a:t>
            </a:r>
          </a:p>
        </p:txBody>
      </p:sp>
    </p:spTree>
    <p:extLst>
      <p:ext uri="{BB962C8B-B14F-4D97-AF65-F5344CB8AC3E}">
        <p14:creationId xmlns:p14="http://schemas.microsoft.com/office/powerpoint/2010/main" val="2065729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0BBD8-5ABA-AEE9-B88A-0DCB8BCE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/>
          <a:lstStyle/>
          <a:p>
            <a:r>
              <a:rPr lang="en-IN" sz="3200" b="1" dirty="0"/>
              <a:t>WHAT IS /DEV/NULL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US" dirty="0"/>
              <a:t>In case if you don't </a:t>
            </a:r>
            <a:r>
              <a:rPr lang="en-US" dirty="0" err="1"/>
              <a:t>wanna</a:t>
            </a:r>
            <a:r>
              <a:rPr lang="en-US" dirty="0"/>
              <a:t> print the output of a command on terminal or write in a file,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we can redirect the output to  </a:t>
            </a:r>
          </a:p>
          <a:p>
            <a:r>
              <a:rPr lang="en-US" dirty="0"/>
              <a:t>	/dev/null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example:</a:t>
            </a:r>
          </a:p>
          <a:p>
            <a:r>
              <a:rPr lang="en-US" dirty="0"/>
              <a:t>	#cd /root &amp;&gt; /dev/null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6525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B806B-A5E1-E94D-F72B-F69851370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67148"/>
            <a:ext cx="10058400" cy="5701946"/>
          </a:xfrm>
        </p:spPr>
        <p:txBody>
          <a:bodyPr/>
          <a:lstStyle/>
          <a:p>
            <a:r>
              <a:rPr lang="en-IN" sz="3200" b="1" dirty="0"/>
              <a:t>PRINT NAME OF SCRIPT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echo “The name of the script is : ${0}”</a:t>
            </a:r>
          </a:p>
        </p:txBody>
      </p:sp>
    </p:spTree>
    <p:extLst>
      <p:ext uri="{BB962C8B-B14F-4D97-AF65-F5344CB8AC3E}">
        <p14:creationId xmlns:p14="http://schemas.microsoft.com/office/powerpoint/2010/main" val="2065204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18A1-7968-7A96-DBDC-431A2E663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IN" sz="3200" b="1" dirty="0"/>
              <a:t>LOG Messages….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If you want to maintain the logging for your script, you can use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logger</a:t>
            </a:r>
            <a:r>
              <a:rPr lang="en-US" dirty="0"/>
              <a:t> in your script.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you can find the logs under</a:t>
            </a:r>
          </a:p>
          <a:p>
            <a:r>
              <a:rPr lang="en-US" dirty="0"/>
              <a:t>/var/logs/messages</a:t>
            </a:r>
          </a:p>
          <a:p>
            <a:r>
              <a:rPr lang="en-US" dirty="0"/>
              <a:t>var/log/syslog</a:t>
            </a:r>
          </a:p>
          <a:p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Example: #logger "Hey Buddy"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679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13414-1A3D-86B9-EC09-D6F957302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IN" sz="3200" b="1" dirty="0"/>
              <a:t>DEBUGGING SCRIPTS</a:t>
            </a:r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If we can enable the debugging of the script using below in the script</a:t>
            </a:r>
          </a:p>
          <a:p>
            <a:r>
              <a:rPr lang="en-US" dirty="0"/>
              <a:t>set  -x</a:t>
            </a:r>
          </a:p>
          <a:p>
            <a:endParaRPr lang="en-US" dirty="0"/>
          </a:p>
          <a:p>
            <a:r>
              <a:rPr lang="en-US" dirty="0"/>
              <a:t>If we want to  exit our  script when a command fail</a:t>
            </a:r>
          </a:p>
          <a:p>
            <a:r>
              <a:rPr lang="en-US" dirty="0"/>
              <a:t>set -e</a:t>
            </a:r>
          </a:p>
          <a:p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Example: put set -x in </a:t>
            </a:r>
            <a:r>
              <a:rPr lang="en-US" dirty="0" err="1"/>
              <a:t>while_demo</a:t>
            </a:r>
            <a:r>
              <a:rPr lang="en-US" dirty="0"/>
              <a:t> script/</a:t>
            </a:r>
            <a:r>
              <a:rPr lang="en-US" dirty="0" err="1"/>
              <a:t>args</a:t>
            </a:r>
            <a:r>
              <a:rPr lang="en-US" dirty="0"/>
              <a:t> </a:t>
            </a:r>
            <a:r>
              <a:rPr lang="en-US" dirty="0" err="1"/>
              <a:t>scrript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5797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9D5BC-D823-7338-36E6-C6596826D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135"/>
            <a:ext cx="10058400" cy="5583959"/>
          </a:xfrm>
        </p:spPr>
        <p:txBody>
          <a:bodyPr/>
          <a:lstStyle/>
          <a:p>
            <a:r>
              <a:rPr lang="en-IN" sz="3200" b="1" dirty="0"/>
              <a:t>RUNNING SCRIPT IN BACKGROUND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nohup</a:t>
            </a:r>
            <a:r>
              <a:rPr lang="en-IN" dirty="0"/>
              <a:t> ./script.sh &amp;</a:t>
            </a:r>
          </a:p>
        </p:txBody>
      </p:sp>
    </p:spTree>
    <p:extLst>
      <p:ext uri="{BB962C8B-B14F-4D97-AF65-F5344CB8AC3E}">
        <p14:creationId xmlns:p14="http://schemas.microsoft.com/office/powerpoint/2010/main" val="33655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8568-6D30-C71D-24E8-52ABC616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IN" sz="3200" b="1" dirty="0"/>
              <a:t>What is my shell type ?	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You can check using</a:t>
            </a:r>
          </a:p>
          <a:p>
            <a:endParaRPr lang="en-IN" dirty="0"/>
          </a:p>
          <a:p>
            <a:pPr marL="201168" lvl="1" indent="0">
              <a:buNone/>
            </a:pPr>
            <a:r>
              <a:rPr lang="en-IN" dirty="0"/>
              <a:t>   </a:t>
            </a:r>
            <a:r>
              <a:rPr lang="en-IN" sz="2000" dirty="0"/>
              <a:t>echo $0</a:t>
            </a:r>
          </a:p>
          <a:p>
            <a:pPr marL="201168" lvl="1" indent="0">
              <a:buNone/>
            </a:pPr>
            <a:r>
              <a:rPr lang="en-IN" sz="2000" dirty="0"/>
              <a:t>   cat /etc/shells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9785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BF04E-5357-FBF0-7306-705E87E47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IN" sz="3200" b="1" dirty="0"/>
              <a:t>AUTOMATE OUR SCRIPT</a:t>
            </a:r>
            <a:br>
              <a:rPr lang="en-IN" dirty="0"/>
            </a:br>
            <a:r>
              <a:rPr lang="en-IN" dirty="0"/>
              <a:t>At or  crontab</a:t>
            </a:r>
          </a:p>
          <a:p>
            <a:endParaRPr lang="en-IN" dirty="0"/>
          </a:p>
          <a:p>
            <a:r>
              <a:rPr lang="en-IN" dirty="0"/>
              <a:t>For scheduling only one time,  use AT</a:t>
            </a:r>
          </a:p>
          <a:p>
            <a:endParaRPr lang="en-IN" dirty="0"/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at</a:t>
            </a:r>
            <a:r>
              <a:rPr lang="en-IN" dirty="0"/>
              <a:t> 12:09 PM</a:t>
            </a:r>
          </a:p>
          <a:p>
            <a:r>
              <a:rPr lang="en-IN" dirty="0"/>
              <a:t>     &lt;</a:t>
            </a:r>
            <a:r>
              <a:rPr lang="en-IN" dirty="0" err="1"/>
              <a:t>your_command</a:t>
            </a:r>
            <a:r>
              <a:rPr lang="en-IN" dirty="0"/>
              <a:t>&gt;</a:t>
            </a:r>
          </a:p>
          <a:p>
            <a:r>
              <a:rPr lang="en-IN" dirty="0" err="1"/>
              <a:t>Ctrl+D</a:t>
            </a:r>
            <a:endParaRPr lang="en-IN" dirty="0"/>
          </a:p>
          <a:p>
            <a:endParaRPr lang="en-IN" dirty="0"/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atq</a:t>
            </a:r>
            <a:r>
              <a:rPr lang="en-IN" dirty="0"/>
              <a:t> to check scheduled job</a:t>
            </a:r>
          </a:p>
          <a:p>
            <a:r>
              <a:rPr lang="en-IN" dirty="0" err="1">
                <a:solidFill>
                  <a:schemeClr val="accent1">
                    <a:lumMod val="75000"/>
                  </a:schemeClr>
                </a:solidFill>
              </a:rPr>
              <a:t>atrm</a:t>
            </a:r>
            <a:r>
              <a:rPr lang="en-IN" dirty="0"/>
              <a:t> &lt;id&gt; to remove the schedule</a:t>
            </a:r>
          </a:p>
        </p:txBody>
      </p:sp>
    </p:spTree>
    <p:extLst>
      <p:ext uri="{BB962C8B-B14F-4D97-AF65-F5344CB8AC3E}">
        <p14:creationId xmlns:p14="http://schemas.microsoft.com/office/powerpoint/2010/main" val="28526099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40A70-2905-479A-BD44-214C52C4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endParaRPr lang="en-IN" dirty="0"/>
          </a:p>
          <a:p>
            <a:r>
              <a:rPr lang="en-IN" b="1" dirty="0"/>
              <a:t>CRONTAB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To check the existing jobs – crontab -l</a:t>
            </a:r>
          </a:p>
          <a:p>
            <a:r>
              <a:rPr lang="en-IN" dirty="0"/>
              <a:t>To add new job 		 - crontab -e</a:t>
            </a:r>
          </a:p>
          <a:p>
            <a:endParaRPr lang="en-IN" dirty="0"/>
          </a:p>
          <a:p>
            <a:r>
              <a:rPr lang="en-IN" dirty="0"/>
              <a:t> * * * * * cd /home/ubuntu/cc &amp;&amp; ./create_file.sh</a:t>
            </a:r>
          </a:p>
        </p:txBody>
      </p:sp>
    </p:spTree>
    <p:extLst>
      <p:ext uri="{BB962C8B-B14F-4D97-AF65-F5344CB8AC3E}">
        <p14:creationId xmlns:p14="http://schemas.microsoft.com/office/powerpoint/2010/main" val="3964009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AFC9B-4766-F1D0-3CC3-70E1F0A8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>
            <a:normAutofit/>
          </a:bodyPr>
          <a:lstStyle/>
          <a:p>
            <a:r>
              <a:rPr lang="en-IN" sz="3200" b="1" dirty="0"/>
              <a:t>PROJECTS</a:t>
            </a:r>
          </a:p>
          <a:p>
            <a:endParaRPr lang="en-IN" sz="3200" b="1" dirty="0"/>
          </a:p>
          <a:p>
            <a:endParaRPr lang="en-IN" sz="3200" b="1" dirty="0"/>
          </a:p>
          <a:p>
            <a:endParaRPr lang="en-IN" sz="3200" b="1" dirty="0"/>
          </a:p>
          <a:p>
            <a:pPr marL="0" indent="0">
              <a:buNone/>
            </a:pPr>
            <a:r>
              <a:rPr lang="en-IN" sz="2400" dirty="0"/>
              <a:t>Monitoring free RAM space</a:t>
            </a:r>
          </a:p>
        </p:txBody>
      </p:sp>
    </p:spTree>
    <p:extLst>
      <p:ext uri="{BB962C8B-B14F-4D97-AF65-F5344CB8AC3E}">
        <p14:creationId xmlns:p14="http://schemas.microsoft.com/office/powerpoint/2010/main" val="1958155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2650D-F032-37A1-DE46-C5033C076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/>
          <a:lstStyle/>
          <a:p>
            <a:r>
              <a:rPr lang="en-IN" sz="3200" b="1" dirty="0"/>
              <a:t>PROJECTS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Monitoring free DISK space and sent and Alert Email</a:t>
            </a:r>
          </a:p>
        </p:txBody>
      </p:sp>
    </p:spTree>
    <p:extLst>
      <p:ext uri="{BB962C8B-B14F-4D97-AF65-F5344CB8AC3E}">
        <p14:creationId xmlns:p14="http://schemas.microsoft.com/office/powerpoint/2010/main" val="4544078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B9E4-7B04-5C94-05AD-D089A900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71948"/>
            <a:ext cx="10058400" cy="5397146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Archive older files or</a:t>
            </a:r>
          </a:p>
          <a:p>
            <a:pPr marL="0" indent="0">
              <a:buNone/>
            </a:pPr>
            <a:r>
              <a:rPr lang="en-IN" sz="2400" b="1" dirty="0"/>
              <a:t>Archive large files</a:t>
            </a:r>
          </a:p>
          <a:p>
            <a:endParaRPr lang="en-IN" dirty="0"/>
          </a:p>
          <a:p>
            <a:r>
              <a:rPr lang="en-IN" dirty="0"/>
              <a:t>In the given directory, if you find files more than a given size ex: 20MB or files older than given days ex: 10 days</a:t>
            </a:r>
          </a:p>
          <a:p>
            <a:endParaRPr lang="en-IN" dirty="0"/>
          </a:p>
          <a:p>
            <a:r>
              <a:rPr lang="en-IN" dirty="0"/>
              <a:t>Compress those files and move in a archive folder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15404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435B-1BD6-2A3D-FBBB-91B15BB1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73626"/>
            <a:ext cx="10058400" cy="5495468"/>
          </a:xfrm>
        </p:spPr>
        <p:txBody>
          <a:bodyPr/>
          <a:lstStyle/>
          <a:p>
            <a:r>
              <a:rPr lang="en-IN" sz="2800" b="1" dirty="0"/>
              <a:t>Steps of script</a:t>
            </a:r>
          </a:p>
          <a:p>
            <a:endParaRPr lang="en-IN" dirty="0"/>
          </a:p>
          <a:p>
            <a:endParaRPr lang="en-IN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Provide the path of directory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Check if the directory is present or not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Create ‘Archive’ folder if not already present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Find all the files with size more than 20MB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Compress each file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Move the compressed files in ‘archive’ folder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/>
              <a:t>Make a </a:t>
            </a:r>
            <a:r>
              <a:rPr lang="en-IN" sz="2000" dirty="0" err="1"/>
              <a:t>cron</a:t>
            </a:r>
            <a:r>
              <a:rPr lang="en-IN" sz="2000" dirty="0"/>
              <a:t> job to run the script every day at given time</a:t>
            </a:r>
          </a:p>
        </p:txBody>
      </p:sp>
    </p:spTree>
    <p:extLst>
      <p:ext uri="{BB962C8B-B14F-4D97-AF65-F5344CB8AC3E}">
        <p14:creationId xmlns:p14="http://schemas.microsoft.com/office/powerpoint/2010/main" val="1733954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C6C0A-ACBB-6C97-7F70-E7654A023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123"/>
            <a:ext cx="10515600" cy="5773840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shell scripting ?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Shell script consist of set of commands to perform a task.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All the commands execute sequentially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Some task like file manipulation, program execution, user interaction, automation of can be done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1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9185-DD97-E67A-CFD3-F667033A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>
            <a:normAutofit/>
          </a:bodyPr>
          <a:lstStyle/>
          <a:p>
            <a:r>
              <a:rPr lang="en-IN" sz="3200" b="1" dirty="0"/>
              <a:t>First Basic Script </a:t>
            </a:r>
          </a:p>
          <a:p>
            <a:endParaRPr lang="en-IN" sz="3600" dirty="0"/>
          </a:p>
          <a:p>
            <a:endParaRPr lang="en-IN" sz="3600" dirty="0"/>
          </a:p>
          <a:p>
            <a:r>
              <a:rPr lang="en-IN" sz="2400" dirty="0"/>
              <a:t>#!/bin/bash</a:t>
            </a:r>
          </a:p>
          <a:p>
            <a:r>
              <a:rPr lang="en-IN" sz="2400" dirty="0"/>
              <a:t>echo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29056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02EFA-01F9-7465-4D25-25F6643C7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94968"/>
            <a:ext cx="10058400" cy="5574126"/>
          </a:xfrm>
        </p:spPr>
        <p:txBody>
          <a:bodyPr/>
          <a:lstStyle/>
          <a:p>
            <a:r>
              <a:rPr lang="en-IN" sz="3200" b="1" dirty="0"/>
              <a:t>What is SHEBANG ?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/>
              <a:t>#!/bin/bash</a:t>
            </a:r>
          </a:p>
        </p:txBody>
      </p:sp>
    </p:spTree>
    <p:extLst>
      <p:ext uri="{BB962C8B-B14F-4D97-AF65-F5344CB8AC3E}">
        <p14:creationId xmlns:p14="http://schemas.microsoft.com/office/powerpoint/2010/main" val="1188935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DA8DA-E7E1-3FC0-ADC8-DB42F8C64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>
            <a:normAutofit/>
          </a:bodyPr>
          <a:lstStyle/>
          <a:p>
            <a:r>
              <a:rPr lang="en-IN" sz="3200" b="1" dirty="0"/>
              <a:t>Sending Output to screen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400" dirty="0"/>
              <a:t>echo 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677523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5973</TotalTime>
  <Words>1761</Words>
  <Application>Microsoft Office PowerPoint</Application>
  <PresentationFormat>Widescreen</PresentationFormat>
  <Paragraphs>462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139</cp:revision>
  <dcterms:created xsi:type="dcterms:W3CDTF">2025-01-09T13:10:08Z</dcterms:created>
  <dcterms:modified xsi:type="dcterms:W3CDTF">2025-01-19T12:30:07Z</dcterms:modified>
</cp:coreProperties>
</file>