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10996-D4FE-A1F1-676F-0E04DE3810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76F478-A544-BFD6-2491-5573EE6F42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EBEDE-F2FB-2920-1CAA-81707FC0E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A40C9-FFCD-4374-9806-91AC6B284A28}" type="datetimeFigureOut">
              <a:rPr lang="en-IN" smtClean="0"/>
              <a:t>11-01-2025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89E035-4507-40D2-5839-20A7AF9FF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CFF6A0-539D-7BCD-A7D2-758FBF4ED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E5CD5-42CF-4974-B02D-76AB9B6D8F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503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30FDF-2737-3EA2-3E15-C529F8C55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7F4DD0-DB93-7A87-2C56-5DA9758E69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CE0B20-818A-6535-F708-64A898CEA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A40C9-FFCD-4374-9806-91AC6B284A28}" type="datetimeFigureOut">
              <a:rPr lang="en-IN" smtClean="0"/>
              <a:t>11-01-2025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E8C330-7670-FF4E-2C2D-3CA484C10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D91B72-5EE9-88B4-EE7D-DA2F87B47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E5CD5-42CF-4974-B02D-76AB9B6D8F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8777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15A950-DAAD-6FB6-BD00-3C3E8D1C36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DBD741-83CE-E497-DF94-F8A8A29E97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853B74-E99F-CEFA-965D-410CE8707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A40C9-FFCD-4374-9806-91AC6B284A28}" type="datetimeFigureOut">
              <a:rPr lang="en-IN" smtClean="0"/>
              <a:t>11-01-2025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82E95D-A01A-05D7-5D24-FED2F55FF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DDCE88-028E-5E61-50FF-9CAACACD6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E5CD5-42CF-4974-B02D-76AB9B6D8F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9575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7A6EA-9D7C-8DB2-709F-B8B1D0551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C3475F-835E-E511-E7BE-FB28C4E8B2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8328E5-E2CA-CEA5-96FF-E52BD2637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A40C9-FFCD-4374-9806-91AC6B284A28}" type="datetimeFigureOut">
              <a:rPr lang="en-IN" smtClean="0"/>
              <a:t>11-01-2025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8E9633-CAAC-1CDC-5A5B-7B05CFFC0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127C5-27C3-FDC1-5387-2B30D9505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E5CD5-42CF-4974-B02D-76AB9B6D8F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8159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07226-FA8F-4BB1-D6F6-C7C95224F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393A79-6B65-2877-4F59-A5FB22DEBC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057C2C-6128-EA72-7909-294E49AB7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A40C9-FFCD-4374-9806-91AC6B284A28}" type="datetimeFigureOut">
              <a:rPr lang="en-IN" smtClean="0"/>
              <a:t>11-01-2025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59EEEC-F0DA-D370-4FE7-ECB870588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C6E812-944D-5A91-7284-80712579C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E5CD5-42CF-4974-B02D-76AB9B6D8F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2852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50A6D-1F0C-007E-4C38-9DC36628A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247A9-F115-63B4-25A9-93ED9E3265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B1BCC2-B64C-33ED-50D1-E8DAEEBADF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DCFCD1-D725-AF05-8143-09C8AB3B5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A40C9-FFCD-4374-9806-91AC6B284A28}" type="datetimeFigureOut">
              <a:rPr lang="en-IN" smtClean="0"/>
              <a:t>11-01-2025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52255B-F6B9-242C-A072-5CAA27900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BF9070-1874-46EE-017F-2186E15C9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E5CD5-42CF-4974-B02D-76AB9B6D8F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9789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E2C06-A4E9-0B6F-5994-3A48A0AD9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189CC2-B191-07D3-068E-6884E9BD33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B711C4-7524-0C0C-1064-F2E3A323AF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DA3167-85EE-1EBC-758F-DC3EB7042A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43618B-F27D-FA0F-AD3A-B4227CFA0D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757A37-40BD-0A0A-6F32-E8B1FB482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A40C9-FFCD-4374-9806-91AC6B284A28}" type="datetimeFigureOut">
              <a:rPr lang="en-IN" smtClean="0"/>
              <a:t>11-01-2025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FF0EB0-157F-4265-1468-41B8D9A13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23083B-C598-9079-4373-49232A797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E5CD5-42CF-4974-B02D-76AB9B6D8F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4131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8BE42-4175-F660-3F4F-94D52799F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8BE1DA-757A-FCED-6956-80B806678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A40C9-FFCD-4374-9806-91AC6B284A28}" type="datetimeFigureOut">
              <a:rPr lang="en-IN" smtClean="0"/>
              <a:t>11-01-2025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F4B807-F987-F260-8B63-70A91ADA2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5ABFDF-958E-E228-FB63-E67E48487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E5CD5-42CF-4974-B02D-76AB9B6D8F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9147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388F28-69A0-AE98-5A91-5504539F2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A40C9-FFCD-4374-9806-91AC6B284A28}" type="datetimeFigureOut">
              <a:rPr lang="en-IN" smtClean="0"/>
              <a:t>11-01-2025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AC8771-1729-659D-70F3-225481AA6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7CA318-B526-CC6A-ADBD-5FE32F867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E5CD5-42CF-4974-B02D-76AB9B6D8F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8160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188F8-617F-E53A-8038-E845113B8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D4139-954B-C72C-3332-8086C8889D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F3A706-906E-B885-927C-B6872BC328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1785D2-308F-52C7-8E81-78A5020E5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A40C9-FFCD-4374-9806-91AC6B284A28}" type="datetimeFigureOut">
              <a:rPr lang="en-IN" smtClean="0"/>
              <a:t>11-01-2025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9E44AA-CA2E-6686-DF21-A6AF69641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A2314D-B270-206C-E03D-3F7496121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E5CD5-42CF-4974-B02D-76AB9B6D8F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713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BB6E8-A627-1C04-05D6-302150E22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4ABE32-7AF8-6DC7-20E6-7CE783871B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A8CFAE-7BDA-7DDA-AE29-8B2F5CB76A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3F851E-B13C-7676-E5D3-6531153E0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A40C9-FFCD-4374-9806-91AC6B284A28}" type="datetimeFigureOut">
              <a:rPr lang="en-IN" smtClean="0"/>
              <a:t>11-01-2025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A2EE5C-07C5-20AB-F28E-4DDCAAAA4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58714E-5427-4D7B-B548-D676587FA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E5CD5-42CF-4974-B02D-76AB9B6D8F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3300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718D8A-70AE-3EFD-B86D-C492C5E95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E6CFD-6105-A327-19A0-31C93BA81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5375DA-0BAB-538C-5198-E4D02FDE9A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6A40C9-FFCD-4374-9806-91AC6B284A28}" type="datetimeFigureOut">
              <a:rPr lang="en-IN" smtClean="0"/>
              <a:t>11-01-2025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BAD58C-AFC8-BC73-2DE6-C631BBB3D0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9888D8-B7EC-94CD-9143-384FF6077C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7E5CD5-42CF-4974-B02D-76AB9B6D8F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7320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C7F4BA5-A315-69E4-F792-2FA1F98C18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32387" y="373626"/>
            <a:ext cx="9635613" cy="5329084"/>
          </a:xfrm>
        </p:spPr>
        <p:txBody>
          <a:bodyPr/>
          <a:lstStyle/>
          <a:p>
            <a:pPr algn="l"/>
            <a:r>
              <a:rPr lang="en-IN" dirty="0"/>
              <a:t>Agenda</a:t>
            </a:r>
          </a:p>
          <a:p>
            <a:pPr algn="l"/>
            <a:endParaRPr lang="en-IN" dirty="0"/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/>
              <a:t> Introduction to Unix/Linux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/>
              <a:t> Unix file system structure 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/>
              <a:t> Basic commands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IN" dirty="0"/>
              <a:t> Vi-editor</a:t>
            </a:r>
            <a:endParaRPr lang="en-US" dirty="0"/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/>
              <a:t> User Management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/>
              <a:t> File and Directory Permission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/>
              <a:t> SSH</a:t>
            </a:r>
          </a:p>
        </p:txBody>
      </p:sp>
    </p:spTree>
    <p:extLst>
      <p:ext uri="{BB962C8B-B14F-4D97-AF65-F5344CB8AC3E}">
        <p14:creationId xmlns:p14="http://schemas.microsoft.com/office/powerpoint/2010/main" val="259303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B6F06-7A61-0CE9-E2F3-65EB660F44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4632"/>
            <a:ext cx="10515600" cy="58623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/>
              <a:t>Unix file structure</a:t>
            </a:r>
          </a:p>
          <a:p>
            <a:pPr marL="0" indent="0">
              <a:buNone/>
            </a:pPr>
            <a:br>
              <a:rPr lang="en-IN" sz="2000" dirty="0"/>
            </a:br>
            <a:r>
              <a:rPr lang="en-IN" sz="2000" dirty="0"/>
              <a:t> </a:t>
            </a:r>
            <a:r>
              <a:rPr lang="en-IN" sz="1600" dirty="0"/>
              <a:t>OS store and manage data on disk or partition using structure called filesystem.</a:t>
            </a:r>
          </a:p>
          <a:p>
            <a:pPr marL="0" indent="0">
              <a:buNone/>
            </a:pPr>
            <a:r>
              <a:rPr lang="en-IN" sz="1600" dirty="0"/>
              <a:t>  </a:t>
            </a:r>
            <a:r>
              <a:rPr lang="en-IN" sz="1600" dirty="0" err="1"/>
              <a:t>FileSystem</a:t>
            </a:r>
            <a:r>
              <a:rPr lang="en-IN" sz="1600" dirty="0"/>
              <a:t> include files, directories and it’s related permission.</a:t>
            </a:r>
          </a:p>
          <a:p>
            <a:endParaRPr lang="en-IN" sz="2000" dirty="0"/>
          </a:p>
          <a:p>
            <a:endParaRPr lang="en-IN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146CA7-7242-CB8F-D256-9CA985EBDC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723" y="1789471"/>
            <a:ext cx="9399638" cy="4463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974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2E44C6E-5B68-5248-A106-8C870B2407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6180" y="353960"/>
            <a:ext cx="8072285" cy="5653549"/>
          </a:xfrm>
        </p:spPr>
        <p:txBody>
          <a:bodyPr>
            <a:normAutofit fontScale="55000" lnSpcReduction="20000"/>
          </a:bodyPr>
          <a:lstStyle/>
          <a:p>
            <a:pPr algn="l"/>
            <a:r>
              <a:rPr lang="en-US" sz="2900" b="1" dirty="0"/>
              <a:t>Linux Commands</a:t>
            </a:r>
            <a:br>
              <a:rPr lang="en-US" b="1" dirty="0"/>
            </a:br>
            <a:endParaRPr lang="en-US" b="1" dirty="0"/>
          </a:p>
          <a:p>
            <a:pPr algn="l"/>
            <a:r>
              <a:rPr lang="en-US" sz="2300" dirty="0"/>
              <a:t>• </a:t>
            </a:r>
            <a:r>
              <a:rPr lang="en-US" sz="2300" dirty="0" err="1"/>
              <a:t>inode</a:t>
            </a:r>
            <a:r>
              <a:rPr lang="en-US" sz="2300" dirty="0"/>
              <a:t> concept</a:t>
            </a:r>
          </a:p>
          <a:p>
            <a:pPr algn="l"/>
            <a:r>
              <a:rPr lang="en-US" sz="2300" dirty="0"/>
              <a:t>• types of files</a:t>
            </a:r>
          </a:p>
          <a:p>
            <a:pPr algn="l"/>
            <a:r>
              <a:rPr lang="en-US" sz="2300" dirty="0"/>
              <a:t>• </a:t>
            </a:r>
            <a:r>
              <a:rPr lang="en-US" sz="2300" dirty="0" err="1"/>
              <a:t>whoami</a:t>
            </a:r>
            <a:endParaRPr lang="en-US" sz="2300" dirty="0"/>
          </a:p>
          <a:p>
            <a:pPr algn="l"/>
            <a:r>
              <a:rPr lang="en-US" sz="2300" dirty="0"/>
              <a:t>• </a:t>
            </a:r>
            <a:r>
              <a:rPr lang="en-US" sz="2300" dirty="0" err="1"/>
              <a:t>pwd</a:t>
            </a:r>
            <a:endParaRPr lang="en-US" sz="2300" dirty="0"/>
          </a:p>
          <a:p>
            <a:pPr algn="l"/>
            <a:r>
              <a:rPr lang="en-US" sz="2300" dirty="0"/>
              <a:t>• The </a:t>
            </a:r>
            <a:r>
              <a:rPr lang="en-US" sz="2300" dirty="0" err="1"/>
              <a:t>mkdir</a:t>
            </a:r>
            <a:r>
              <a:rPr lang="en-US" sz="2300" dirty="0"/>
              <a:t> command</a:t>
            </a:r>
          </a:p>
          <a:p>
            <a:pPr algn="l"/>
            <a:r>
              <a:rPr lang="en-US" sz="2300" dirty="0"/>
              <a:t>• The ls command</a:t>
            </a:r>
          </a:p>
          <a:p>
            <a:pPr algn="l"/>
            <a:r>
              <a:rPr lang="en-US" sz="2300" dirty="0"/>
              <a:t>• The cd command</a:t>
            </a:r>
          </a:p>
          <a:p>
            <a:pPr algn="l"/>
            <a:r>
              <a:rPr lang="en-US" sz="2300" dirty="0"/>
              <a:t>• The cat command</a:t>
            </a:r>
          </a:p>
          <a:p>
            <a:pPr algn="l"/>
            <a:r>
              <a:rPr lang="en-US" sz="2300" dirty="0"/>
              <a:t>• Absolute path &amp; Relative path</a:t>
            </a:r>
          </a:p>
          <a:p>
            <a:pPr algn="l"/>
            <a:r>
              <a:rPr lang="en-US" sz="2300" dirty="0"/>
              <a:t>• The cp command</a:t>
            </a:r>
          </a:p>
          <a:p>
            <a:pPr algn="l"/>
            <a:r>
              <a:rPr lang="en-US" sz="2300" dirty="0"/>
              <a:t>• The mv command</a:t>
            </a:r>
          </a:p>
          <a:p>
            <a:pPr algn="l"/>
            <a:r>
              <a:rPr lang="en-US" sz="2300" dirty="0"/>
              <a:t>• The rm command</a:t>
            </a:r>
          </a:p>
          <a:p>
            <a:pPr algn="l"/>
            <a:r>
              <a:rPr lang="en-US" sz="2300" dirty="0"/>
              <a:t>• The </a:t>
            </a:r>
            <a:r>
              <a:rPr lang="en-US" sz="2300" dirty="0" err="1"/>
              <a:t>rmdir</a:t>
            </a:r>
            <a:r>
              <a:rPr lang="en-US" sz="2300" dirty="0"/>
              <a:t> command</a:t>
            </a:r>
          </a:p>
          <a:p>
            <a:pPr algn="l"/>
            <a:r>
              <a:rPr lang="en-US" sz="2300" dirty="0"/>
              <a:t>• File Access Permission using character and symbolic notation</a:t>
            </a:r>
          </a:p>
          <a:p>
            <a:pPr algn="l"/>
            <a:r>
              <a:rPr lang="en-US" sz="2300" dirty="0"/>
              <a:t>• Soft link and hard link</a:t>
            </a:r>
          </a:p>
          <a:p>
            <a:pPr algn="l"/>
            <a:r>
              <a:rPr lang="en-US" sz="2300" dirty="0"/>
              <a:t>• The tail command</a:t>
            </a:r>
          </a:p>
          <a:p>
            <a:pPr algn="l"/>
            <a:r>
              <a:rPr lang="en-US" sz="2300" dirty="0"/>
              <a:t>The head command (more ,  less)</a:t>
            </a:r>
          </a:p>
          <a:p>
            <a:pPr algn="l"/>
            <a:r>
              <a:rPr lang="en-US" sz="2300" dirty="0"/>
              <a:t>• The find command</a:t>
            </a:r>
          </a:p>
          <a:p>
            <a:pPr algn="l"/>
            <a:r>
              <a:rPr lang="en-US" sz="2300" dirty="0"/>
              <a:t>• The </a:t>
            </a:r>
            <a:r>
              <a:rPr lang="en-US" sz="2300" dirty="0" err="1"/>
              <a:t>sudo</a:t>
            </a:r>
            <a:r>
              <a:rPr lang="en-US" sz="2300" dirty="0"/>
              <a:t> command</a:t>
            </a:r>
            <a:endParaRPr lang="en-IN" sz="2300" dirty="0"/>
          </a:p>
        </p:txBody>
      </p:sp>
    </p:spTree>
    <p:extLst>
      <p:ext uri="{BB962C8B-B14F-4D97-AF65-F5344CB8AC3E}">
        <p14:creationId xmlns:p14="http://schemas.microsoft.com/office/powerpoint/2010/main" val="686919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294589-9448-AB2F-62D6-B18880E050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716" y="753908"/>
            <a:ext cx="10515600" cy="497829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000" dirty="0"/>
              <a:t>VI Editor</a:t>
            </a:r>
          </a:p>
          <a:p>
            <a:r>
              <a:rPr lang="en-US" sz="1800" dirty="0"/>
              <a:t> Introduction to vi editor</a:t>
            </a:r>
          </a:p>
          <a:p>
            <a:r>
              <a:rPr lang="en-US" sz="1800" dirty="0"/>
              <a:t> Moving between 3 modes of vi editor</a:t>
            </a:r>
          </a:p>
          <a:p>
            <a:r>
              <a:rPr lang="en-US" sz="1800" dirty="0"/>
              <a:t> Navigation</a:t>
            </a:r>
          </a:p>
          <a:p>
            <a:r>
              <a:rPr lang="en-US" sz="1800" dirty="0"/>
              <a:t> Moving between the lines and scrolling pages</a:t>
            </a:r>
          </a:p>
          <a:p>
            <a:r>
              <a:rPr lang="en-US" sz="1800" dirty="0"/>
              <a:t> Insert, append text and open a new line</a:t>
            </a:r>
          </a:p>
          <a:p>
            <a:r>
              <a:rPr lang="en-US" sz="1800" dirty="0"/>
              <a:t> Save file and quit</a:t>
            </a:r>
          </a:p>
          <a:p>
            <a:r>
              <a:rPr lang="en-US" sz="1800" dirty="0"/>
              <a:t> Replacing and changing text</a:t>
            </a:r>
          </a:p>
          <a:p>
            <a:r>
              <a:rPr lang="en-US" sz="1800" dirty="0"/>
              <a:t> Yanking, pasting and joining line</a:t>
            </a:r>
          </a:p>
          <a:p>
            <a:r>
              <a:rPr lang="en-US" sz="1800" dirty="0"/>
              <a:t> Delete text</a:t>
            </a:r>
          </a:p>
          <a:p>
            <a:r>
              <a:rPr lang="en-US" sz="1800" dirty="0"/>
              <a:t> Pattern search and replace</a:t>
            </a:r>
          </a:p>
          <a:p>
            <a:r>
              <a:rPr lang="en-US" sz="1800" dirty="0"/>
              <a:t> Search and replace pattern with confirmation</a:t>
            </a:r>
          </a:p>
          <a:p>
            <a:r>
              <a:rPr lang="en-US" sz="1800" dirty="0"/>
              <a:t> Working with multiple files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56563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3F8BD-15B1-802F-470D-AE8F4D5CF5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99768"/>
            <a:ext cx="10515600" cy="557719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User and group management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800" dirty="0"/>
              <a:t>• Create user: </a:t>
            </a:r>
            <a:r>
              <a:rPr lang="en-US" sz="1800" dirty="0" err="1"/>
              <a:t>adduser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• Create group: </a:t>
            </a:r>
            <a:r>
              <a:rPr lang="en-US" sz="1800" dirty="0" err="1"/>
              <a:t>addgroup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• Modify user: </a:t>
            </a:r>
            <a:r>
              <a:rPr lang="en-US" sz="1800" dirty="0" err="1"/>
              <a:t>usermod</a:t>
            </a:r>
            <a:endParaRPr lang="en-US" sz="18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25182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CDFFCB-FAF2-60CA-64DB-21CCEC557B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3290"/>
            <a:ext cx="10515600" cy="578367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Filters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800" dirty="0"/>
              <a:t>• File pagination - </a:t>
            </a:r>
            <a:r>
              <a:rPr lang="en-US" sz="1800" dirty="0" err="1"/>
              <a:t>pg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• Extracting the part of a file - cut</a:t>
            </a:r>
          </a:p>
          <a:p>
            <a:pPr marL="0" indent="0">
              <a:buNone/>
            </a:pPr>
            <a:r>
              <a:rPr lang="en-US" sz="1800" dirty="0"/>
              <a:t>• Spitting the file vertically</a:t>
            </a:r>
          </a:p>
          <a:p>
            <a:pPr marL="0" indent="0">
              <a:buNone/>
            </a:pPr>
            <a:r>
              <a:rPr lang="en-US" sz="1800" dirty="0"/>
              <a:t>• Paste and joining of the file contents</a:t>
            </a:r>
          </a:p>
          <a:p>
            <a:pPr marL="0" indent="0">
              <a:buNone/>
            </a:pPr>
            <a:r>
              <a:rPr lang="en-US" sz="1800" dirty="0"/>
              <a:t>• Sorting the file -sort</a:t>
            </a:r>
          </a:p>
          <a:p>
            <a:pPr marL="0" indent="0">
              <a:buNone/>
            </a:pPr>
            <a:r>
              <a:rPr lang="en-US" sz="1800" dirty="0"/>
              <a:t>• Extracting the unique data from a file - awk</a:t>
            </a:r>
          </a:p>
          <a:p>
            <a:pPr marL="0" indent="0">
              <a:buNone/>
            </a:pPr>
            <a:r>
              <a:rPr lang="en-US" sz="1800" dirty="0"/>
              <a:t>• Translating characters -tr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05736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E87A7E-DDE7-83D6-B92C-7D8B41A87B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239" y="439276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Backing up the files</a:t>
            </a:r>
          </a:p>
          <a:p>
            <a:r>
              <a:rPr lang="en-US" sz="1600" dirty="0"/>
              <a:t>File compression reduce the size of files by encoding their data more efficiently</a:t>
            </a:r>
          </a:p>
          <a:p>
            <a:r>
              <a:rPr lang="en-US" sz="1600" dirty="0"/>
              <a:t>This is especially useful for backup, storage and file transfer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• Tape archive</a:t>
            </a:r>
          </a:p>
          <a:p>
            <a:pPr marL="0" indent="0">
              <a:buNone/>
            </a:pPr>
            <a:r>
              <a:rPr lang="en-US" sz="1600" dirty="0"/>
              <a:t>• Zip utilities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114896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958085-345C-B35A-23EA-3EFAEFA6EE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220" y="340954"/>
            <a:ext cx="10515600" cy="55878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b="1" dirty="0"/>
              <a:t>Package Manager- Installing software</a:t>
            </a:r>
          </a:p>
          <a:p>
            <a:pPr marL="0" indent="0">
              <a:buNone/>
            </a:pPr>
            <a:endParaRPr lang="en-IN" sz="1600" dirty="0"/>
          </a:p>
          <a:p>
            <a:r>
              <a:rPr lang="en-IN" sz="1600" dirty="0"/>
              <a:t>What is package management? </a:t>
            </a:r>
          </a:p>
          <a:p>
            <a:r>
              <a:rPr lang="en-IN" sz="1600" dirty="0"/>
              <a:t>Package management tools</a:t>
            </a:r>
          </a:p>
          <a:p>
            <a:pPr lvl="1"/>
            <a:r>
              <a:rPr lang="en-IN" sz="1600" dirty="0"/>
              <a:t>yum</a:t>
            </a:r>
          </a:p>
          <a:p>
            <a:pPr lvl="1"/>
            <a:r>
              <a:rPr lang="en-IN" sz="1600" dirty="0" err="1"/>
              <a:t>dnf</a:t>
            </a:r>
            <a:endParaRPr lang="en-IN" sz="1600" dirty="0"/>
          </a:p>
          <a:p>
            <a:pPr lvl="1"/>
            <a:r>
              <a:rPr lang="en-IN" sz="1600" dirty="0"/>
              <a:t>rpm</a:t>
            </a:r>
          </a:p>
          <a:p>
            <a:pPr lvl="1"/>
            <a:r>
              <a:rPr lang="en-IN" sz="1600" dirty="0"/>
              <a:t>apt</a:t>
            </a:r>
          </a:p>
          <a:p>
            <a:r>
              <a:rPr lang="en-IN" sz="1600" dirty="0"/>
              <a:t>Difference between upgrade or update ?</a:t>
            </a:r>
          </a:p>
          <a:p>
            <a:r>
              <a:rPr lang="en-IN" sz="1600" dirty="0"/>
              <a:t>Rollback the patches or update</a:t>
            </a:r>
          </a:p>
          <a:p>
            <a:endParaRPr lang="en-IN" sz="1600" dirty="0"/>
          </a:p>
          <a:p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607535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FA3630E-ADEF-B39F-EE52-82DACE9FD4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004" y="2631602"/>
            <a:ext cx="7887383" cy="3932261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5D81A53-6666-BBA9-CB6F-F4DDD899CE0F}"/>
              </a:ext>
            </a:extLst>
          </p:cNvPr>
          <p:cNvSpPr txBox="1"/>
          <p:nvPr/>
        </p:nvSpPr>
        <p:spPr>
          <a:xfrm>
            <a:off x="1189703" y="573733"/>
            <a:ext cx="9891252" cy="1846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IN" sz="3200" b="1" dirty="0"/>
              <a:t>Cron Jobs</a:t>
            </a:r>
            <a:br>
              <a:rPr lang="en-IN" sz="3200" b="1" dirty="0"/>
            </a:br>
            <a:br>
              <a:rPr lang="en-IN" sz="3200" b="1" dirty="0"/>
            </a:br>
            <a:r>
              <a:rPr lang="en-US" b="1" dirty="0"/>
              <a:t>Why use Cron jobs ?</a:t>
            </a:r>
          </a:p>
          <a:p>
            <a:pPr marL="0" indent="0">
              <a:buNone/>
            </a:pPr>
            <a:r>
              <a:rPr lang="en-US" sz="1600" dirty="0"/>
              <a:t>-  Cron job automate repetitive tasks, ensuring they run at scheduled times without manual intervention.</a:t>
            </a:r>
          </a:p>
          <a:p>
            <a:pPr marL="0" indent="0">
              <a:buNone/>
            </a:pPr>
            <a:r>
              <a:rPr lang="en-US" sz="1600" dirty="0"/>
              <a:t>-  Ex. Backing up files, Running system maintenance, or sending email reports.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3204786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4979</TotalTime>
  <Words>388</Words>
  <Application>Microsoft Office PowerPoint</Application>
  <PresentationFormat>Widescreen</PresentationFormat>
  <Paragraphs>78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Vicky Kumawat</dc:creator>
  <cp:lastModifiedBy>Vicky Kumawat</cp:lastModifiedBy>
  <cp:revision>37</cp:revision>
  <dcterms:created xsi:type="dcterms:W3CDTF">2024-12-11T05:38:56Z</dcterms:created>
  <dcterms:modified xsi:type="dcterms:W3CDTF">2025-01-11T04:48:57Z</dcterms:modified>
</cp:coreProperties>
</file>