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EAFE-EE4B-44F8-B470-83675662BEDB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B9C0-473A-4C76-9A8E-D5B154BA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D0DDC5-0A39-4BD9-B1F9-E41D9A78BDBA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BF8FA4-20FA-4BE0-B1F8-B598D06BB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39962"/>
          </a:xfrm>
        </p:spPr>
        <p:txBody>
          <a:bodyPr>
            <a:normAutofit/>
          </a:bodyPr>
          <a:lstStyle/>
          <a:p>
            <a:r>
              <a:rPr lang="en-US" dirty="0" smtClean="0"/>
              <a:t>Internet Protocol Version 6</a:t>
            </a:r>
            <a:br>
              <a:rPr lang="en-US" dirty="0" smtClean="0"/>
            </a:br>
            <a:r>
              <a:rPr lang="en-US" dirty="0" smtClean="0"/>
              <a:t>(IPV6)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5486400"/>
            <a:ext cx="207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Antony Christopher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Embedded Security</a:t>
            </a:r>
          </a:p>
          <a:p>
            <a:pPr lvl="1"/>
            <a:r>
              <a:rPr lang="en-US" sz="1600" dirty="0" smtClean="0"/>
              <a:t>Mandatory IPsec Implementation</a:t>
            </a:r>
          </a:p>
          <a:p>
            <a:pPr lvl="1"/>
            <a:r>
              <a:rPr lang="en-US" sz="1600" dirty="0" smtClean="0"/>
              <a:t>IPsec in every Node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Multicast (Not broadcast)</a:t>
            </a:r>
          </a:p>
          <a:p>
            <a:pPr lvl="1"/>
            <a:r>
              <a:rPr lang="en-US" sz="2000" dirty="0" smtClean="0"/>
              <a:t>Better Network Performance</a:t>
            </a:r>
          </a:p>
          <a:p>
            <a:r>
              <a:rPr lang="en-US" sz="2400" dirty="0" smtClean="0"/>
              <a:t>ICMPV6 protocol</a:t>
            </a:r>
          </a:p>
          <a:p>
            <a:pPr lvl="1"/>
            <a:r>
              <a:rPr lang="en-US" sz="2000" dirty="0" smtClean="0"/>
              <a:t>Auto Configuration</a:t>
            </a:r>
          </a:p>
          <a:p>
            <a:pPr lvl="1"/>
            <a:r>
              <a:rPr lang="en-US" sz="2000" dirty="0" smtClean="0"/>
              <a:t>Neighbor Discovery</a:t>
            </a:r>
          </a:p>
          <a:p>
            <a:pPr lvl="1"/>
            <a:r>
              <a:rPr lang="en-US" sz="2000" dirty="0" smtClean="0"/>
              <a:t>Multicasting</a:t>
            </a:r>
          </a:p>
          <a:p>
            <a:r>
              <a:rPr lang="en-US" sz="2400" dirty="0" smtClean="0"/>
              <a:t>Built-in Mobility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[1]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5200" y="1905000"/>
            <a:ext cx="2651760" cy="2441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2209800"/>
            <a:ext cx="7406640" cy="1752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Newer Version of IP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Replaces IPV4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Many new Features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Critical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Limitations of IPV4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Unable to support a huge increase in the number of Users</a:t>
            </a:r>
          </a:p>
          <a:p>
            <a:pPr lvl="2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 dirty="0" smtClean="0"/>
              <a:t>IPV4 address depletion is approaching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IPV4 Life Time extended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Network Address Translation (NAT)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Classless Inter Domain Routing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Dynamic Host Configuration Protocol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inadequate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 and user mobility</a:t>
            </a:r>
          </a:p>
          <a:p>
            <a:r>
              <a:rPr lang="en-US" sz="2400" dirty="0" smtClean="0"/>
              <a:t>Always-on environments</a:t>
            </a:r>
          </a:p>
          <a:p>
            <a:r>
              <a:rPr lang="en-US" sz="2400" dirty="0" smtClean="0"/>
              <a:t>Plug-and-Play protocol requirements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454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capabilities or larger network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 of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New and enhanced Features</a:t>
            </a:r>
          </a:p>
          <a:p>
            <a:r>
              <a:rPr lang="en-US" sz="2400" dirty="0" smtClean="0"/>
              <a:t>Solve the IP address exhaustion Problem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44630" y="3244334"/>
            <a:ext cx="16193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IPV6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Global environment</a:t>
            </a:r>
          </a:p>
          <a:p>
            <a:pPr lvl="2"/>
            <a:r>
              <a:rPr lang="en-US" dirty="0" smtClean="0"/>
              <a:t>Transparent addressing rules</a:t>
            </a:r>
          </a:p>
          <a:p>
            <a:r>
              <a:rPr lang="en-US" sz="2400" dirty="0" smtClean="0"/>
              <a:t>Auto configuration</a:t>
            </a:r>
          </a:p>
          <a:p>
            <a:r>
              <a:rPr lang="en-US" sz="2400" dirty="0" smtClean="0"/>
              <a:t>Plug-and-play support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Larger Address Space</a:t>
            </a:r>
          </a:p>
          <a:p>
            <a:pPr lvl="1"/>
            <a:r>
              <a:rPr lang="en-US" sz="1800" dirty="0" smtClean="0"/>
              <a:t>Reachability</a:t>
            </a:r>
          </a:p>
          <a:p>
            <a:pPr lvl="1"/>
            <a:r>
              <a:rPr lang="en-US" sz="1800" dirty="0" smtClean="0"/>
              <a:t>Scalability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800" dirty="0" smtClean="0"/>
              <a:t>Almost unlimited number of IP addresses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800" dirty="0" smtClean="0"/>
              <a:t>Hierarchical network architecture</a:t>
            </a:r>
          </a:p>
          <a:p>
            <a:pPr marL="576072" lvl="3">
              <a:buClr>
                <a:schemeClr val="accent1"/>
              </a:buClr>
              <a:buSzPct val="75000"/>
              <a:buFont typeface="Courier New" pitchFamily="49" charset="0"/>
              <a:buChar char="o"/>
            </a:pPr>
            <a:r>
              <a:rPr lang="en-US" sz="1800" dirty="0" smtClean="0"/>
              <a:t>Global address for each network device</a:t>
            </a:r>
          </a:p>
          <a:p>
            <a:pPr marL="576072" lvl="3">
              <a:buClr>
                <a:schemeClr val="accent1"/>
              </a:buClr>
              <a:buSzPct val="75000"/>
              <a:buFont typeface="Courier New" pitchFamily="49" charset="0"/>
              <a:buChar char="o"/>
            </a:pPr>
            <a:r>
              <a:rPr lang="en-US" sz="1800" dirty="0" smtClean="0"/>
              <a:t>Enables end to end Reachability.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05200" y="4953000"/>
            <a:ext cx="464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2001:0db8:85a3:08d3:1319:8a2e:0370:7334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Simplified Header Format</a:t>
            </a:r>
          </a:p>
          <a:p>
            <a:pPr lvl="1"/>
            <a:r>
              <a:rPr lang="en-US" sz="1600" dirty="0" smtClean="0"/>
              <a:t>Improves efficiency</a:t>
            </a:r>
          </a:p>
          <a:p>
            <a:pPr lvl="1"/>
            <a:r>
              <a:rPr lang="en-US" sz="1600" dirty="0" smtClean="0"/>
              <a:t>New features</a:t>
            </a:r>
            <a:endParaRPr lang="en-US" sz="1600" dirty="0"/>
          </a:p>
        </p:txBody>
      </p:sp>
      <p:pic>
        <p:nvPicPr>
          <p:cNvPr id="5" name="Picture 4" descr="ip-datagram-hea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590800"/>
            <a:ext cx="5143500" cy="3429000"/>
          </a:xfrm>
          <a:prstGeom prst="rect">
            <a:avLst/>
          </a:prstGeom>
        </p:spPr>
      </p:pic>
      <p:pic>
        <p:nvPicPr>
          <p:cNvPr id="6" name="Picture 5" descr="ipv6-datagram-header-form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590800"/>
            <a:ext cx="3657600" cy="325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</TotalTime>
  <Words>167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Internet Protocol Version 6 (IPV6)</vt:lpstr>
      <vt:lpstr>IPV6</vt:lpstr>
      <vt:lpstr>Limitations of IPV4</vt:lpstr>
      <vt:lpstr>IPV4 Life Time extended</vt:lpstr>
      <vt:lpstr>IPV4 inadequate for:</vt:lpstr>
      <vt:lpstr>New Version of IP</vt:lpstr>
      <vt:lpstr>IPV6</vt:lpstr>
      <vt:lpstr>IPV6 Benefits</vt:lpstr>
      <vt:lpstr>IPV6 Benefits</vt:lpstr>
      <vt:lpstr>IPV6 Benefits</vt:lpstr>
      <vt:lpstr>IPV6 Benefits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ADMIN</dc:creator>
  <cp:lastModifiedBy>antonyj</cp:lastModifiedBy>
  <cp:revision>21</cp:revision>
  <dcterms:created xsi:type="dcterms:W3CDTF">2012-01-15T10:06:12Z</dcterms:created>
  <dcterms:modified xsi:type="dcterms:W3CDTF">2012-03-30T08:56:55Z</dcterms:modified>
</cp:coreProperties>
</file>