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17" r:id="rId2"/>
  </p:sldMasterIdLst>
  <p:notesMasterIdLst>
    <p:notesMasterId r:id="rId31"/>
  </p:notesMasterIdLst>
  <p:sldIdLst>
    <p:sldId id="256" r:id="rId3"/>
    <p:sldId id="348" r:id="rId4"/>
    <p:sldId id="263" r:id="rId5"/>
    <p:sldId id="350" r:id="rId6"/>
    <p:sldId id="351" r:id="rId7"/>
    <p:sldId id="352" r:id="rId8"/>
    <p:sldId id="371" r:id="rId9"/>
    <p:sldId id="37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75" r:id="rId22"/>
    <p:sldId id="364" r:id="rId23"/>
    <p:sldId id="365" r:id="rId24"/>
    <p:sldId id="366" r:id="rId25"/>
    <p:sldId id="367" r:id="rId26"/>
    <p:sldId id="376" r:id="rId27"/>
    <p:sldId id="369" r:id="rId28"/>
    <p:sldId id="370" r:id="rId29"/>
    <p:sldId id="349" r:id="rId3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0070432A-2935-4358-8D20-858001F5EF8B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89610C31-FDB3-4620-939B-1B7809E951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9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4"/>
            <a:ext cx="533400" cy="244476"/>
          </a:xfrm>
        </p:spPr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CA655D-34A8-4A40-81E6-2ED61F5BB621}" type="datetimeFigureOut">
              <a:rPr lang="en-IN" smtClean="0"/>
              <a:pPr/>
              <a:t>09-04-2012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7CBE33-0C4A-4B06-A802-34BFE81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stellar" pitchFamily="18" charset="0"/>
              </a:rPr>
              <a:t>           Set top box</a:t>
            </a:r>
            <a:endParaRPr lang="en-IN" b="1" dirty="0">
              <a:solidFill>
                <a:schemeClr val="tx1"/>
              </a:solidFill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                                </a:t>
            </a:r>
            <a:r>
              <a:rPr lang="en-US" sz="2400" b="1" dirty="0" smtClean="0">
                <a:solidFill>
                  <a:srgbClr val="FFFF00"/>
                </a:solidFill>
                <a:latin typeface="Constantia" pitchFamily="18" charset="0"/>
              </a:rPr>
              <a:t>By Ravi Kumar (</a:t>
            </a:r>
            <a:r>
              <a:rPr lang="en-US" sz="2400" b="1" dirty="0" smtClean="0">
                <a:solidFill>
                  <a:srgbClr val="FFFF00"/>
                </a:solidFill>
                <a:latin typeface="Constantia" pitchFamily="18" charset="0"/>
              </a:rPr>
              <a:t>09-Apr-2012</a:t>
            </a:r>
            <a:r>
              <a:rPr lang="en-US" sz="2400" b="1" dirty="0" smtClean="0">
                <a:solidFill>
                  <a:srgbClr val="FFFF00"/>
                </a:solidFill>
                <a:latin typeface="Constantia" pitchFamily="18" charset="0"/>
              </a:rPr>
              <a:t>)</a:t>
            </a:r>
            <a:endParaRPr lang="en-IN" sz="2400" b="1" dirty="0">
              <a:solidFill>
                <a:srgbClr val="FFFF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STB generally also contains some form of modem to allow it to send and receive interactive data.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Conventional telecommunication modems are typically used in satellite and terrestrial STBs while cable STBs generally has a cable modem.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DOCSIS cable modems use QAM demodulator for the downstream data while out-of-hand DAVIC cable modems use QPSK demodulator.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both cases, a QPSK modulator is used to transmit the upstream data though DOCSIS also have a 16QAM mode.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Data Over Cable Service Interface Specification (DOCSIS) is an international telecommunications standard that permits the addition of high-speed data transfer to an existing cable TV (CATV) system.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Digital Audio Visual Council (DAVIC) is an international standard with the aim of promoting the success of interactive digital audio-visual applications and services by transmitting specifications of open interfaces and protocols that maximize interoperability, not only across geographical boundaries but also across diverse applications, services and industries.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general, digital TV information in the MPEG-2 TS may be encrypted.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MPEG de-multiplexer selects and decrypts the compressed audio and video for a particular program that the viewer wishes to watch, using decryption keys supplied by the Conditional Access Sub System (CASS).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MPEG decoder then compresses the audio and video information for the selected program.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Central Processing Unit (CPU) controls the whole operation and performs specific data manipulation function.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It generally uses a Real Time Operating System (RTOS) on top of a hardware abstraction layer for the management of the resources and processes of the STB directed by the higher level software.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It is thus obvious that, the front-end, which contains the tuner and the demodulator, will be different for the three transmission media.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Hence if a STB is to be made interoperable across all the three transmission media it should be fitted with switchable front ends.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When an MPEG-2 TS carries encrypted (or scrambled) services, the TS also carries two types of messages called EMM (Entitlement Management Message) and ECM (Entitlement Control Message).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 EMM carries a list of Pay TV services which the owner of that STB is  entitled to view and also the date up to which he is entitled to receive them.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ECM on the other hand carries a data element called control word (CW), which is used by the descrambler in the STB to descramble the picture and make it intelligible again.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these messages are carried in the TS in an ‘encrypted’ form.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Algorithms used for ECM/EMM encryption are not standardized for various reasons.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DVB has standardized the scrambling algorithm known as DVB Common Scrambling Algorithm (DVBCSA).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various DVB CSA complaint CA systems available in the market use different ECM/EMM encryption algorithms.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Thus the security of a given CA system depends primarily on the efficiency of the algorithm used for ECM, EMM encryption.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Such algorithms are closely guarded secret.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CA module in the STB contains the relevant ECM, EMM decryption algorithm.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Hence when the CA module is embedded inside a STB it can no longer be considered to have an “Open Architecture”.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Further such an STB will not be interoperable across different networks which use different CA systems.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question is how to make a STB interoperable across different networks using different CA systems.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answer is provided by DVB in the form of an international standard called DVB Common Interface (DVB CI).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below fig. shows the improved version of the STB which can receive any type of broadcasting signal and give the video and audio output.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4200" y="3429000"/>
            <a:ext cx="2819400" cy="838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82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this case the STB contains only those elements that are needed to receive clear broadcasts.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CA system is contained in an external module, which communicates with the STB via DVB common interface connector provided on the STB.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Thus a STB fitted with the DVB CI connector is interoperable across different networks using different CA systems; all that a user has to do is to get the plug-in CA modules from different service providers.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the US, cable labs refer to these cards as Point of Development (POD) modules.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many cases tuner and demodulator are integrated as one part and TS de-multiplexer, descrambler, MPEG-2 decoder, CPU and CAM are integrated into one module.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Box-Software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Operating system in the STB talks with hardware present and manages their functions such as scheduling real time tasks, managing limited memory resources, etc.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STB OS is present in the “Kernel” layer, which is stored in ROM.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Once the STB is powered up, the kernel will be loaded first and remains in memory until the STB is powered down again.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Typically the kernel is responsible for managing memory resources, real time applications and high-speed data transmission.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It also supports multi threading and multi tasking which allows a STB to execute different sections of a program and different programs simultaneously.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058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Contents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>
              <a:buNone/>
            </a:pPr>
            <a:r>
              <a:rPr lang="en-IN" sz="1600" dirty="0" smtClean="0">
                <a:latin typeface="Constantia" pitchFamily="18" charset="0"/>
              </a:rPr>
              <a:t>          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Introduction to Set Top Box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Functionality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Software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IP and Vendors</a:t>
            </a:r>
          </a:p>
          <a:p>
            <a:pPr>
              <a:buSzPct val="75000"/>
              <a:buFont typeface="Wingdings" pitchFamily="2" charset="2"/>
              <a:buChar char="Ø"/>
            </a:pP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</a:t>
            </a:r>
            <a:r>
              <a:rPr lang="en-US" sz="4000" b="1" dirty="0" smtClean="0">
                <a:latin typeface="Constantia" pitchFamily="18" charset="0"/>
              </a:rPr>
              <a:t>Box- </a:t>
            </a:r>
            <a:r>
              <a:rPr lang="en-US" sz="4000" b="1" dirty="0" smtClean="0">
                <a:latin typeface="Constantia" pitchFamily="18" charset="0"/>
              </a:rPr>
              <a:t>Software </a:t>
            </a:r>
            <a:r>
              <a:rPr lang="en-US" sz="4000" b="1" dirty="0" smtClean="0">
                <a:latin typeface="Constantia" pitchFamily="18" charset="0"/>
              </a:rPr>
              <a:t>Architecture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3581400"/>
            <a:ext cx="3505200" cy="76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Box-Software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At present there is no standard STB OS.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Many broadcasters and consumer electronics companies are continuing to promote their own in-house solutions.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Some of the available solutions are: Power TV OS, Vx Works pSO System, Microware’s DAVID OS-9, Microsoft Windows CE etc.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additional to the kernel, a STB needs a ‘loader’ to enable the TV operator to upgrade ‘resident applications’ or download ‘OS patches’ to STB.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resident application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is a program or a number of programs that are built into the memory of the STB.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Box-Software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STB also requires ‘drivers’ to control the various hardware devices.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Driver is a program that translates commands which are recognizable by the hardware devices.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develop any application on the OS an Application Programme Interface (API) is required.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API and Middleware in this context can be used interchangeably.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are broadly two types of applications can be run on STB.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They are Interactive and Enhanced.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enhanced application no data is transferred in a bidirectional path. But in the interactive application data is exchanged in bidirectional path.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Box-Software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By considering both enhanced and interactive applications possible run on STB OS, STB will not be a interoperable.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 to make STB interoperable software architecture has been proposed by the DVB-project. This is called as Multimedia Home Standard.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86125"/>
            <a:ext cx="75438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Box-Software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API in MHP is based on Java, as Java is independent of platform.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MHP API is known as DVB-JAVA. Java is considered because of it is independent of the platform.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API and all interoperable applications will be developed in Java.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System software incorporates the Java virtual machine which in turn converts the java byte code into the machine understandable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</a:t>
            </a:r>
            <a:r>
              <a:rPr lang="en-US" sz="4000" b="1" dirty="0" smtClean="0">
                <a:latin typeface="Constantia" pitchFamily="18" charset="0"/>
              </a:rPr>
              <a:t>Box- Hardware</a:t>
            </a:r>
            <a:r>
              <a:rPr lang="en-US" sz="4000" b="1" dirty="0" smtClean="0">
                <a:latin typeface="Constantia" pitchFamily="18" charset="0"/>
              </a:rPr>
              <a:t> </a:t>
            </a:r>
            <a:r>
              <a:rPr lang="en-US" sz="4000" b="1" dirty="0" smtClean="0">
                <a:latin typeface="Constantia" pitchFamily="18" charset="0"/>
              </a:rPr>
              <a:t>Architecture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3581400"/>
            <a:ext cx="3505200" cy="76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IP &amp; Vendors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Hardware IPs/modules: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81225"/>
            <a:ext cx="7772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486400"/>
            <a:ext cx="7772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IP &amp; Vendors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Software IPs: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77724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667000"/>
            <a:ext cx="8385048" cy="1371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                                             </a:t>
            </a:r>
            <a:r>
              <a:rPr lang="en-US" sz="16000" b="1" i="1" dirty="0" smtClean="0">
                <a:solidFill>
                  <a:srgbClr val="7030A0"/>
                </a:solidFill>
                <a:latin typeface="Engravers MT" pitchFamily="18" charset="0"/>
                <a:cs typeface="Calibri" pitchFamily="34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Introduction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6448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Digital Video Broadcasting of TV signals can be done over three different mediums- Terrestrial, Cable and Satellite.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TV signals use DVB-C as the standard for transmission over the cable,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DVB-T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terrestrial transmission and DVB-S for the satellite transmission.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compression of TV signal can be done by MPEG-2 compression standard in all transmission types.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But the modulation scheme used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each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case is different as below,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4305300"/>
            <a:ext cx="60769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6448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Set Top Box (STB)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is an instrument which converts the transmitted digital video signals to the data or the signals which can be displayed on the standard LCD, LED and Analogue TVs.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Front end in STB consists of Tuner and Demodulator.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hardware configuration of all DVB-receivers is same except for demodulator, which is different for different DVB receivers as their transmission schemes are different.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leads to the cost reduction in the set top boxes which can be used to receive all the three broadcasting signals.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Because of this there are two types of the concepts involved in deciding the architecture of the STB. They are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Open Architecture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Interoperable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6448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STB can be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considered to be a collection of a number of small functional blocks or modules, with each module performing a well defined function.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module can be composed of pure hardware or pure software or some combination of the two.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Also each module is considered as Intellectual Property (IP).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simple terms open architecture means all the Intellectual properties used in the developing of STB will be governed by the Fair Reasonable Non Discriminatory (FRND) terms.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Generally IP holders should accept the FRND terms set by recognized international bodies.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Interoperable means it should have the capability to receive signals from any of the DVB transmission type.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6448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Major modules in the STB are Demodulator, Descrambler, CA Module, MPEG-2 Transport Stream De-multiplexer, MPEG-2 Decoder, CPU and Modem.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STB is tuned to select one of the appropriate frequency from the multiple frequencies present in the space.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Depending upon the transmission schemes the demodulator will be different.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Demodulator converts the RF signal into the original signal.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Output of the demodulator is MPEG-2 transport stream.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</a:t>
            </a:r>
            <a:r>
              <a:rPr lang="en-US" sz="4000" b="1" dirty="0" smtClean="0">
                <a:latin typeface="Constantia" pitchFamily="18" charset="0"/>
              </a:rPr>
              <a:t>Box-Architecture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3581400"/>
            <a:ext cx="3505200" cy="76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62125"/>
            <a:ext cx="78486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</a:t>
            </a:r>
            <a:r>
              <a:rPr lang="en-US" sz="4000" b="1" dirty="0" smtClean="0">
                <a:latin typeface="Constantia" pitchFamily="18" charset="0"/>
              </a:rPr>
              <a:t>Box-Architecture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3581400"/>
            <a:ext cx="3505200" cy="76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3914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914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nstantia" pitchFamily="18" charset="0"/>
              </a:rPr>
              <a:t>Set Top Box-Functionality</a:t>
            </a:r>
            <a:endParaRPr lang="en-IN" sz="4000" b="1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3657600"/>
            <a:ext cx="2667000" cy="45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7684</TotalTime>
  <Words>1687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Custom Design</vt:lpstr>
      <vt:lpstr>Median</vt:lpstr>
      <vt:lpstr>           Set top box</vt:lpstr>
      <vt:lpstr>Contents</vt:lpstr>
      <vt:lpstr>Introduction</vt:lpstr>
      <vt:lpstr>Set Top Box</vt:lpstr>
      <vt:lpstr>Set Top Box</vt:lpstr>
      <vt:lpstr>Set Top Box-Functionality</vt:lpstr>
      <vt:lpstr>Set Top Box-Architecture</vt:lpstr>
      <vt:lpstr>Set Top Box-Architecture</vt:lpstr>
      <vt:lpstr>Set Top Box-Functionality</vt:lpstr>
      <vt:lpstr>Set Top Box-Functionality</vt:lpstr>
      <vt:lpstr>Set Top Box-Functionality</vt:lpstr>
      <vt:lpstr>Set Top Box-Functionality</vt:lpstr>
      <vt:lpstr>Set Top Box-Functionality</vt:lpstr>
      <vt:lpstr>Set Top Box-Functionality</vt:lpstr>
      <vt:lpstr>Set Top Box-Functionality</vt:lpstr>
      <vt:lpstr>Set Top Box-Functionality</vt:lpstr>
      <vt:lpstr>Set Top Box-Functionality</vt:lpstr>
      <vt:lpstr>Set Top Box-Functionality</vt:lpstr>
      <vt:lpstr>Set Top Box-Software</vt:lpstr>
      <vt:lpstr>Set Top Box- Software Architecture</vt:lpstr>
      <vt:lpstr>Set Top Box-Software</vt:lpstr>
      <vt:lpstr>Set Top Box-Software</vt:lpstr>
      <vt:lpstr>Set Top Box-Software</vt:lpstr>
      <vt:lpstr>Set Top Box-Software</vt:lpstr>
      <vt:lpstr>Set Top Box- Hardware Architecture</vt:lpstr>
      <vt:lpstr>IP &amp; Vendors</vt:lpstr>
      <vt:lpstr>IP &amp; Vendors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</dc:title>
  <dc:creator>Ravi Kumar Peddamma - ERS, HCL Tech</dc:creator>
  <cp:lastModifiedBy>ravikumar.peddamma</cp:lastModifiedBy>
  <cp:revision>580</cp:revision>
  <dcterms:created xsi:type="dcterms:W3CDTF">2006-08-16T00:00:00Z</dcterms:created>
  <dcterms:modified xsi:type="dcterms:W3CDTF">2012-04-09T08:46:21Z</dcterms:modified>
</cp:coreProperties>
</file>