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27B-C21F-461B-831A-0747D8663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55B45-365D-474F-8BC2-F12197545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1C19-136C-4BC8-93F1-A73C810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561A-F11F-49AA-AFB6-C00FF1B9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2394-8FEA-4179-884E-CE52FB5F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6262-CDBC-4F44-8846-CD959491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5F5C9-9721-4776-9BC1-5DB68D2A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C838-EF6D-4CE3-9B1D-13AF20AE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67637-F01F-4D36-9E85-2825E9D7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DE3D-806B-4BA0-AE96-999E4728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7A7E1-19B7-40EB-BA50-01DE2008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07D91-8291-4CDA-95A3-98C0CDDF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2136-660B-4B5F-AF4F-29C0ABF2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7118-8786-4738-8A0D-A9DF2A34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68A0C-ECCE-4026-B94E-F54D6473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5502-21A1-4D4B-A4A5-B66355F7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ECED-7474-491E-A048-E2E4CC0F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3B63-B7C6-4308-AEF9-896FAAC6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1C0F-5D48-44EB-94F4-ED4798E7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E7DF-422E-4043-BD22-C06A0CEE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6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EA30-F140-4E63-82FC-DEECFF79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0AFF5-98B7-4690-AD67-A34F72017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2A77-773C-497D-A5DE-0B34ECA7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927C-B73E-4F9D-ADFE-F6E23BD7CEE8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3424-F020-44F1-AF12-AD068B81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CCF0-AC72-447D-A91D-DEEFDEDA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853C-28A4-450B-9CB2-4F417090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8BF3-D6FF-46A7-B218-429FF6F33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EF29-0F18-4ACB-92EE-90896F329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28F39-2925-45AD-8CC3-D057A331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E795F-614C-41AB-A31D-BFCEE273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6EECC-9038-4155-B8DF-F745BF4F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F36E-4587-49F0-89D0-0D19E098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6407-A447-442D-8B07-E1A0D739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6190-819D-4F43-9A06-C139F22D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00B92-41F0-46A8-A463-47B869108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E76E8-C095-47BA-B3B4-27D0A7147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F2298-DA7F-4180-8DDF-AE80105C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274E6-2908-4D01-BBC6-2294876E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5665-832B-4D4B-B164-ED7D4B97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0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942-84F5-4987-A86C-3A91E4EF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41261-A29C-48B4-BD18-28724BAC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46B74-B33E-4AC0-A160-4FCC5764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823D1-34C4-4490-B876-59A74BC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EB555-64C2-401B-B359-5A1FD1ED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A6974-6742-4C6B-A4CD-4CC4F4B9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5CDDD-CB21-494F-950C-0E3B0D93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079D-A85E-4930-9FAF-EB39E973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212-3FD8-48AC-A100-48AC2651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D4BF-A44A-4887-AD39-5A2EE145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B440-5528-435B-8E8B-82420E33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7E3E-B8E6-4027-BF11-1F91B4E8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F46E-C5C8-49F7-BE42-2A339424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895A-E0F6-4B95-894F-FC34C988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9F33E-57B7-4BEE-9D96-FE184AED3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49EF2-D037-4DB9-958D-E1D7D58B0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FE4AC-E16E-4619-827A-60A40C3A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45F-652B-4E89-8925-000B0AB8FD98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790ED-5603-40A4-8AD7-AF3EF2CE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B502F-AF4E-4944-B51F-59ED0BD8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1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5F036-3B78-45AC-A614-DAB057FF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D4306-4BB4-4A77-9818-93D365A82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DBD3-9950-4D95-A47D-BF4EE44E5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0F92-EB77-4798-AD01-5636AB0F0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4043-E463-470F-8A43-E61C0A1C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8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46E1C15-8A12-489B-9630-C30A3135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45714-8005-40FB-A228-BAC6F9F0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5919">
            <a:off x="-1245066" y="-2812616"/>
            <a:ext cx="10972540" cy="87556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58A871-0958-44F7-87C8-4EE94F71C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503" y="4003246"/>
            <a:ext cx="5184894" cy="29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7B89B0C-E041-4184-9D86-709554FA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73" y="-1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DE937-A803-48B2-A583-98CE92B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4" y="253092"/>
            <a:ext cx="2808514" cy="112340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1EE1F4-4CE5-4D98-B5D6-8FE94C2E4D8F}"/>
              </a:ext>
            </a:extLst>
          </p:cNvPr>
          <p:cNvSpPr/>
          <p:nvPr/>
        </p:nvSpPr>
        <p:spPr>
          <a:xfrm>
            <a:off x="4754880" y="1417320"/>
            <a:ext cx="2560320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D0679E-6CE8-4CE9-91B9-B5E76EA374F8}"/>
              </a:ext>
            </a:extLst>
          </p:cNvPr>
          <p:cNvSpPr/>
          <p:nvPr/>
        </p:nvSpPr>
        <p:spPr>
          <a:xfrm>
            <a:off x="4754880" y="2246812"/>
            <a:ext cx="2560320" cy="717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Comments/</a:t>
            </a:r>
          </a:p>
          <a:p>
            <a:pPr algn="ctr"/>
            <a:r>
              <a:rPr lang="en-IN" dirty="0"/>
              <a:t>Feedback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ED0DAA-6A49-48E2-BE4A-E56164003B44}"/>
              </a:ext>
            </a:extLst>
          </p:cNvPr>
          <p:cNvSpPr/>
          <p:nvPr/>
        </p:nvSpPr>
        <p:spPr>
          <a:xfrm>
            <a:off x="4781008" y="3093723"/>
            <a:ext cx="2560320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270FAF-6BB1-489A-9114-A9224EF6E27A}"/>
              </a:ext>
            </a:extLst>
          </p:cNvPr>
          <p:cNvSpPr/>
          <p:nvPr/>
        </p:nvSpPr>
        <p:spPr>
          <a:xfrm>
            <a:off x="4754880" y="3905799"/>
            <a:ext cx="2560320" cy="777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Clubs Display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D7501E-E74B-4E70-B9A2-C7A09463F766}"/>
              </a:ext>
            </a:extLst>
          </p:cNvPr>
          <p:cNvSpPr/>
          <p:nvPr/>
        </p:nvSpPr>
        <p:spPr>
          <a:xfrm>
            <a:off x="4754880" y="4852857"/>
            <a:ext cx="2560320" cy="777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 Creation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9856FC-AFFA-4D58-9166-21635E39A14C}"/>
              </a:ext>
            </a:extLst>
          </p:cNvPr>
          <p:cNvSpPr/>
          <p:nvPr/>
        </p:nvSpPr>
        <p:spPr>
          <a:xfrm>
            <a:off x="1358537" y="1711234"/>
            <a:ext cx="1449977" cy="112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88662-17FA-4AE4-B517-EEF3E66448A4}"/>
              </a:ext>
            </a:extLst>
          </p:cNvPr>
          <p:cNvSpPr txBox="1"/>
          <p:nvPr/>
        </p:nvSpPr>
        <p:spPr>
          <a:xfrm>
            <a:off x="1755792" y="2071282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388321-9854-40B4-A14B-B2B9DAEFAD4E}"/>
              </a:ext>
            </a:extLst>
          </p:cNvPr>
          <p:cNvSpPr/>
          <p:nvPr/>
        </p:nvSpPr>
        <p:spPr>
          <a:xfrm>
            <a:off x="9457509" y="2005148"/>
            <a:ext cx="1375954" cy="112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F4EB5-3D0D-4D9F-9C78-8EFAD0E406D8}"/>
              </a:ext>
            </a:extLst>
          </p:cNvPr>
          <p:cNvSpPr txBox="1"/>
          <p:nvPr/>
        </p:nvSpPr>
        <p:spPr>
          <a:xfrm>
            <a:off x="9801499" y="2404974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1C46B6-B47D-4A28-A688-A03AF4E03924}"/>
              </a:ext>
            </a:extLst>
          </p:cNvPr>
          <p:cNvCxnSpPr>
            <a:stCxn id="16" idx="1"/>
            <a:endCxn id="6" idx="6"/>
          </p:cNvCxnSpPr>
          <p:nvPr/>
        </p:nvCxnSpPr>
        <p:spPr>
          <a:xfrm flipH="1" flipV="1">
            <a:off x="7315200" y="1711234"/>
            <a:ext cx="2343813" cy="45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76F14C-EF4B-42CA-950A-AF0DF3E710FA}"/>
              </a:ext>
            </a:extLst>
          </p:cNvPr>
          <p:cNvCxnSpPr>
            <a:cxnSpLocks/>
          </p:cNvCxnSpPr>
          <p:nvPr/>
        </p:nvCxnSpPr>
        <p:spPr>
          <a:xfrm flipH="1">
            <a:off x="7241179" y="2378800"/>
            <a:ext cx="2329541" cy="26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0A6E3-7345-48E5-BFB9-0A123AEFC93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596170" y="2169667"/>
            <a:ext cx="2158710" cy="43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7A1144-1261-4EB3-A9D8-DF640AA4D193}"/>
              </a:ext>
            </a:extLst>
          </p:cNvPr>
          <p:cNvCxnSpPr>
            <a:cxnSpLocks/>
          </p:cNvCxnSpPr>
          <p:nvPr/>
        </p:nvCxnSpPr>
        <p:spPr>
          <a:xfrm>
            <a:off x="2596170" y="2398049"/>
            <a:ext cx="2158710" cy="97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C928C3-B790-4023-AB3E-9BEC25D0CDC0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547765" y="2554805"/>
            <a:ext cx="2207115" cy="173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340D9E7-837A-407B-BE69-68798A86FB46}"/>
              </a:ext>
            </a:extLst>
          </p:cNvPr>
          <p:cNvSpPr/>
          <p:nvPr/>
        </p:nvSpPr>
        <p:spPr>
          <a:xfrm>
            <a:off x="4754880" y="5799915"/>
            <a:ext cx="2560320" cy="777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 Display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F7F902-6414-442C-97E1-D25B3BC7BAE8}"/>
              </a:ext>
            </a:extLst>
          </p:cNvPr>
          <p:cNvCxnSpPr>
            <a:cxnSpLocks/>
          </p:cNvCxnSpPr>
          <p:nvPr/>
        </p:nvCxnSpPr>
        <p:spPr>
          <a:xfrm flipH="1">
            <a:off x="7254241" y="2540727"/>
            <a:ext cx="2577737" cy="351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1DAFF9-21E2-497C-A15E-6EDAC3E76DB0}"/>
              </a:ext>
            </a:extLst>
          </p:cNvPr>
          <p:cNvCxnSpPr>
            <a:cxnSpLocks/>
          </p:cNvCxnSpPr>
          <p:nvPr/>
        </p:nvCxnSpPr>
        <p:spPr>
          <a:xfrm>
            <a:off x="2301748" y="2820964"/>
            <a:ext cx="2453132" cy="323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7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50D37B-AE1C-475B-AEA6-375BB846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EDE0A8-6D5E-48FB-B776-E1760EE1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69" y="930455"/>
            <a:ext cx="2810862" cy="4997088"/>
          </a:xfrm>
          <a:prstGeom prst="rect">
            <a:avLst/>
          </a:prstGeom>
          <a:effectLst>
            <a:outerShdw blurRad="635000" dist="635000" dir="5400000" sx="90000" sy="9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DBCD2D-CD0D-4D0C-AFC1-9F1610881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27" y="930455"/>
            <a:ext cx="2810862" cy="4997088"/>
          </a:xfrm>
          <a:prstGeom prst="rect">
            <a:avLst/>
          </a:prstGeom>
          <a:effectLst>
            <a:outerShdw blurRad="635000" dist="635000" dir="5400000" sx="90000" sy="90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2A363C-9E63-4C8F-A590-D2CD8E379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511" y="930455"/>
            <a:ext cx="2810862" cy="4997087"/>
          </a:xfrm>
          <a:prstGeom prst="rect">
            <a:avLst/>
          </a:prstGeom>
          <a:effectLst>
            <a:outerShdw blurRad="635000" dist="635000" dir="5400000" sx="90000" sy="90000" algn="ctr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19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75FE4-C9CB-4288-810F-CE89F8DA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BA59E-97AD-45E6-ACBB-ACC050FE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33" y="981075"/>
            <a:ext cx="2753916" cy="4895850"/>
          </a:xfrm>
          <a:prstGeom prst="rect">
            <a:avLst/>
          </a:prstGeom>
          <a:effectLst>
            <a:outerShdw blurRad="635000" dist="635000" dir="5400000" sx="90000" sy="9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C4A4A-EEF6-4D02-8C10-4C3E6B2C3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981075"/>
            <a:ext cx="2753916" cy="4895850"/>
          </a:xfrm>
          <a:prstGeom prst="rect">
            <a:avLst/>
          </a:prstGeom>
          <a:effectLst>
            <a:outerShdw blurRad="635000" dist="635000" dir="5400000" sx="90000" sy="9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567B7E-0D67-417B-8B57-FF9D60501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9" y="981075"/>
            <a:ext cx="2753916" cy="4895850"/>
          </a:xfrm>
          <a:prstGeom prst="rect">
            <a:avLst/>
          </a:prstGeom>
          <a:effectLst>
            <a:outerShdw blurRad="635000" dist="635000" dir="5400000" sx="90000" sy="90000" algn="ctr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3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5A229-176E-4747-8DCB-47F49307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6768-6946-418D-A5E3-BC3E541E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46" y="507169"/>
            <a:ext cx="3254404" cy="78009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Business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0365E-8F96-4202-B3A7-35216E094722}"/>
              </a:ext>
            </a:extLst>
          </p:cNvPr>
          <p:cNvSpPr txBox="1"/>
          <p:nvPr/>
        </p:nvSpPr>
        <p:spPr>
          <a:xfrm>
            <a:off x="820446" y="2274341"/>
            <a:ext cx="7693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cs typeface="Segoe UI Light" panose="020B0502040204020203" pitchFamily="34" charset="0"/>
              </a:rPr>
              <a:t>Name</a:t>
            </a:r>
          </a:p>
          <a:p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ClubAppPro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cs typeface="Segoe UI Light" panose="020B0502040204020203" pitchFamily="34" charset="0"/>
              </a:rPr>
              <a:t>Owner</a:t>
            </a:r>
            <a:endParaRPr lang="en-IN" sz="24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Deogiri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Institute of Engineering and Management Studies</a:t>
            </a:r>
          </a:p>
          <a:p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cs typeface="Segoe UI Light" panose="020B0502040204020203" pitchFamily="34" charset="0"/>
              </a:rPr>
              <a:t>Address</a:t>
            </a:r>
            <a:endParaRPr lang="en-IN" sz="24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Near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Vits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Hotel, Railway Station Road, Aurangabad.</a:t>
            </a:r>
          </a:p>
          <a:p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cs typeface="Segoe UI Light" panose="020B0502040204020203" pitchFamily="34" charset="0"/>
              </a:rPr>
              <a:t>Focused in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Manage and Notify about all the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Deogiri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Clubs Activities and Events.</a:t>
            </a:r>
          </a:p>
        </p:txBody>
      </p:sp>
    </p:spTree>
    <p:extLst>
      <p:ext uri="{BB962C8B-B14F-4D97-AF65-F5344CB8AC3E}">
        <p14:creationId xmlns:p14="http://schemas.microsoft.com/office/powerpoint/2010/main" val="27135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5E573-D919-4BE2-AFFE-63F5F331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34C56-C90A-4F64-BCB5-6E5F7674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716383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Business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6B04-81FD-41EF-AAB0-65660F5B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083"/>
            <a:ext cx="5397138" cy="318365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Requirements</a:t>
            </a:r>
          </a:p>
          <a:p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 Requirements</a:t>
            </a:r>
          </a:p>
          <a:p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Functional Requirements (Business Process)</a:t>
            </a:r>
          </a:p>
          <a:p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Non-Functional Requirements (Validation for Module)</a:t>
            </a: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159C6-65FB-494F-AE3C-964D217C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63" y="2581831"/>
            <a:ext cx="3756387" cy="23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6D11E-C812-46E5-AAEC-A29FBF6A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98FD79-2287-495E-83CB-A45F85D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0" y="311109"/>
            <a:ext cx="3798243" cy="135287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</a:rPr>
              <a:t>User</a:t>
            </a:r>
            <a:r>
              <a:rPr lang="en-IN" dirty="0">
                <a:latin typeface="Lato Black" panose="020F0A02020204030203" pitchFamily="34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DDA2-1F8F-4060-B85E-0F8FB996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80" y="2444768"/>
            <a:ext cx="7429717" cy="367980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Login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User Interface.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 of Accessing Contents.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Providing Security to Confidential Information.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Post related to Events and Activities.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Clubs Display.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Designing a connective portal for successful feedback review.</a:t>
            </a: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D4A99-2CEA-4DD7-97D7-76819DE2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E6185-C8F4-485C-8525-466CDFDE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96" y="346167"/>
            <a:ext cx="3936275" cy="134111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Owner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ECF0-5977-43B9-8B5A-DE7ECE50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96" y="2600993"/>
            <a:ext cx="5704115" cy="3026228"/>
          </a:xfrm>
        </p:spPr>
        <p:txBody>
          <a:bodyPr>
            <a:normAutofit/>
          </a:bodyPr>
          <a:lstStyle/>
          <a:p>
            <a:r>
              <a:rPr lang="en-IN" sz="2400" dirty="0"/>
              <a:t>Easy UI for Students for reading the information and giving feedback on the events and activities which are being conducted.</a:t>
            </a:r>
          </a:p>
          <a:p>
            <a:r>
              <a:rPr lang="en-IN" sz="2400" dirty="0"/>
              <a:t>Ease of Registration Process with Security.</a:t>
            </a:r>
          </a:p>
          <a:p>
            <a:r>
              <a:rPr lang="en-IN" sz="2400" dirty="0"/>
              <a:t>Focused on encouraging students to join Clubs and participated in all the Clubs Activities.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23FB8-A069-4910-B157-38F4B10A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11" y="1813424"/>
            <a:ext cx="3064072" cy="32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9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B5C9F-E4A9-4AA2-8559-AC621CF0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6AD04E-E4D4-461A-864D-D63F8DED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57" y="566711"/>
            <a:ext cx="3867912" cy="114822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Functional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Requirements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B352-B316-4BB5-9B2C-455ECE82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57" y="2281646"/>
            <a:ext cx="7159752" cy="3213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Keeping the Record of Students Login Details.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Keeping Record of Events and Activities which are being conducted by particular </a:t>
            </a: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Deogiri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Club.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Storing Students Feedback with suitable and optimised User-Interface with facilities like (Post Like and Comments)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Keeping the Details about Organized events.</a:t>
            </a:r>
          </a:p>
        </p:txBody>
      </p:sp>
    </p:spTree>
    <p:extLst>
      <p:ext uri="{BB962C8B-B14F-4D97-AF65-F5344CB8AC3E}">
        <p14:creationId xmlns:p14="http://schemas.microsoft.com/office/powerpoint/2010/main" val="122769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AF457-ED40-4BA5-9E4C-B8CFCDBA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FBAD3-7783-42E5-9648-3C09718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55" y="734569"/>
            <a:ext cx="4133524" cy="10846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DE79-47A7-4B12-A57D-B16D4BCE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55" y="2553790"/>
            <a:ext cx="4969545" cy="3191690"/>
          </a:xfrm>
        </p:spPr>
        <p:txBody>
          <a:bodyPr>
            <a:normAutofit/>
          </a:bodyPr>
          <a:lstStyle/>
          <a:p>
            <a:r>
              <a:rPr lang="en-IN" sz="2400" dirty="0"/>
              <a:t>Require Valid Email Address and Contact for Identification of Students.</a:t>
            </a:r>
          </a:p>
          <a:p>
            <a:r>
              <a:rPr lang="en-IN" sz="2400" dirty="0"/>
              <a:t>Required Password of at least 8 Characters in Length for Admin.</a:t>
            </a:r>
          </a:p>
          <a:p>
            <a:r>
              <a:rPr lang="en-IN" sz="2400" dirty="0"/>
              <a:t>All the fields required for filling application form.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E74F0-FCF6-41F1-988B-26B52442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34" y="2030322"/>
            <a:ext cx="384035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964F8-BAA6-4DFC-ABB2-4F9C5D02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1731B-0999-47D0-A21C-75256B02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96387"/>
            <a:ext cx="3031890" cy="10798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aleway ExtraBold" panose="020B0003030101060003" pitchFamily="34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42A6-DDD7-4605-8499-2857B9F8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64228"/>
            <a:ext cx="5801215" cy="3300549"/>
          </a:xfrm>
        </p:spPr>
        <p:txBody>
          <a:bodyPr>
            <a:normAutofit/>
          </a:bodyPr>
          <a:lstStyle/>
          <a:p>
            <a:r>
              <a:rPr lang="en-IN" sz="2400" dirty="0"/>
              <a:t>Module For Admin Login.</a:t>
            </a:r>
          </a:p>
          <a:p>
            <a:r>
              <a:rPr lang="en-IN" sz="2400" dirty="0"/>
              <a:t>Module for Student Login.</a:t>
            </a:r>
          </a:p>
          <a:p>
            <a:r>
              <a:rPr lang="en-IN" sz="2400" dirty="0"/>
              <a:t>Module For Arranging, Managing different events by Creating Events posts.</a:t>
            </a:r>
          </a:p>
          <a:p>
            <a:r>
              <a:rPr lang="en-IN" sz="2400" dirty="0"/>
              <a:t>Module For taking feedback and response from the students.</a:t>
            </a:r>
          </a:p>
          <a:p>
            <a:r>
              <a:rPr lang="en-IN" sz="2400" dirty="0"/>
              <a:t>Providing Notifications for upcoming events.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12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C3980-67BA-4863-B8E5-6F98C99A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65413"/>
            <a:ext cx="12295573" cy="2185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61A05-FA76-4D2C-9FB4-5C798073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783" y="2624328"/>
            <a:ext cx="4434434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>
                <a:latin typeface="Raleway ExtraBold" panose="020B0003030101060003" pitchFamily="34" charset="0"/>
              </a:rPr>
              <a:t>Activity</a:t>
            </a:r>
            <a:br>
              <a:rPr lang="en-IN" sz="6600" dirty="0">
                <a:latin typeface="Raleway ExtraBold" panose="020B0003030101060003" pitchFamily="34" charset="0"/>
              </a:rPr>
            </a:br>
            <a:r>
              <a:rPr lang="en-IN" sz="6600" dirty="0">
                <a:latin typeface="Raleway ExtraBold" panose="020B0003030101060003" pitchFamily="34" charset="0"/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44833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279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Raleway ExtraBold</vt:lpstr>
      <vt:lpstr>Segoe UI Light</vt:lpstr>
      <vt:lpstr>Office Theme</vt:lpstr>
      <vt:lpstr>PowerPoint Presentation</vt:lpstr>
      <vt:lpstr>Business Information</vt:lpstr>
      <vt:lpstr>Business Requirements</vt:lpstr>
      <vt:lpstr>User Requirements</vt:lpstr>
      <vt:lpstr>Owner Requirements</vt:lpstr>
      <vt:lpstr>Functional Requirements  </vt:lpstr>
      <vt:lpstr>Non-Functional Requirements</vt:lpstr>
      <vt:lpstr>Proposed Solution</vt:lpstr>
      <vt:lpstr>Activity Diagrams</vt:lpstr>
      <vt:lpstr>Use Case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Jiya Fashions</dc:title>
  <dc:creator>Akshaykumar Girgaonkar</dc:creator>
  <cp:lastModifiedBy>Aniruddha Deshpande</cp:lastModifiedBy>
  <cp:revision>28</cp:revision>
  <dcterms:created xsi:type="dcterms:W3CDTF">2018-02-12T08:31:38Z</dcterms:created>
  <dcterms:modified xsi:type="dcterms:W3CDTF">2018-04-16T09:44:44Z</dcterms:modified>
</cp:coreProperties>
</file>