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7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CA465-14C8-46BA-B006-865E0AD06388}" v="119" dt="2021-07-23T04:08:30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ash Hegde, Vishwajit" userId="20fb4e94-820d-410c-9981-8378b139e603" providerId="ADAL" clId="{127CA465-14C8-46BA-B006-865E0AD06388}"/>
    <pc:docChg chg="undo custSel addSld delSld modSld">
      <pc:chgData name="Prakash Hegde, Vishwajit" userId="20fb4e94-820d-410c-9981-8378b139e603" providerId="ADAL" clId="{127CA465-14C8-46BA-B006-865E0AD06388}" dt="2021-07-23T04:08:30.093" v="2375"/>
      <pc:docMkLst>
        <pc:docMk/>
      </pc:docMkLst>
      <pc:sldChg chg="addSp delSp modSp del mod">
        <pc:chgData name="Prakash Hegde, Vishwajit" userId="20fb4e94-820d-410c-9981-8378b139e603" providerId="ADAL" clId="{127CA465-14C8-46BA-B006-865E0AD06388}" dt="2021-07-21T09:40:52.145" v="626" actId="47"/>
        <pc:sldMkLst>
          <pc:docMk/>
          <pc:sldMk cId="108880243" sldId="257"/>
        </pc:sldMkLst>
        <pc:spChg chg="mod">
          <ac:chgData name="Prakash Hegde, Vishwajit" userId="20fb4e94-820d-410c-9981-8378b139e603" providerId="ADAL" clId="{127CA465-14C8-46BA-B006-865E0AD06388}" dt="2021-07-21T08:00:03.003" v="220" actId="14100"/>
          <ac:spMkLst>
            <pc:docMk/>
            <pc:sldMk cId="108880243" sldId="257"/>
            <ac:spMk id="2" creationId="{9BF1E5EC-51A4-4DF1-8CAC-DA5A1EC42BD2}"/>
          </ac:spMkLst>
        </pc:spChg>
        <pc:spChg chg="mod">
          <ac:chgData name="Prakash Hegde, Vishwajit" userId="20fb4e94-820d-410c-9981-8378b139e603" providerId="ADAL" clId="{127CA465-14C8-46BA-B006-865E0AD06388}" dt="2021-07-21T08:00:17.274" v="222" actId="1076"/>
          <ac:spMkLst>
            <pc:docMk/>
            <pc:sldMk cId="108880243" sldId="257"/>
            <ac:spMk id="4" creationId="{89DBD7EC-CAC8-4F3A-B2D5-2274E3796DC2}"/>
          </ac:spMkLst>
        </pc:spChg>
        <pc:spChg chg="add mod">
          <ac:chgData name="Prakash Hegde, Vishwajit" userId="20fb4e94-820d-410c-9981-8378b139e603" providerId="ADAL" clId="{127CA465-14C8-46BA-B006-865E0AD06388}" dt="2021-07-21T08:01:00.959" v="227" actId="14100"/>
          <ac:spMkLst>
            <pc:docMk/>
            <pc:sldMk cId="108880243" sldId="257"/>
            <ac:spMk id="5" creationId="{FA3997B7-9EFB-47C9-B22A-168CA7D4F314}"/>
          </ac:spMkLst>
        </pc:spChg>
        <pc:spChg chg="add del mod">
          <ac:chgData name="Prakash Hegde, Vishwajit" userId="20fb4e94-820d-410c-9981-8378b139e603" providerId="ADAL" clId="{127CA465-14C8-46BA-B006-865E0AD06388}" dt="2021-07-21T07:58:09.566" v="183"/>
          <ac:spMkLst>
            <pc:docMk/>
            <pc:sldMk cId="108880243" sldId="257"/>
            <ac:spMk id="6" creationId="{52FBD2F0-E43B-4B1B-B667-C9DBF4EB02CC}"/>
          </ac:spMkLst>
        </pc:spChg>
        <pc:spChg chg="add mod">
          <ac:chgData name="Prakash Hegde, Vishwajit" userId="20fb4e94-820d-410c-9981-8378b139e603" providerId="ADAL" clId="{127CA465-14C8-46BA-B006-865E0AD06388}" dt="2021-07-21T08:01:13.057" v="230" actId="14100"/>
          <ac:spMkLst>
            <pc:docMk/>
            <pc:sldMk cId="108880243" sldId="257"/>
            <ac:spMk id="7" creationId="{376B483A-7760-4261-9249-8562D4EBAEBC}"/>
          </ac:spMkLst>
        </pc:spChg>
        <pc:spChg chg="add mod">
          <ac:chgData name="Prakash Hegde, Vishwajit" userId="20fb4e94-820d-410c-9981-8378b139e603" providerId="ADAL" clId="{127CA465-14C8-46BA-B006-865E0AD06388}" dt="2021-07-21T08:55:34.614" v="308" actId="1076"/>
          <ac:spMkLst>
            <pc:docMk/>
            <pc:sldMk cId="108880243" sldId="257"/>
            <ac:spMk id="8" creationId="{16B89A34-F70D-4968-AA0A-B061E2FD147F}"/>
          </ac:spMkLst>
        </pc:spChg>
        <pc:spChg chg="add mod">
          <ac:chgData name="Prakash Hegde, Vishwajit" userId="20fb4e94-820d-410c-9981-8378b139e603" providerId="ADAL" clId="{127CA465-14C8-46BA-B006-865E0AD06388}" dt="2021-07-21T09:06:33.448" v="372" actId="1076"/>
          <ac:spMkLst>
            <pc:docMk/>
            <pc:sldMk cId="108880243" sldId="257"/>
            <ac:spMk id="13" creationId="{FA8933A5-0245-4D9A-9735-376186122A4F}"/>
          </ac:spMkLst>
        </pc:spChg>
        <pc:spChg chg="add mod">
          <ac:chgData name="Prakash Hegde, Vishwajit" userId="20fb4e94-820d-410c-9981-8378b139e603" providerId="ADAL" clId="{127CA465-14C8-46BA-B006-865E0AD06388}" dt="2021-07-21T09:05:35.459" v="364" actId="1076"/>
          <ac:spMkLst>
            <pc:docMk/>
            <pc:sldMk cId="108880243" sldId="257"/>
            <ac:spMk id="14" creationId="{3698C5B6-6B81-4D4F-8D29-0FA8D03B7DDC}"/>
          </ac:spMkLst>
        </pc:spChg>
        <pc:spChg chg="add mod">
          <ac:chgData name="Prakash Hegde, Vishwajit" userId="20fb4e94-820d-410c-9981-8378b139e603" providerId="ADAL" clId="{127CA465-14C8-46BA-B006-865E0AD06388}" dt="2021-07-21T08:55:42.643" v="309" actId="1076"/>
          <ac:spMkLst>
            <pc:docMk/>
            <pc:sldMk cId="108880243" sldId="257"/>
            <ac:spMk id="15" creationId="{D157FCCD-3DF0-4445-8240-8AFE7FEA6EAC}"/>
          </ac:spMkLst>
        </pc:spChg>
        <pc:spChg chg="add mod">
          <ac:chgData name="Prakash Hegde, Vishwajit" userId="20fb4e94-820d-410c-9981-8378b139e603" providerId="ADAL" clId="{127CA465-14C8-46BA-B006-865E0AD06388}" dt="2021-07-21T09:00:02.812" v="352" actId="1076"/>
          <ac:spMkLst>
            <pc:docMk/>
            <pc:sldMk cId="108880243" sldId="257"/>
            <ac:spMk id="21" creationId="{728DA850-FAE8-4451-9955-CA7A94A8DA2F}"/>
          </ac:spMkLst>
        </pc:spChg>
        <pc:spChg chg="add del mod">
          <ac:chgData name="Prakash Hegde, Vishwajit" userId="20fb4e94-820d-410c-9981-8378b139e603" providerId="ADAL" clId="{127CA465-14C8-46BA-B006-865E0AD06388}" dt="2021-07-21T09:14:16.484" v="398" actId="478"/>
          <ac:spMkLst>
            <pc:docMk/>
            <pc:sldMk cId="108880243" sldId="257"/>
            <ac:spMk id="35" creationId="{BB057927-A1B4-4DE5-B05B-BF0AA9C2C4E3}"/>
          </ac:spMkLst>
        </pc:spChg>
        <pc:spChg chg="add del mod">
          <ac:chgData name="Prakash Hegde, Vishwajit" userId="20fb4e94-820d-410c-9981-8378b139e603" providerId="ADAL" clId="{127CA465-14C8-46BA-B006-865E0AD06388}" dt="2021-07-21T09:14:16.484" v="398" actId="478"/>
          <ac:spMkLst>
            <pc:docMk/>
            <pc:sldMk cId="108880243" sldId="257"/>
            <ac:spMk id="36" creationId="{32C3EDDB-A580-454E-B436-511D262AC027}"/>
          </ac:spMkLst>
        </pc:spChg>
        <pc:spChg chg="add del mod">
          <ac:chgData name="Prakash Hegde, Vishwajit" userId="20fb4e94-820d-410c-9981-8378b139e603" providerId="ADAL" clId="{127CA465-14C8-46BA-B006-865E0AD06388}" dt="2021-07-21T09:14:16.484" v="398" actId="478"/>
          <ac:spMkLst>
            <pc:docMk/>
            <pc:sldMk cId="108880243" sldId="257"/>
            <ac:spMk id="38" creationId="{8AB5A819-AF25-414F-AF39-55A31108B9AB}"/>
          </ac:spMkLst>
        </pc:spChg>
        <pc:spChg chg="add del mod">
          <ac:chgData name="Prakash Hegde, Vishwajit" userId="20fb4e94-820d-410c-9981-8378b139e603" providerId="ADAL" clId="{127CA465-14C8-46BA-B006-865E0AD06388}" dt="2021-07-21T09:14:16.484" v="398" actId="478"/>
          <ac:spMkLst>
            <pc:docMk/>
            <pc:sldMk cId="108880243" sldId="257"/>
            <ac:spMk id="39" creationId="{E6BCE241-969B-4E0A-B148-8F54F8781CF6}"/>
          </ac:spMkLst>
        </pc:spChg>
        <pc:spChg chg="add del mod">
          <ac:chgData name="Prakash Hegde, Vishwajit" userId="20fb4e94-820d-410c-9981-8378b139e603" providerId="ADAL" clId="{127CA465-14C8-46BA-B006-865E0AD06388}" dt="2021-07-21T09:09:42.724" v="383"/>
          <ac:spMkLst>
            <pc:docMk/>
            <pc:sldMk cId="108880243" sldId="257"/>
            <ac:spMk id="41" creationId="{939E259E-75F8-4E03-A46A-2BEC40B501A1}"/>
          </ac:spMkLst>
        </pc:spChg>
        <pc:spChg chg="add del mod">
          <ac:chgData name="Prakash Hegde, Vishwajit" userId="20fb4e94-820d-410c-9981-8378b139e603" providerId="ADAL" clId="{127CA465-14C8-46BA-B006-865E0AD06388}" dt="2021-07-21T09:09:42.724" v="383"/>
          <ac:spMkLst>
            <pc:docMk/>
            <pc:sldMk cId="108880243" sldId="257"/>
            <ac:spMk id="42" creationId="{51A2256A-D098-4480-AD7E-3781B47AA474}"/>
          </ac:spMkLst>
        </pc:spChg>
        <pc:spChg chg="add del mod">
          <ac:chgData name="Prakash Hegde, Vishwajit" userId="20fb4e94-820d-410c-9981-8378b139e603" providerId="ADAL" clId="{127CA465-14C8-46BA-B006-865E0AD06388}" dt="2021-07-21T09:14:16.484" v="398" actId="478"/>
          <ac:spMkLst>
            <pc:docMk/>
            <pc:sldMk cId="108880243" sldId="257"/>
            <ac:spMk id="44" creationId="{1D941745-AD96-46BF-8D54-AE31E48D5148}"/>
          </ac:spMkLst>
        </pc:spChg>
        <pc:spChg chg="add del mod">
          <ac:chgData name="Prakash Hegde, Vishwajit" userId="20fb4e94-820d-410c-9981-8378b139e603" providerId="ADAL" clId="{127CA465-14C8-46BA-B006-865E0AD06388}" dt="2021-07-21T09:14:16.484" v="398" actId="478"/>
          <ac:spMkLst>
            <pc:docMk/>
            <pc:sldMk cId="108880243" sldId="257"/>
            <ac:spMk id="45" creationId="{A18B4D33-A297-41C1-9850-FDBBE5490741}"/>
          </ac:spMkLst>
        </pc:spChg>
        <pc:spChg chg="add del mod">
          <ac:chgData name="Prakash Hegde, Vishwajit" userId="20fb4e94-820d-410c-9981-8378b139e603" providerId="ADAL" clId="{127CA465-14C8-46BA-B006-865E0AD06388}" dt="2021-07-21T09:17:27.548" v="416" actId="478"/>
          <ac:spMkLst>
            <pc:docMk/>
            <pc:sldMk cId="108880243" sldId="257"/>
            <ac:spMk id="51" creationId="{534AC310-269E-4A7C-AA19-A9266ABA69A3}"/>
          </ac:spMkLst>
        </pc:spChg>
        <pc:graphicFrameChg chg="add del mod">
          <ac:chgData name="Prakash Hegde, Vishwajit" userId="20fb4e94-820d-410c-9981-8378b139e603" providerId="ADAL" clId="{127CA465-14C8-46BA-B006-865E0AD06388}" dt="2021-07-21T09:11:08.468" v="387" actId="12084"/>
          <ac:graphicFrameMkLst>
            <pc:docMk/>
            <pc:sldMk cId="108880243" sldId="257"/>
            <ac:graphicFrameMk id="46" creationId="{641806B4-78E1-42F2-9501-B6BB912BD457}"/>
          </ac:graphicFrameMkLst>
        </pc:graphicFrameChg>
        <pc:graphicFrameChg chg="add del mod">
          <ac:chgData name="Prakash Hegde, Vishwajit" userId="20fb4e94-820d-410c-9981-8378b139e603" providerId="ADAL" clId="{127CA465-14C8-46BA-B006-865E0AD06388}" dt="2021-07-21T09:11:45.185" v="392" actId="12084"/>
          <ac:graphicFrameMkLst>
            <pc:docMk/>
            <pc:sldMk cId="108880243" sldId="257"/>
            <ac:graphicFrameMk id="47" creationId="{64E2F641-9146-486B-93D9-CE0C33294098}"/>
          </ac:graphicFrameMkLst>
        </pc:graphicFrameChg>
        <pc:graphicFrameChg chg="add del mod">
          <ac:chgData name="Prakash Hegde, Vishwajit" userId="20fb4e94-820d-410c-9981-8378b139e603" providerId="ADAL" clId="{127CA465-14C8-46BA-B006-865E0AD06388}" dt="2021-07-21T09:13:20.145" v="395" actId="1032"/>
          <ac:graphicFrameMkLst>
            <pc:docMk/>
            <pc:sldMk cId="108880243" sldId="257"/>
            <ac:graphicFrameMk id="48" creationId="{3CF169E8-4B7A-4D0E-99A6-6698F6F76D43}"/>
          </ac:graphicFrameMkLst>
        </pc:graphicFrameChg>
        <pc:cxnChg chg="add mod">
          <ac:chgData name="Prakash Hegde, Vishwajit" userId="20fb4e94-820d-410c-9981-8378b139e603" providerId="ADAL" clId="{127CA465-14C8-46BA-B006-865E0AD06388}" dt="2021-07-21T08:55:34.614" v="308" actId="1076"/>
          <ac:cxnSpMkLst>
            <pc:docMk/>
            <pc:sldMk cId="108880243" sldId="257"/>
            <ac:cxnSpMk id="10" creationId="{27954F75-16CD-4704-B8CD-B866CD655979}"/>
          </ac:cxnSpMkLst>
        </pc:cxnChg>
        <pc:cxnChg chg="add mod">
          <ac:chgData name="Prakash Hegde, Vishwajit" userId="20fb4e94-820d-410c-9981-8378b139e603" providerId="ADAL" clId="{127CA465-14C8-46BA-B006-865E0AD06388}" dt="2021-07-21T08:55:34.614" v="308" actId="1076"/>
          <ac:cxnSpMkLst>
            <pc:docMk/>
            <pc:sldMk cId="108880243" sldId="257"/>
            <ac:cxnSpMk id="11" creationId="{A2464733-BC10-4FDB-B2C6-5BA4C843D242}"/>
          </ac:cxnSpMkLst>
        </pc:cxnChg>
        <pc:cxnChg chg="add mod">
          <ac:chgData name="Prakash Hegde, Vishwajit" userId="20fb4e94-820d-410c-9981-8378b139e603" providerId="ADAL" clId="{127CA465-14C8-46BA-B006-865E0AD06388}" dt="2021-07-21T08:55:34.614" v="308" actId="1076"/>
          <ac:cxnSpMkLst>
            <pc:docMk/>
            <pc:sldMk cId="108880243" sldId="257"/>
            <ac:cxnSpMk id="12" creationId="{A54BFA15-5AC7-4736-A4FC-C777530FEB95}"/>
          </ac:cxnSpMkLst>
        </pc:cxnChg>
        <pc:cxnChg chg="add del mod">
          <ac:chgData name="Prakash Hegde, Vishwajit" userId="20fb4e94-820d-410c-9981-8378b139e603" providerId="ADAL" clId="{127CA465-14C8-46BA-B006-865E0AD06388}" dt="2021-07-21T09:04:38.796" v="358" actId="478"/>
          <ac:cxnSpMkLst>
            <pc:docMk/>
            <pc:sldMk cId="108880243" sldId="257"/>
            <ac:cxnSpMk id="23" creationId="{F0332261-B532-4594-9A2B-1A0507E0308C}"/>
          </ac:cxnSpMkLst>
        </pc:cxnChg>
        <pc:cxnChg chg="add del mod">
          <ac:chgData name="Prakash Hegde, Vishwajit" userId="20fb4e94-820d-410c-9981-8378b139e603" providerId="ADAL" clId="{127CA465-14C8-46BA-B006-865E0AD06388}" dt="2021-07-21T09:05:16.754" v="362" actId="478"/>
          <ac:cxnSpMkLst>
            <pc:docMk/>
            <pc:sldMk cId="108880243" sldId="257"/>
            <ac:cxnSpMk id="28" creationId="{00D28DF8-3624-4E93-AB89-E5E65A8F99B5}"/>
          </ac:cxnSpMkLst>
        </pc:cxnChg>
        <pc:cxnChg chg="add del mod">
          <ac:chgData name="Prakash Hegde, Vishwajit" userId="20fb4e94-820d-410c-9981-8378b139e603" providerId="ADAL" clId="{127CA465-14C8-46BA-B006-865E0AD06388}" dt="2021-07-21T09:14:50.329" v="403" actId="478"/>
          <ac:cxnSpMkLst>
            <pc:docMk/>
            <pc:sldMk cId="108880243" sldId="257"/>
            <ac:cxnSpMk id="30" creationId="{6C5A8E7B-C5B3-4C82-8621-4174F3BD18A5}"/>
          </ac:cxnSpMkLst>
        </pc:cxnChg>
        <pc:cxnChg chg="add del mod">
          <ac:chgData name="Prakash Hegde, Vishwajit" userId="20fb4e94-820d-410c-9981-8378b139e603" providerId="ADAL" clId="{127CA465-14C8-46BA-B006-865E0AD06388}" dt="2021-07-21T09:14:16.484" v="398" actId="478"/>
          <ac:cxnSpMkLst>
            <pc:docMk/>
            <pc:sldMk cId="108880243" sldId="257"/>
            <ac:cxnSpMk id="37" creationId="{C4DD726D-62AC-4E94-94E6-30A5800AC37B}"/>
          </ac:cxnSpMkLst>
        </pc:cxnChg>
        <pc:cxnChg chg="add del mod">
          <ac:chgData name="Prakash Hegde, Vishwajit" userId="20fb4e94-820d-410c-9981-8378b139e603" providerId="ADAL" clId="{127CA465-14C8-46BA-B006-865E0AD06388}" dt="2021-07-21T09:09:42.724" v="383"/>
          <ac:cxnSpMkLst>
            <pc:docMk/>
            <pc:sldMk cId="108880243" sldId="257"/>
            <ac:cxnSpMk id="40" creationId="{2387F9D7-6B31-4F00-B604-947412824E6E}"/>
          </ac:cxnSpMkLst>
        </pc:cxnChg>
        <pc:cxnChg chg="add del mod">
          <ac:chgData name="Prakash Hegde, Vishwajit" userId="20fb4e94-820d-410c-9981-8378b139e603" providerId="ADAL" clId="{127CA465-14C8-46BA-B006-865E0AD06388}" dt="2021-07-21T09:14:16.484" v="398" actId="478"/>
          <ac:cxnSpMkLst>
            <pc:docMk/>
            <pc:sldMk cId="108880243" sldId="257"/>
            <ac:cxnSpMk id="43" creationId="{2AB4B094-268C-4C27-9BAF-DE39FC8A8D01}"/>
          </ac:cxnSpMkLst>
        </pc:cxnChg>
      </pc:sldChg>
      <pc:sldChg chg="addSp delSp modSp add mod">
        <pc:chgData name="Prakash Hegde, Vishwajit" userId="20fb4e94-820d-410c-9981-8378b139e603" providerId="ADAL" clId="{127CA465-14C8-46BA-B006-865E0AD06388}" dt="2021-07-23T03:56:09.830" v="2351" actId="20577"/>
        <pc:sldMkLst>
          <pc:docMk/>
          <pc:sldMk cId="398641014" sldId="258"/>
        </pc:sldMkLst>
        <pc:spChg chg="mod">
          <ac:chgData name="Prakash Hegde, Vishwajit" userId="20fb4e94-820d-410c-9981-8378b139e603" providerId="ADAL" clId="{127CA465-14C8-46BA-B006-865E0AD06388}" dt="2021-07-23T03:56:09.830" v="2351" actId="20577"/>
          <ac:spMkLst>
            <pc:docMk/>
            <pc:sldMk cId="398641014" sldId="258"/>
            <ac:spMk id="4" creationId="{89DBD7EC-CAC8-4F3A-B2D5-2274E3796DC2}"/>
          </ac:spMkLst>
        </pc:spChg>
        <pc:spChg chg="del">
          <ac:chgData name="Prakash Hegde, Vishwajit" userId="20fb4e94-820d-410c-9981-8378b139e603" providerId="ADAL" clId="{127CA465-14C8-46BA-B006-865E0AD06388}" dt="2021-07-21T13:21:45.876" v="2009" actId="478"/>
          <ac:spMkLst>
            <pc:docMk/>
            <pc:sldMk cId="398641014" sldId="258"/>
            <ac:spMk id="5" creationId="{FA3997B7-9EFB-47C9-B22A-168CA7D4F314}"/>
          </ac:spMkLst>
        </pc:spChg>
        <pc:spChg chg="add del mod">
          <ac:chgData name="Prakash Hegde, Vishwajit" userId="20fb4e94-820d-410c-9981-8378b139e603" providerId="ADAL" clId="{127CA465-14C8-46BA-B006-865E0AD06388}" dt="2021-07-21T09:39:39.966" v="623" actId="21"/>
          <ac:spMkLst>
            <pc:docMk/>
            <pc:sldMk cId="398641014" sldId="258"/>
            <ac:spMk id="6" creationId="{6490B9A9-DC64-4392-8453-7D419609F86C}"/>
          </ac:spMkLst>
        </pc:spChg>
        <pc:spChg chg="add del mod">
          <ac:chgData name="Prakash Hegde, Vishwajit" userId="20fb4e94-820d-410c-9981-8378b139e603" providerId="ADAL" clId="{127CA465-14C8-46BA-B006-865E0AD06388}" dt="2021-07-21T13:17:38.789" v="1981"/>
          <ac:spMkLst>
            <pc:docMk/>
            <pc:sldMk cId="398641014" sldId="258"/>
            <ac:spMk id="6" creationId="{77328438-DDA9-4992-85B6-F646E299EBDF}"/>
          </ac:spMkLst>
        </pc:spChg>
        <pc:spChg chg="del mod">
          <ac:chgData name="Prakash Hegde, Vishwajit" userId="20fb4e94-820d-410c-9981-8378b139e603" providerId="ADAL" clId="{127CA465-14C8-46BA-B006-865E0AD06388}" dt="2021-07-22T09:24:35.582" v="2223" actId="478"/>
          <ac:spMkLst>
            <pc:docMk/>
            <pc:sldMk cId="398641014" sldId="258"/>
            <ac:spMk id="7" creationId="{376B483A-7760-4261-9249-8562D4EBAEBC}"/>
          </ac:spMkLst>
        </pc:spChg>
        <pc:spChg chg="del">
          <ac:chgData name="Prakash Hegde, Vishwajit" userId="20fb4e94-820d-410c-9981-8378b139e603" providerId="ADAL" clId="{127CA465-14C8-46BA-B006-865E0AD06388}" dt="2021-07-21T09:17:44.763" v="419" actId="478"/>
          <ac:spMkLst>
            <pc:docMk/>
            <pc:sldMk cId="398641014" sldId="258"/>
            <ac:spMk id="8" creationId="{16B89A34-F70D-4968-AA0A-B061E2FD147F}"/>
          </ac:spMkLst>
        </pc:spChg>
        <pc:spChg chg="add del mod">
          <ac:chgData name="Prakash Hegde, Vishwajit" userId="20fb4e94-820d-410c-9981-8378b139e603" providerId="ADAL" clId="{127CA465-14C8-46BA-B006-865E0AD06388}" dt="2021-07-21T13:17:37.339" v="1980"/>
          <ac:spMkLst>
            <pc:docMk/>
            <pc:sldMk cId="398641014" sldId="258"/>
            <ac:spMk id="8" creationId="{6C23C710-9241-4F72-9292-A67882DB476B}"/>
          </ac:spMkLst>
        </pc:spChg>
        <pc:spChg chg="add del mod">
          <ac:chgData name="Prakash Hegde, Vishwajit" userId="20fb4e94-820d-410c-9981-8378b139e603" providerId="ADAL" clId="{127CA465-14C8-46BA-B006-865E0AD06388}" dt="2021-07-21T09:31:24.393" v="468" actId="478"/>
          <ac:spMkLst>
            <pc:docMk/>
            <pc:sldMk cId="398641014" sldId="258"/>
            <ac:spMk id="9" creationId="{A594B10B-D441-4D0A-9A2B-F017700FF20C}"/>
          </ac:spMkLst>
        </pc:spChg>
        <pc:spChg chg="del">
          <ac:chgData name="Prakash Hegde, Vishwajit" userId="20fb4e94-820d-410c-9981-8378b139e603" providerId="ADAL" clId="{127CA465-14C8-46BA-B006-865E0AD06388}" dt="2021-07-21T09:17:54.820" v="421" actId="478"/>
          <ac:spMkLst>
            <pc:docMk/>
            <pc:sldMk cId="398641014" sldId="258"/>
            <ac:spMk id="13" creationId="{FA8933A5-0245-4D9A-9735-376186122A4F}"/>
          </ac:spMkLst>
        </pc:spChg>
        <pc:spChg chg="del">
          <ac:chgData name="Prakash Hegde, Vishwajit" userId="20fb4e94-820d-410c-9981-8378b139e603" providerId="ADAL" clId="{127CA465-14C8-46BA-B006-865E0AD06388}" dt="2021-07-21T09:17:51.113" v="420" actId="478"/>
          <ac:spMkLst>
            <pc:docMk/>
            <pc:sldMk cId="398641014" sldId="258"/>
            <ac:spMk id="14" creationId="{3698C5B6-6B81-4D4F-8D29-0FA8D03B7DDC}"/>
          </ac:spMkLst>
        </pc:spChg>
        <pc:spChg chg="del mod">
          <ac:chgData name="Prakash Hegde, Vishwajit" userId="20fb4e94-820d-410c-9981-8378b139e603" providerId="ADAL" clId="{127CA465-14C8-46BA-B006-865E0AD06388}" dt="2021-07-21T09:18:00.305" v="423" actId="478"/>
          <ac:spMkLst>
            <pc:docMk/>
            <pc:sldMk cId="398641014" sldId="258"/>
            <ac:spMk id="15" creationId="{D157FCCD-3DF0-4445-8240-8AFE7FEA6EAC}"/>
          </ac:spMkLst>
        </pc:spChg>
        <pc:spChg chg="add del mod">
          <ac:chgData name="Prakash Hegde, Vishwajit" userId="20fb4e94-820d-410c-9981-8378b139e603" providerId="ADAL" clId="{127CA465-14C8-46BA-B006-865E0AD06388}" dt="2021-07-21T09:39:39.966" v="623" actId="21"/>
          <ac:spMkLst>
            <pc:docMk/>
            <pc:sldMk cId="398641014" sldId="258"/>
            <ac:spMk id="16" creationId="{DBA15191-12E5-4A00-8B97-9163429FE5E1}"/>
          </ac:spMkLst>
        </pc:spChg>
        <pc:spChg chg="add del mod">
          <ac:chgData name="Prakash Hegde, Vishwajit" userId="20fb4e94-820d-410c-9981-8378b139e603" providerId="ADAL" clId="{127CA465-14C8-46BA-B006-865E0AD06388}" dt="2021-07-21T09:39:39.966" v="623" actId="21"/>
          <ac:spMkLst>
            <pc:docMk/>
            <pc:sldMk cId="398641014" sldId="258"/>
            <ac:spMk id="17" creationId="{D826EB72-99D5-4298-B3BD-A23B1DAD12CC}"/>
          </ac:spMkLst>
        </pc:spChg>
        <pc:spChg chg="add del mod">
          <ac:chgData name="Prakash Hegde, Vishwajit" userId="20fb4e94-820d-410c-9981-8378b139e603" providerId="ADAL" clId="{127CA465-14C8-46BA-B006-865E0AD06388}" dt="2021-07-21T09:39:39.966" v="623" actId="21"/>
          <ac:spMkLst>
            <pc:docMk/>
            <pc:sldMk cId="398641014" sldId="258"/>
            <ac:spMk id="18" creationId="{A8F77B1F-49A2-4827-88F7-60D3D13A71C0}"/>
          </ac:spMkLst>
        </pc:spChg>
        <pc:spChg chg="add del mod">
          <ac:chgData name="Prakash Hegde, Vishwajit" userId="20fb4e94-820d-410c-9981-8378b139e603" providerId="ADAL" clId="{127CA465-14C8-46BA-B006-865E0AD06388}" dt="2021-07-21T09:39:39.966" v="623" actId="21"/>
          <ac:spMkLst>
            <pc:docMk/>
            <pc:sldMk cId="398641014" sldId="258"/>
            <ac:spMk id="19" creationId="{B5C8FB9C-4338-4525-9AA3-ABC8FF8086C9}"/>
          </ac:spMkLst>
        </pc:spChg>
        <pc:spChg chg="add del mod">
          <ac:chgData name="Prakash Hegde, Vishwajit" userId="20fb4e94-820d-410c-9981-8378b139e603" providerId="ADAL" clId="{127CA465-14C8-46BA-B006-865E0AD06388}" dt="2021-07-21T09:39:39.966" v="623" actId="21"/>
          <ac:spMkLst>
            <pc:docMk/>
            <pc:sldMk cId="398641014" sldId="258"/>
            <ac:spMk id="20" creationId="{7E615AA2-D1B3-40E4-911F-A41476335B49}"/>
          </ac:spMkLst>
        </pc:spChg>
        <pc:spChg chg="del mod">
          <ac:chgData name="Prakash Hegde, Vishwajit" userId="20fb4e94-820d-410c-9981-8378b139e603" providerId="ADAL" clId="{127CA465-14C8-46BA-B006-865E0AD06388}" dt="2021-07-21T09:17:37.842" v="418" actId="478"/>
          <ac:spMkLst>
            <pc:docMk/>
            <pc:sldMk cId="398641014" sldId="258"/>
            <ac:spMk id="21" creationId="{728DA850-FAE8-4451-9955-CA7A94A8DA2F}"/>
          </ac:spMkLst>
        </pc:spChg>
        <pc:spChg chg="add del mod">
          <ac:chgData name="Prakash Hegde, Vishwajit" userId="20fb4e94-820d-410c-9981-8378b139e603" providerId="ADAL" clId="{127CA465-14C8-46BA-B006-865E0AD06388}" dt="2021-07-21T09:39:39.966" v="623" actId="21"/>
          <ac:spMkLst>
            <pc:docMk/>
            <pc:sldMk cId="398641014" sldId="258"/>
            <ac:spMk id="22" creationId="{4DF2787B-5BFA-4395-B0DA-FE72C6D48B74}"/>
          </ac:spMkLst>
        </pc:spChg>
        <pc:spChg chg="add del mod">
          <ac:chgData name="Prakash Hegde, Vishwajit" userId="20fb4e94-820d-410c-9981-8378b139e603" providerId="ADAL" clId="{127CA465-14C8-46BA-B006-865E0AD06388}" dt="2021-07-21T09:39:39.966" v="623" actId="21"/>
          <ac:spMkLst>
            <pc:docMk/>
            <pc:sldMk cId="398641014" sldId="258"/>
            <ac:spMk id="23" creationId="{EE470CA0-4E83-4DD4-BEBC-F3368577E21A}"/>
          </ac:spMkLst>
        </pc:spChg>
        <pc:spChg chg="add del mod">
          <ac:chgData name="Prakash Hegde, Vishwajit" userId="20fb4e94-820d-410c-9981-8378b139e603" providerId="ADAL" clId="{127CA465-14C8-46BA-B006-865E0AD06388}" dt="2021-07-21T09:39:39.966" v="623" actId="21"/>
          <ac:spMkLst>
            <pc:docMk/>
            <pc:sldMk cId="398641014" sldId="258"/>
            <ac:spMk id="24" creationId="{C7667D06-7929-44FE-BD18-9ECEC8C96961}"/>
          </ac:spMkLst>
        </pc:spChg>
        <pc:spChg chg="add del mod">
          <ac:chgData name="Prakash Hegde, Vishwajit" userId="20fb4e94-820d-410c-9981-8378b139e603" providerId="ADAL" clId="{127CA465-14C8-46BA-B006-865E0AD06388}" dt="2021-07-21T09:39:39.966" v="623" actId="21"/>
          <ac:spMkLst>
            <pc:docMk/>
            <pc:sldMk cId="398641014" sldId="258"/>
            <ac:spMk id="25" creationId="{B0D7497E-84BE-4DE1-BD66-5A5F36BE5E23}"/>
          </ac:spMkLst>
        </pc:spChg>
        <pc:spChg chg="add del mod">
          <ac:chgData name="Prakash Hegde, Vishwajit" userId="20fb4e94-820d-410c-9981-8378b139e603" providerId="ADAL" clId="{127CA465-14C8-46BA-B006-865E0AD06388}" dt="2021-07-21T09:39:39.966" v="623" actId="21"/>
          <ac:spMkLst>
            <pc:docMk/>
            <pc:sldMk cId="398641014" sldId="258"/>
            <ac:spMk id="26" creationId="{6E47753D-970C-4F62-A5A8-CD96707B725E}"/>
          </ac:spMkLst>
        </pc:spChg>
        <pc:spChg chg="add del mod">
          <ac:chgData name="Prakash Hegde, Vishwajit" userId="20fb4e94-820d-410c-9981-8378b139e603" providerId="ADAL" clId="{127CA465-14C8-46BA-B006-865E0AD06388}" dt="2021-07-21T13:18:39.304" v="1988" actId="478"/>
          <ac:spMkLst>
            <pc:docMk/>
            <pc:sldMk cId="398641014" sldId="258"/>
            <ac:spMk id="27" creationId="{F9DACD1F-E1F8-4F22-8687-0C63E3B75CC4}"/>
          </ac:spMkLst>
        </pc:spChg>
        <pc:spChg chg="add del mod">
          <ac:chgData name="Prakash Hegde, Vishwajit" userId="20fb4e94-820d-410c-9981-8378b139e603" providerId="ADAL" clId="{127CA465-14C8-46BA-B006-865E0AD06388}" dt="2021-07-21T09:39:39.966" v="623" actId="21"/>
          <ac:spMkLst>
            <pc:docMk/>
            <pc:sldMk cId="398641014" sldId="258"/>
            <ac:spMk id="28" creationId="{A6B56744-0603-44C3-B674-0263849E7DFB}"/>
          </ac:spMkLst>
        </pc:spChg>
        <pc:spChg chg="add del mod">
          <ac:chgData name="Prakash Hegde, Vishwajit" userId="20fb4e94-820d-410c-9981-8378b139e603" providerId="ADAL" clId="{127CA465-14C8-46BA-B006-865E0AD06388}" dt="2021-07-21T09:39:39.966" v="623" actId="21"/>
          <ac:spMkLst>
            <pc:docMk/>
            <pc:sldMk cId="398641014" sldId="258"/>
            <ac:spMk id="29" creationId="{796B8D7E-F155-4F0D-96BD-D9DA577750AB}"/>
          </ac:spMkLst>
        </pc:spChg>
        <pc:spChg chg="add del mod">
          <ac:chgData name="Prakash Hegde, Vishwajit" userId="20fb4e94-820d-410c-9981-8378b139e603" providerId="ADAL" clId="{127CA465-14C8-46BA-B006-865E0AD06388}" dt="2021-07-21T09:35:16.799" v="543" actId="478"/>
          <ac:spMkLst>
            <pc:docMk/>
            <pc:sldMk cId="398641014" sldId="258"/>
            <ac:spMk id="30" creationId="{DC7413DF-FB32-48BE-9AA4-8A5951582354}"/>
          </ac:spMkLst>
        </pc:spChg>
        <pc:spChg chg="add del mod">
          <ac:chgData name="Prakash Hegde, Vishwajit" userId="20fb4e94-820d-410c-9981-8378b139e603" providerId="ADAL" clId="{127CA465-14C8-46BA-B006-865E0AD06388}" dt="2021-07-21T09:39:39.966" v="623" actId="21"/>
          <ac:spMkLst>
            <pc:docMk/>
            <pc:sldMk cId="398641014" sldId="258"/>
            <ac:spMk id="31" creationId="{A5E1023E-3769-4125-A0FD-247F00D01158}"/>
          </ac:spMkLst>
        </pc:spChg>
        <pc:spChg chg="add del mod">
          <ac:chgData name="Prakash Hegde, Vishwajit" userId="20fb4e94-820d-410c-9981-8378b139e603" providerId="ADAL" clId="{127CA465-14C8-46BA-B006-865E0AD06388}" dt="2021-07-21T09:39:39.966" v="623" actId="21"/>
          <ac:spMkLst>
            <pc:docMk/>
            <pc:sldMk cId="398641014" sldId="258"/>
            <ac:spMk id="32" creationId="{BA6D7A8D-D6AA-4E4E-8C43-842C13DA7F44}"/>
          </ac:spMkLst>
        </pc:spChg>
        <pc:spChg chg="add del mod">
          <ac:chgData name="Prakash Hegde, Vishwajit" userId="20fb4e94-820d-410c-9981-8378b139e603" providerId="ADAL" clId="{127CA465-14C8-46BA-B006-865E0AD06388}" dt="2021-07-21T09:39:39.966" v="623" actId="21"/>
          <ac:spMkLst>
            <pc:docMk/>
            <pc:sldMk cId="398641014" sldId="258"/>
            <ac:spMk id="33" creationId="{687FE5C7-2F7A-4F1D-9B25-43357A3F09F2}"/>
          </ac:spMkLst>
        </pc:spChg>
        <pc:spChg chg="add del mod">
          <ac:chgData name="Prakash Hegde, Vishwajit" userId="20fb4e94-820d-410c-9981-8378b139e603" providerId="ADAL" clId="{127CA465-14C8-46BA-B006-865E0AD06388}" dt="2021-07-21T09:39:39.966" v="623" actId="21"/>
          <ac:spMkLst>
            <pc:docMk/>
            <pc:sldMk cId="398641014" sldId="258"/>
            <ac:spMk id="34" creationId="{966CB848-D507-4E86-B75B-A6F895D4135C}"/>
          </ac:spMkLst>
        </pc:spChg>
        <pc:spChg chg="add mod">
          <ac:chgData name="Prakash Hegde, Vishwajit" userId="20fb4e94-820d-410c-9981-8378b139e603" providerId="ADAL" clId="{127CA465-14C8-46BA-B006-865E0AD06388}" dt="2021-07-21T09:39:37.624" v="622" actId="571"/>
          <ac:spMkLst>
            <pc:docMk/>
            <pc:sldMk cId="398641014" sldId="258"/>
            <ac:spMk id="35" creationId="{BED44EC1-871D-4B5E-B7CD-6A338B70E7C1}"/>
          </ac:spMkLst>
        </pc:spChg>
        <pc:spChg chg="add mod">
          <ac:chgData name="Prakash Hegde, Vishwajit" userId="20fb4e94-820d-410c-9981-8378b139e603" providerId="ADAL" clId="{127CA465-14C8-46BA-B006-865E0AD06388}" dt="2021-07-21T09:39:37.624" v="622" actId="571"/>
          <ac:spMkLst>
            <pc:docMk/>
            <pc:sldMk cId="398641014" sldId="258"/>
            <ac:spMk id="36" creationId="{2D086008-C652-4BD1-9D88-8F4817D0CBF4}"/>
          </ac:spMkLst>
        </pc:spChg>
        <pc:spChg chg="add mod">
          <ac:chgData name="Prakash Hegde, Vishwajit" userId="20fb4e94-820d-410c-9981-8378b139e603" providerId="ADAL" clId="{127CA465-14C8-46BA-B006-865E0AD06388}" dt="2021-07-21T09:39:37.624" v="622" actId="571"/>
          <ac:spMkLst>
            <pc:docMk/>
            <pc:sldMk cId="398641014" sldId="258"/>
            <ac:spMk id="37" creationId="{8E1A43DF-1A7A-4D39-8D28-7D3D3F6BE050}"/>
          </ac:spMkLst>
        </pc:spChg>
        <pc:spChg chg="add mod">
          <ac:chgData name="Prakash Hegde, Vishwajit" userId="20fb4e94-820d-410c-9981-8378b139e603" providerId="ADAL" clId="{127CA465-14C8-46BA-B006-865E0AD06388}" dt="2021-07-21T09:39:37.624" v="622" actId="571"/>
          <ac:spMkLst>
            <pc:docMk/>
            <pc:sldMk cId="398641014" sldId="258"/>
            <ac:spMk id="38" creationId="{0C236BA4-71B2-4317-9B28-384451B5C347}"/>
          </ac:spMkLst>
        </pc:spChg>
        <pc:spChg chg="add mod">
          <ac:chgData name="Prakash Hegde, Vishwajit" userId="20fb4e94-820d-410c-9981-8378b139e603" providerId="ADAL" clId="{127CA465-14C8-46BA-B006-865E0AD06388}" dt="2021-07-21T09:39:37.624" v="622" actId="571"/>
          <ac:spMkLst>
            <pc:docMk/>
            <pc:sldMk cId="398641014" sldId="258"/>
            <ac:spMk id="39" creationId="{90334C65-F6B8-43FA-B750-E13B97AD1E15}"/>
          </ac:spMkLst>
        </pc:spChg>
        <pc:spChg chg="add mod">
          <ac:chgData name="Prakash Hegde, Vishwajit" userId="20fb4e94-820d-410c-9981-8378b139e603" providerId="ADAL" clId="{127CA465-14C8-46BA-B006-865E0AD06388}" dt="2021-07-21T09:39:37.624" v="622" actId="571"/>
          <ac:spMkLst>
            <pc:docMk/>
            <pc:sldMk cId="398641014" sldId="258"/>
            <ac:spMk id="40" creationId="{0F25639A-A1B0-48B2-9242-A136A4859053}"/>
          </ac:spMkLst>
        </pc:spChg>
        <pc:spChg chg="add mod">
          <ac:chgData name="Prakash Hegde, Vishwajit" userId="20fb4e94-820d-410c-9981-8378b139e603" providerId="ADAL" clId="{127CA465-14C8-46BA-B006-865E0AD06388}" dt="2021-07-21T09:39:37.624" v="622" actId="571"/>
          <ac:spMkLst>
            <pc:docMk/>
            <pc:sldMk cId="398641014" sldId="258"/>
            <ac:spMk id="41" creationId="{7DAC44A5-1F64-4C78-A7D1-F04544DC9FEA}"/>
          </ac:spMkLst>
        </pc:spChg>
        <pc:spChg chg="add mod">
          <ac:chgData name="Prakash Hegde, Vishwajit" userId="20fb4e94-820d-410c-9981-8378b139e603" providerId="ADAL" clId="{127CA465-14C8-46BA-B006-865E0AD06388}" dt="2021-07-21T09:39:37.624" v="622" actId="571"/>
          <ac:spMkLst>
            <pc:docMk/>
            <pc:sldMk cId="398641014" sldId="258"/>
            <ac:spMk id="42" creationId="{6D35C23E-3E20-4F05-9644-BEBE397FF9CD}"/>
          </ac:spMkLst>
        </pc:spChg>
        <pc:spChg chg="add mod">
          <ac:chgData name="Prakash Hegde, Vishwajit" userId="20fb4e94-820d-410c-9981-8378b139e603" providerId="ADAL" clId="{127CA465-14C8-46BA-B006-865E0AD06388}" dt="2021-07-21T09:39:37.624" v="622" actId="571"/>
          <ac:spMkLst>
            <pc:docMk/>
            <pc:sldMk cId="398641014" sldId="258"/>
            <ac:spMk id="43" creationId="{70B72706-F047-432C-A34E-1A3DF5C26A36}"/>
          </ac:spMkLst>
        </pc:spChg>
        <pc:spChg chg="add mod">
          <ac:chgData name="Prakash Hegde, Vishwajit" userId="20fb4e94-820d-410c-9981-8378b139e603" providerId="ADAL" clId="{127CA465-14C8-46BA-B006-865E0AD06388}" dt="2021-07-21T09:39:37.624" v="622" actId="571"/>
          <ac:spMkLst>
            <pc:docMk/>
            <pc:sldMk cId="398641014" sldId="258"/>
            <ac:spMk id="44" creationId="{AB3A5019-42E0-47F5-95E5-C0F8915BDB72}"/>
          </ac:spMkLst>
        </pc:spChg>
        <pc:spChg chg="add mod">
          <ac:chgData name="Prakash Hegde, Vishwajit" userId="20fb4e94-820d-410c-9981-8378b139e603" providerId="ADAL" clId="{127CA465-14C8-46BA-B006-865E0AD06388}" dt="2021-07-21T09:39:37.624" v="622" actId="571"/>
          <ac:spMkLst>
            <pc:docMk/>
            <pc:sldMk cId="398641014" sldId="258"/>
            <ac:spMk id="45" creationId="{CB0D9385-EC62-49C5-BDCD-027F00F066B8}"/>
          </ac:spMkLst>
        </pc:spChg>
        <pc:spChg chg="add mod">
          <ac:chgData name="Prakash Hegde, Vishwajit" userId="20fb4e94-820d-410c-9981-8378b139e603" providerId="ADAL" clId="{127CA465-14C8-46BA-B006-865E0AD06388}" dt="2021-07-21T09:39:37.624" v="622" actId="571"/>
          <ac:spMkLst>
            <pc:docMk/>
            <pc:sldMk cId="398641014" sldId="258"/>
            <ac:spMk id="46" creationId="{DB90684A-E991-47E4-87AB-E3358AF2C2B2}"/>
          </ac:spMkLst>
        </pc:spChg>
        <pc:spChg chg="add mod">
          <ac:chgData name="Prakash Hegde, Vishwajit" userId="20fb4e94-820d-410c-9981-8378b139e603" providerId="ADAL" clId="{127CA465-14C8-46BA-B006-865E0AD06388}" dt="2021-07-21T09:39:37.624" v="622" actId="571"/>
          <ac:spMkLst>
            <pc:docMk/>
            <pc:sldMk cId="398641014" sldId="258"/>
            <ac:spMk id="47" creationId="{00BBA359-BD03-4425-880A-F66B110EA462}"/>
          </ac:spMkLst>
        </pc:spChg>
        <pc:spChg chg="add mod">
          <ac:chgData name="Prakash Hegde, Vishwajit" userId="20fb4e94-820d-410c-9981-8378b139e603" providerId="ADAL" clId="{127CA465-14C8-46BA-B006-865E0AD06388}" dt="2021-07-21T09:39:37.624" v="622" actId="571"/>
          <ac:spMkLst>
            <pc:docMk/>
            <pc:sldMk cId="398641014" sldId="258"/>
            <ac:spMk id="48" creationId="{55D3CD8A-C418-4A20-A7A4-FDC86CE1BB29}"/>
          </ac:spMkLst>
        </pc:spChg>
        <pc:spChg chg="add mod">
          <ac:chgData name="Prakash Hegde, Vishwajit" userId="20fb4e94-820d-410c-9981-8378b139e603" providerId="ADAL" clId="{127CA465-14C8-46BA-B006-865E0AD06388}" dt="2021-07-21T09:39:37.624" v="622" actId="571"/>
          <ac:spMkLst>
            <pc:docMk/>
            <pc:sldMk cId="398641014" sldId="258"/>
            <ac:spMk id="49" creationId="{A456D24C-73E7-4E82-A718-2021238B66BC}"/>
          </ac:spMkLst>
        </pc:spChg>
        <pc:spChg chg="add mod">
          <ac:chgData name="Prakash Hegde, Vishwajit" userId="20fb4e94-820d-410c-9981-8378b139e603" providerId="ADAL" clId="{127CA465-14C8-46BA-B006-865E0AD06388}" dt="2021-07-21T09:39:37.624" v="622" actId="571"/>
          <ac:spMkLst>
            <pc:docMk/>
            <pc:sldMk cId="398641014" sldId="258"/>
            <ac:spMk id="50" creationId="{F5438CBB-E2BE-40A6-9B6C-014B0825F0B5}"/>
          </ac:spMkLst>
        </pc:spChg>
        <pc:spChg chg="del mod">
          <ac:chgData name="Prakash Hegde, Vishwajit" userId="20fb4e94-820d-410c-9981-8378b139e603" providerId="ADAL" clId="{127CA465-14C8-46BA-B006-865E0AD06388}" dt="2021-07-21T09:39:39.966" v="623" actId="21"/>
          <ac:spMkLst>
            <pc:docMk/>
            <pc:sldMk cId="398641014" sldId="258"/>
            <ac:spMk id="51" creationId="{534AC310-269E-4A7C-AA19-A9266ABA69A3}"/>
          </ac:spMkLst>
        </pc:spChg>
        <pc:spChg chg="add mod">
          <ac:chgData name="Prakash Hegde, Vishwajit" userId="20fb4e94-820d-410c-9981-8378b139e603" providerId="ADAL" clId="{127CA465-14C8-46BA-B006-865E0AD06388}" dt="2021-07-21T09:39:37.624" v="622" actId="571"/>
          <ac:spMkLst>
            <pc:docMk/>
            <pc:sldMk cId="398641014" sldId="258"/>
            <ac:spMk id="52" creationId="{BAD26F0F-3DFE-43B0-AC9A-7D2D6EF11588}"/>
          </ac:spMkLst>
        </pc:spChg>
        <pc:spChg chg="add mod">
          <ac:chgData name="Prakash Hegde, Vishwajit" userId="20fb4e94-820d-410c-9981-8378b139e603" providerId="ADAL" clId="{127CA465-14C8-46BA-B006-865E0AD06388}" dt="2021-07-21T09:39:37.624" v="622" actId="571"/>
          <ac:spMkLst>
            <pc:docMk/>
            <pc:sldMk cId="398641014" sldId="258"/>
            <ac:spMk id="53" creationId="{FF777B60-B82F-4D28-B907-A98EABBFB332}"/>
          </ac:spMkLst>
        </pc:spChg>
        <pc:spChg chg="add del mod">
          <ac:chgData name="Prakash Hegde, Vishwajit" userId="20fb4e94-820d-410c-9981-8378b139e603" providerId="ADAL" clId="{127CA465-14C8-46BA-B006-865E0AD06388}" dt="2021-07-21T13:21:45.876" v="2009" actId="478"/>
          <ac:spMkLst>
            <pc:docMk/>
            <pc:sldMk cId="398641014" sldId="258"/>
            <ac:spMk id="54" creationId="{89E96074-3654-48BD-A5E3-9CF4F667EDD2}"/>
          </ac:spMkLst>
        </pc:spChg>
        <pc:spChg chg="add del mod">
          <ac:chgData name="Prakash Hegde, Vishwajit" userId="20fb4e94-820d-410c-9981-8378b139e603" providerId="ADAL" clId="{127CA465-14C8-46BA-B006-865E0AD06388}" dt="2021-07-21T13:21:45.876" v="2009" actId="478"/>
          <ac:spMkLst>
            <pc:docMk/>
            <pc:sldMk cId="398641014" sldId="258"/>
            <ac:spMk id="55" creationId="{296B160C-8865-4514-B566-A671748E88C6}"/>
          </ac:spMkLst>
        </pc:spChg>
        <pc:spChg chg="add del mod">
          <ac:chgData name="Prakash Hegde, Vishwajit" userId="20fb4e94-820d-410c-9981-8378b139e603" providerId="ADAL" clId="{127CA465-14C8-46BA-B006-865E0AD06388}" dt="2021-07-21T13:21:45.876" v="2009" actId="478"/>
          <ac:spMkLst>
            <pc:docMk/>
            <pc:sldMk cId="398641014" sldId="258"/>
            <ac:spMk id="56" creationId="{1DBC326C-8E23-4A34-B79B-98E6F3824A61}"/>
          </ac:spMkLst>
        </pc:spChg>
        <pc:spChg chg="add del mod">
          <ac:chgData name="Prakash Hegde, Vishwajit" userId="20fb4e94-820d-410c-9981-8378b139e603" providerId="ADAL" clId="{127CA465-14C8-46BA-B006-865E0AD06388}" dt="2021-07-21T13:21:45.876" v="2009" actId="478"/>
          <ac:spMkLst>
            <pc:docMk/>
            <pc:sldMk cId="398641014" sldId="258"/>
            <ac:spMk id="57" creationId="{CD9CA125-9CC3-4EB7-BE71-4B63BFB74ECE}"/>
          </ac:spMkLst>
        </pc:spChg>
        <pc:spChg chg="add del mod">
          <ac:chgData name="Prakash Hegde, Vishwajit" userId="20fb4e94-820d-410c-9981-8378b139e603" providerId="ADAL" clId="{127CA465-14C8-46BA-B006-865E0AD06388}" dt="2021-07-21T13:21:45.876" v="2009" actId="478"/>
          <ac:spMkLst>
            <pc:docMk/>
            <pc:sldMk cId="398641014" sldId="258"/>
            <ac:spMk id="58" creationId="{8423491B-B603-4105-83AF-7DBE56A5CC2D}"/>
          </ac:spMkLst>
        </pc:spChg>
        <pc:spChg chg="add del mod">
          <ac:chgData name="Prakash Hegde, Vishwajit" userId="20fb4e94-820d-410c-9981-8378b139e603" providerId="ADAL" clId="{127CA465-14C8-46BA-B006-865E0AD06388}" dt="2021-07-21T13:21:45.876" v="2009" actId="478"/>
          <ac:spMkLst>
            <pc:docMk/>
            <pc:sldMk cId="398641014" sldId="258"/>
            <ac:spMk id="59" creationId="{4B70BB78-2F50-460C-B85D-0293DBCFA4C7}"/>
          </ac:spMkLst>
        </pc:spChg>
        <pc:spChg chg="add del mod">
          <ac:chgData name="Prakash Hegde, Vishwajit" userId="20fb4e94-820d-410c-9981-8378b139e603" providerId="ADAL" clId="{127CA465-14C8-46BA-B006-865E0AD06388}" dt="2021-07-21T13:18:49.197" v="1989" actId="478"/>
          <ac:spMkLst>
            <pc:docMk/>
            <pc:sldMk cId="398641014" sldId="258"/>
            <ac:spMk id="60" creationId="{977325B8-577E-45C0-BA7D-F968689CD7AD}"/>
          </ac:spMkLst>
        </pc:spChg>
        <pc:spChg chg="add del mod">
          <ac:chgData name="Prakash Hegde, Vishwajit" userId="20fb4e94-820d-410c-9981-8378b139e603" providerId="ADAL" clId="{127CA465-14C8-46BA-B006-865E0AD06388}" dt="2021-07-21T13:18:49.197" v="1989" actId="478"/>
          <ac:spMkLst>
            <pc:docMk/>
            <pc:sldMk cId="398641014" sldId="258"/>
            <ac:spMk id="61" creationId="{147499C7-F2C2-4779-B6F5-9B21AA9F50F3}"/>
          </ac:spMkLst>
        </pc:spChg>
        <pc:spChg chg="add del mod">
          <ac:chgData name="Prakash Hegde, Vishwajit" userId="20fb4e94-820d-410c-9981-8378b139e603" providerId="ADAL" clId="{127CA465-14C8-46BA-B006-865E0AD06388}" dt="2021-07-21T13:18:49.197" v="1989" actId="478"/>
          <ac:spMkLst>
            <pc:docMk/>
            <pc:sldMk cId="398641014" sldId="258"/>
            <ac:spMk id="62" creationId="{C3CA288C-AA64-4BBC-A52C-929F9D2D0C5D}"/>
          </ac:spMkLst>
        </pc:spChg>
        <pc:spChg chg="add del mod">
          <ac:chgData name="Prakash Hegde, Vishwajit" userId="20fb4e94-820d-410c-9981-8378b139e603" providerId="ADAL" clId="{127CA465-14C8-46BA-B006-865E0AD06388}" dt="2021-07-21T13:18:49.197" v="1989" actId="478"/>
          <ac:spMkLst>
            <pc:docMk/>
            <pc:sldMk cId="398641014" sldId="258"/>
            <ac:spMk id="63" creationId="{B619BCFD-A2B3-4FD9-9D06-76A0DEC0EE9F}"/>
          </ac:spMkLst>
        </pc:spChg>
        <pc:spChg chg="add del mod">
          <ac:chgData name="Prakash Hegde, Vishwajit" userId="20fb4e94-820d-410c-9981-8378b139e603" providerId="ADAL" clId="{127CA465-14C8-46BA-B006-865E0AD06388}" dt="2021-07-21T13:18:49.197" v="1989" actId="478"/>
          <ac:spMkLst>
            <pc:docMk/>
            <pc:sldMk cId="398641014" sldId="258"/>
            <ac:spMk id="64" creationId="{532DD58B-B29F-41AD-B45F-9C2F5C770CA1}"/>
          </ac:spMkLst>
        </pc:spChg>
        <pc:spChg chg="add del mod">
          <ac:chgData name="Prakash Hegde, Vishwajit" userId="20fb4e94-820d-410c-9981-8378b139e603" providerId="ADAL" clId="{127CA465-14C8-46BA-B006-865E0AD06388}" dt="2021-07-21T13:18:49.197" v="1989" actId="478"/>
          <ac:spMkLst>
            <pc:docMk/>
            <pc:sldMk cId="398641014" sldId="258"/>
            <ac:spMk id="65" creationId="{727C6A20-A56F-4092-B587-6B2891A0429D}"/>
          </ac:spMkLst>
        </pc:spChg>
        <pc:spChg chg="add mod">
          <ac:chgData name="Prakash Hegde, Vishwajit" userId="20fb4e94-820d-410c-9981-8378b139e603" providerId="ADAL" clId="{127CA465-14C8-46BA-B006-865E0AD06388}" dt="2021-07-21T09:39:48.666" v="625" actId="1076"/>
          <ac:spMkLst>
            <pc:docMk/>
            <pc:sldMk cId="398641014" sldId="258"/>
            <ac:spMk id="66" creationId="{7539E3E9-3BA2-4E63-9A37-1AFE2D45F23D}"/>
          </ac:spMkLst>
        </pc:spChg>
        <pc:spChg chg="add mod">
          <ac:chgData name="Prakash Hegde, Vishwajit" userId="20fb4e94-820d-410c-9981-8378b139e603" providerId="ADAL" clId="{127CA465-14C8-46BA-B006-865E0AD06388}" dt="2021-07-21T09:39:48.666" v="625" actId="1076"/>
          <ac:spMkLst>
            <pc:docMk/>
            <pc:sldMk cId="398641014" sldId="258"/>
            <ac:spMk id="67" creationId="{3A2BE56A-35E6-44F3-8938-D45DFAE624BA}"/>
          </ac:spMkLst>
        </pc:spChg>
        <pc:spChg chg="add mod">
          <ac:chgData name="Prakash Hegde, Vishwajit" userId="20fb4e94-820d-410c-9981-8378b139e603" providerId="ADAL" clId="{127CA465-14C8-46BA-B006-865E0AD06388}" dt="2021-07-21T09:39:48.666" v="625" actId="1076"/>
          <ac:spMkLst>
            <pc:docMk/>
            <pc:sldMk cId="398641014" sldId="258"/>
            <ac:spMk id="68" creationId="{29208665-7CC0-44EF-8E48-20074C271E3D}"/>
          </ac:spMkLst>
        </pc:spChg>
        <pc:spChg chg="add mod">
          <ac:chgData name="Prakash Hegde, Vishwajit" userId="20fb4e94-820d-410c-9981-8378b139e603" providerId="ADAL" clId="{127CA465-14C8-46BA-B006-865E0AD06388}" dt="2021-07-21T09:39:48.666" v="625" actId="1076"/>
          <ac:spMkLst>
            <pc:docMk/>
            <pc:sldMk cId="398641014" sldId="258"/>
            <ac:spMk id="69" creationId="{9DB6FA4E-BDE3-4578-BFA4-F12B95E4A5C9}"/>
          </ac:spMkLst>
        </pc:spChg>
        <pc:spChg chg="add mod">
          <ac:chgData name="Prakash Hegde, Vishwajit" userId="20fb4e94-820d-410c-9981-8378b139e603" providerId="ADAL" clId="{127CA465-14C8-46BA-B006-865E0AD06388}" dt="2021-07-21T09:39:48.666" v="625" actId="1076"/>
          <ac:spMkLst>
            <pc:docMk/>
            <pc:sldMk cId="398641014" sldId="258"/>
            <ac:spMk id="70" creationId="{278BC05E-6D87-4F2F-BA05-46A2502082F8}"/>
          </ac:spMkLst>
        </pc:spChg>
        <pc:spChg chg="add mod">
          <ac:chgData name="Prakash Hegde, Vishwajit" userId="20fb4e94-820d-410c-9981-8378b139e603" providerId="ADAL" clId="{127CA465-14C8-46BA-B006-865E0AD06388}" dt="2021-07-21T09:39:48.666" v="625" actId="1076"/>
          <ac:spMkLst>
            <pc:docMk/>
            <pc:sldMk cId="398641014" sldId="258"/>
            <ac:spMk id="71" creationId="{7D960C8A-352F-42B9-9EBA-75DE4AC7D45A}"/>
          </ac:spMkLst>
        </pc:spChg>
        <pc:spChg chg="add del mod">
          <ac:chgData name="Prakash Hegde, Vishwajit" userId="20fb4e94-820d-410c-9981-8378b139e603" providerId="ADAL" clId="{127CA465-14C8-46BA-B006-865E0AD06388}" dt="2021-07-21T13:18:39.304" v="1988" actId="478"/>
          <ac:spMkLst>
            <pc:docMk/>
            <pc:sldMk cId="398641014" sldId="258"/>
            <ac:spMk id="72" creationId="{14A46931-AED3-4469-96A5-83A249118B36}"/>
          </ac:spMkLst>
        </pc:spChg>
        <pc:spChg chg="add del mod">
          <ac:chgData name="Prakash Hegde, Vishwajit" userId="20fb4e94-820d-410c-9981-8378b139e603" providerId="ADAL" clId="{127CA465-14C8-46BA-B006-865E0AD06388}" dt="2021-07-21T13:18:39.304" v="1988" actId="478"/>
          <ac:spMkLst>
            <pc:docMk/>
            <pc:sldMk cId="398641014" sldId="258"/>
            <ac:spMk id="73" creationId="{0F834400-3FE7-448F-8440-C9C6D8FF325D}"/>
          </ac:spMkLst>
        </pc:spChg>
        <pc:spChg chg="add del mod">
          <ac:chgData name="Prakash Hegde, Vishwajit" userId="20fb4e94-820d-410c-9981-8378b139e603" providerId="ADAL" clId="{127CA465-14C8-46BA-B006-865E0AD06388}" dt="2021-07-21T13:18:39.304" v="1988" actId="478"/>
          <ac:spMkLst>
            <pc:docMk/>
            <pc:sldMk cId="398641014" sldId="258"/>
            <ac:spMk id="74" creationId="{57CC28AC-7075-40DB-AA97-BC66AE0AECC3}"/>
          </ac:spMkLst>
        </pc:spChg>
        <pc:spChg chg="add del mod">
          <ac:chgData name="Prakash Hegde, Vishwajit" userId="20fb4e94-820d-410c-9981-8378b139e603" providerId="ADAL" clId="{127CA465-14C8-46BA-B006-865E0AD06388}" dt="2021-07-21T13:18:39.304" v="1988" actId="478"/>
          <ac:spMkLst>
            <pc:docMk/>
            <pc:sldMk cId="398641014" sldId="258"/>
            <ac:spMk id="75" creationId="{97879821-B749-454C-9893-4AF07B30AE86}"/>
          </ac:spMkLst>
        </pc:spChg>
        <pc:spChg chg="add del mod">
          <ac:chgData name="Prakash Hegde, Vishwajit" userId="20fb4e94-820d-410c-9981-8378b139e603" providerId="ADAL" clId="{127CA465-14C8-46BA-B006-865E0AD06388}" dt="2021-07-21T13:18:39.304" v="1988" actId="478"/>
          <ac:spMkLst>
            <pc:docMk/>
            <pc:sldMk cId="398641014" sldId="258"/>
            <ac:spMk id="76" creationId="{47AE27E4-3E9D-4CB6-ABFC-EC60EB01E079}"/>
          </ac:spMkLst>
        </pc:spChg>
        <pc:cxnChg chg="del">
          <ac:chgData name="Prakash Hegde, Vishwajit" userId="20fb4e94-820d-410c-9981-8378b139e603" providerId="ADAL" clId="{127CA465-14C8-46BA-B006-865E0AD06388}" dt="2021-07-21T09:17:51.113" v="420" actId="478"/>
          <ac:cxnSpMkLst>
            <pc:docMk/>
            <pc:sldMk cId="398641014" sldId="258"/>
            <ac:cxnSpMk id="10" creationId="{27954F75-16CD-4704-B8CD-B866CD655979}"/>
          </ac:cxnSpMkLst>
        </pc:cxnChg>
        <pc:cxnChg chg="del">
          <ac:chgData name="Prakash Hegde, Vishwajit" userId="20fb4e94-820d-410c-9981-8378b139e603" providerId="ADAL" clId="{127CA465-14C8-46BA-B006-865E0AD06388}" dt="2021-07-21T09:17:51.113" v="420" actId="478"/>
          <ac:cxnSpMkLst>
            <pc:docMk/>
            <pc:sldMk cId="398641014" sldId="258"/>
            <ac:cxnSpMk id="11" creationId="{A2464733-BC10-4FDB-B2C6-5BA4C843D242}"/>
          </ac:cxnSpMkLst>
        </pc:cxnChg>
        <pc:cxnChg chg="del">
          <ac:chgData name="Prakash Hegde, Vishwajit" userId="20fb4e94-820d-410c-9981-8378b139e603" providerId="ADAL" clId="{127CA465-14C8-46BA-B006-865E0AD06388}" dt="2021-07-21T09:17:51.113" v="420" actId="478"/>
          <ac:cxnSpMkLst>
            <pc:docMk/>
            <pc:sldMk cId="398641014" sldId="258"/>
            <ac:cxnSpMk id="12" creationId="{A54BFA15-5AC7-4736-A4FC-C777530FEB95}"/>
          </ac:cxnSpMkLst>
        </pc:cxnChg>
      </pc:sldChg>
      <pc:sldChg chg="addSp delSp modSp add mod">
        <pc:chgData name="Prakash Hegde, Vishwajit" userId="20fb4e94-820d-410c-9981-8378b139e603" providerId="ADAL" clId="{127CA465-14C8-46BA-B006-865E0AD06388}" dt="2021-07-23T03:56:36.125" v="2355"/>
        <pc:sldMkLst>
          <pc:docMk/>
          <pc:sldMk cId="2203827735" sldId="259"/>
        </pc:sldMkLst>
        <pc:spChg chg="del">
          <ac:chgData name="Prakash Hegde, Vishwajit" userId="20fb4e94-820d-410c-9981-8378b139e603" providerId="ADAL" clId="{127CA465-14C8-46BA-B006-865E0AD06388}" dt="2021-07-23T03:56:35.682" v="2354" actId="478"/>
          <ac:spMkLst>
            <pc:docMk/>
            <pc:sldMk cId="2203827735" sldId="259"/>
            <ac:spMk id="4" creationId="{89DBD7EC-CAC8-4F3A-B2D5-2274E3796DC2}"/>
          </ac:spMkLst>
        </pc:spChg>
        <pc:spChg chg="add mod">
          <ac:chgData name="Prakash Hegde, Vishwajit" userId="20fb4e94-820d-410c-9981-8378b139e603" providerId="ADAL" clId="{127CA465-14C8-46BA-B006-865E0AD06388}" dt="2021-07-23T03:56:36.125" v="2355"/>
          <ac:spMkLst>
            <pc:docMk/>
            <pc:sldMk cId="2203827735" sldId="259"/>
            <ac:spMk id="21" creationId="{EA75B126-E298-4984-B3EE-776B099C2AB9}"/>
          </ac:spMkLst>
        </pc:spChg>
        <pc:spChg chg="del">
          <ac:chgData name="Prakash Hegde, Vishwajit" userId="20fb4e94-820d-410c-9981-8378b139e603" providerId="ADAL" clId="{127CA465-14C8-46BA-B006-865E0AD06388}" dt="2021-07-21T13:19:04.447" v="1990" actId="478"/>
          <ac:spMkLst>
            <pc:docMk/>
            <pc:sldMk cId="2203827735" sldId="259"/>
            <ac:spMk id="61" creationId="{147499C7-F2C2-4779-B6F5-9B21AA9F50F3}"/>
          </ac:spMkLst>
        </pc:spChg>
        <pc:spChg chg="del">
          <ac:chgData name="Prakash Hegde, Vishwajit" userId="20fb4e94-820d-410c-9981-8378b139e603" providerId="ADAL" clId="{127CA465-14C8-46BA-B006-865E0AD06388}" dt="2021-07-21T13:19:04.447" v="1990" actId="478"/>
          <ac:spMkLst>
            <pc:docMk/>
            <pc:sldMk cId="2203827735" sldId="259"/>
            <ac:spMk id="62" creationId="{C3CA288C-AA64-4BBC-A52C-929F9D2D0C5D}"/>
          </ac:spMkLst>
        </pc:spChg>
        <pc:spChg chg="del">
          <ac:chgData name="Prakash Hegde, Vishwajit" userId="20fb4e94-820d-410c-9981-8378b139e603" providerId="ADAL" clId="{127CA465-14C8-46BA-B006-865E0AD06388}" dt="2021-07-21T13:19:04.447" v="1990" actId="478"/>
          <ac:spMkLst>
            <pc:docMk/>
            <pc:sldMk cId="2203827735" sldId="259"/>
            <ac:spMk id="63" creationId="{B619BCFD-A2B3-4FD9-9D06-76A0DEC0EE9F}"/>
          </ac:spMkLst>
        </pc:spChg>
        <pc:spChg chg="del">
          <ac:chgData name="Prakash Hegde, Vishwajit" userId="20fb4e94-820d-410c-9981-8378b139e603" providerId="ADAL" clId="{127CA465-14C8-46BA-B006-865E0AD06388}" dt="2021-07-21T13:19:04.447" v="1990" actId="478"/>
          <ac:spMkLst>
            <pc:docMk/>
            <pc:sldMk cId="2203827735" sldId="259"/>
            <ac:spMk id="64" creationId="{532DD58B-B29F-41AD-B45F-9C2F5C770CA1}"/>
          </ac:spMkLst>
        </pc:spChg>
        <pc:spChg chg="del">
          <ac:chgData name="Prakash Hegde, Vishwajit" userId="20fb4e94-820d-410c-9981-8378b139e603" providerId="ADAL" clId="{127CA465-14C8-46BA-B006-865E0AD06388}" dt="2021-07-21T13:19:04.447" v="1990" actId="478"/>
          <ac:spMkLst>
            <pc:docMk/>
            <pc:sldMk cId="2203827735" sldId="259"/>
            <ac:spMk id="65" creationId="{727C6A20-A56F-4092-B587-6B2891A0429D}"/>
          </ac:spMkLst>
        </pc:spChg>
        <pc:spChg chg="del">
          <ac:chgData name="Prakash Hegde, Vishwajit" userId="20fb4e94-820d-410c-9981-8378b139e603" providerId="ADAL" clId="{127CA465-14C8-46BA-B006-865E0AD06388}" dt="2021-07-21T13:19:04.447" v="1990" actId="478"/>
          <ac:spMkLst>
            <pc:docMk/>
            <pc:sldMk cId="2203827735" sldId="259"/>
            <ac:spMk id="72" creationId="{14A46931-AED3-4469-96A5-83A249118B36}"/>
          </ac:spMkLst>
        </pc:spChg>
        <pc:spChg chg="del">
          <ac:chgData name="Prakash Hegde, Vishwajit" userId="20fb4e94-820d-410c-9981-8378b139e603" providerId="ADAL" clId="{127CA465-14C8-46BA-B006-865E0AD06388}" dt="2021-07-21T13:19:04.447" v="1990" actId="478"/>
          <ac:spMkLst>
            <pc:docMk/>
            <pc:sldMk cId="2203827735" sldId="259"/>
            <ac:spMk id="73" creationId="{0F834400-3FE7-448F-8440-C9C6D8FF325D}"/>
          </ac:spMkLst>
        </pc:spChg>
        <pc:spChg chg="del">
          <ac:chgData name="Prakash Hegde, Vishwajit" userId="20fb4e94-820d-410c-9981-8378b139e603" providerId="ADAL" clId="{127CA465-14C8-46BA-B006-865E0AD06388}" dt="2021-07-21T13:19:04.447" v="1990" actId="478"/>
          <ac:spMkLst>
            <pc:docMk/>
            <pc:sldMk cId="2203827735" sldId="259"/>
            <ac:spMk id="74" creationId="{57CC28AC-7075-40DB-AA97-BC66AE0AECC3}"/>
          </ac:spMkLst>
        </pc:spChg>
        <pc:spChg chg="del">
          <ac:chgData name="Prakash Hegde, Vishwajit" userId="20fb4e94-820d-410c-9981-8378b139e603" providerId="ADAL" clId="{127CA465-14C8-46BA-B006-865E0AD06388}" dt="2021-07-21T13:19:04.447" v="1990" actId="478"/>
          <ac:spMkLst>
            <pc:docMk/>
            <pc:sldMk cId="2203827735" sldId="259"/>
            <ac:spMk id="75" creationId="{97879821-B749-454C-9893-4AF07B30AE86}"/>
          </ac:spMkLst>
        </pc:spChg>
        <pc:spChg chg="del">
          <ac:chgData name="Prakash Hegde, Vishwajit" userId="20fb4e94-820d-410c-9981-8378b139e603" providerId="ADAL" clId="{127CA465-14C8-46BA-B006-865E0AD06388}" dt="2021-07-21T13:19:04.447" v="1990" actId="478"/>
          <ac:spMkLst>
            <pc:docMk/>
            <pc:sldMk cId="2203827735" sldId="259"/>
            <ac:spMk id="76" creationId="{47AE27E4-3E9D-4CB6-ABFC-EC60EB01E079}"/>
          </ac:spMkLst>
        </pc:spChg>
      </pc:sldChg>
      <pc:sldChg chg="addSp delSp modSp add mod">
        <pc:chgData name="Prakash Hegde, Vishwajit" userId="20fb4e94-820d-410c-9981-8378b139e603" providerId="ADAL" clId="{127CA465-14C8-46BA-B006-865E0AD06388}" dt="2021-07-23T03:56:44.747" v="2357"/>
        <pc:sldMkLst>
          <pc:docMk/>
          <pc:sldMk cId="3188528292" sldId="260"/>
        </pc:sldMkLst>
        <pc:spChg chg="del">
          <ac:chgData name="Prakash Hegde, Vishwajit" userId="20fb4e94-820d-410c-9981-8378b139e603" providerId="ADAL" clId="{127CA465-14C8-46BA-B006-865E0AD06388}" dt="2021-07-23T03:56:43.963" v="2356" actId="478"/>
          <ac:spMkLst>
            <pc:docMk/>
            <pc:sldMk cId="3188528292" sldId="260"/>
            <ac:spMk id="4" creationId="{89DBD7EC-CAC8-4F3A-B2D5-2274E3796DC2}"/>
          </ac:spMkLst>
        </pc:spChg>
        <pc:spChg chg="add mod">
          <ac:chgData name="Prakash Hegde, Vishwajit" userId="20fb4e94-820d-410c-9981-8378b139e603" providerId="ADAL" clId="{127CA465-14C8-46BA-B006-865E0AD06388}" dt="2021-07-23T03:56:44.747" v="2357"/>
          <ac:spMkLst>
            <pc:docMk/>
            <pc:sldMk cId="3188528292" sldId="260"/>
            <ac:spMk id="21" creationId="{44F628DA-9751-467F-B326-29C311B68C48}"/>
          </ac:spMkLst>
        </pc:spChg>
        <pc:spChg chg="del">
          <ac:chgData name="Prakash Hegde, Vishwajit" userId="20fb4e94-820d-410c-9981-8378b139e603" providerId="ADAL" clId="{127CA465-14C8-46BA-B006-865E0AD06388}" dt="2021-07-21T13:19:24.304" v="1992" actId="478"/>
          <ac:spMkLst>
            <pc:docMk/>
            <pc:sldMk cId="3188528292" sldId="260"/>
            <ac:spMk id="27" creationId="{F9DACD1F-E1F8-4F22-8687-0C63E3B75CC4}"/>
          </ac:spMkLst>
        </pc:spChg>
        <pc:spChg chg="del">
          <ac:chgData name="Prakash Hegde, Vishwajit" userId="20fb4e94-820d-410c-9981-8378b139e603" providerId="ADAL" clId="{127CA465-14C8-46BA-B006-865E0AD06388}" dt="2021-07-21T13:19:24.304" v="1992" actId="478"/>
          <ac:spMkLst>
            <pc:docMk/>
            <pc:sldMk cId="3188528292" sldId="260"/>
            <ac:spMk id="60" creationId="{977325B8-577E-45C0-BA7D-F968689CD7AD}"/>
          </ac:spMkLst>
        </pc:spChg>
        <pc:spChg chg="del">
          <ac:chgData name="Prakash Hegde, Vishwajit" userId="20fb4e94-820d-410c-9981-8378b139e603" providerId="ADAL" clId="{127CA465-14C8-46BA-B006-865E0AD06388}" dt="2021-07-21T13:19:17.655" v="1991" actId="478"/>
          <ac:spMkLst>
            <pc:docMk/>
            <pc:sldMk cId="3188528292" sldId="260"/>
            <ac:spMk id="62" creationId="{C3CA288C-AA64-4BBC-A52C-929F9D2D0C5D}"/>
          </ac:spMkLst>
        </pc:spChg>
        <pc:spChg chg="del">
          <ac:chgData name="Prakash Hegde, Vishwajit" userId="20fb4e94-820d-410c-9981-8378b139e603" providerId="ADAL" clId="{127CA465-14C8-46BA-B006-865E0AD06388}" dt="2021-07-21T13:19:17.655" v="1991" actId="478"/>
          <ac:spMkLst>
            <pc:docMk/>
            <pc:sldMk cId="3188528292" sldId="260"/>
            <ac:spMk id="63" creationId="{B619BCFD-A2B3-4FD9-9D06-76A0DEC0EE9F}"/>
          </ac:spMkLst>
        </pc:spChg>
        <pc:spChg chg="del">
          <ac:chgData name="Prakash Hegde, Vishwajit" userId="20fb4e94-820d-410c-9981-8378b139e603" providerId="ADAL" clId="{127CA465-14C8-46BA-B006-865E0AD06388}" dt="2021-07-21T13:19:17.655" v="1991" actId="478"/>
          <ac:spMkLst>
            <pc:docMk/>
            <pc:sldMk cId="3188528292" sldId="260"/>
            <ac:spMk id="64" creationId="{532DD58B-B29F-41AD-B45F-9C2F5C770CA1}"/>
          </ac:spMkLst>
        </pc:spChg>
        <pc:spChg chg="del">
          <ac:chgData name="Prakash Hegde, Vishwajit" userId="20fb4e94-820d-410c-9981-8378b139e603" providerId="ADAL" clId="{127CA465-14C8-46BA-B006-865E0AD06388}" dt="2021-07-21T13:19:17.655" v="1991" actId="478"/>
          <ac:spMkLst>
            <pc:docMk/>
            <pc:sldMk cId="3188528292" sldId="260"/>
            <ac:spMk id="65" creationId="{727C6A20-A56F-4092-B587-6B2891A0429D}"/>
          </ac:spMkLst>
        </pc:spChg>
        <pc:spChg chg="mod">
          <ac:chgData name="Prakash Hegde, Vishwajit" userId="20fb4e94-820d-410c-9981-8378b139e603" providerId="ADAL" clId="{127CA465-14C8-46BA-B006-865E0AD06388}" dt="2021-07-21T13:31:01.162" v="2100" actId="20577"/>
          <ac:spMkLst>
            <pc:docMk/>
            <pc:sldMk cId="3188528292" sldId="260"/>
            <ac:spMk id="72" creationId="{14A46931-AED3-4469-96A5-83A249118B36}"/>
          </ac:spMkLst>
        </pc:spChg>
        <pc:spChg chg="del">
          <ac:chgData name="Prakash Hegde, Vishwajit" userId="20fb4e94-820d-410c-9981-8378b139e603" providerId="ADAL" clId="{127CA465-14C8-46BA-B006-865E0AD06388}" dt="2021-07-21T13:19:17.655" v="1991" actId="478"/>
          <ac:spMkLst>
            <pc:docMk/>
            <pc:sldMk cId="3188528292" sldId="260"/>
            <ac:spMk id="73" creationId="{0F834400-3FE7-448F-8440-C9C6D8FF325D}"/>
          </ac:spMkLst>
        </pc:spChg>
        <pc:spChg chg="del">
          <ac:chgData name="Prakash Hegde, Vishwajit" userId="20fb4e94-820d-410c-9981-8378b139e603" providerId="ADAL" clId="{127CA465-14C8-46BA-B006-865E0AD06388}" dt="2021-07-21T13:19:17.655" v="1991" actId="478"/>
          <ac:spMkLst>
            <pc:docMk/>
            <pc:sldMk cId="3188528292" sldId="260"/>
            <ac:spMk id="74" creationId="{57CC28AC-7075-40DB-AA97-BC66AE0AECC3}"/>
          </ac:spMkLst>
        </pc:spChg>
        <pc:spChg chg="del">
          <ac:chgData name="Prakash Hegde, Vishwajit" userId="20fb4e94-820d-410c-9981-8378b139e603" providerId="ADAL" clId="{127CA465-14C8-46BA-B006-865E0AD06388}" dt="2021-07-21T13:19:17.655" v="1991" actId="478"/>
          <ac:spMkLst>
            <pc:docMk/>
            <pc:sldMk cId="3188528292" sldId="260"/>
            <ac:spMk id="75" creationId="{97879821-B749-454C-9893-4AF07B30AE86}"/>
          </ac:spMkLst>
        </pc:spChg>
        <pc:spChg chg="del">
          <ac:chgData name="Prakash Hegde, Vishwajit" userId="20fb4e94-820d-410c-9981-8378b139e603" providerId="ADAL" clId="{127CA465-14C8-46BA-B006-865E0AD06388}" dt="2021-07-21T13:19:17.655" v="1991" actId="478"/>
          <ac:spMkLst>
            <pc:docMk/>
            <pc:sldMk cId="3188528292" sldId="260"/>
            <ac:spMk id="76" creationId="{47AE27E4-3E9D-4CB6-ABFC-EC60EB01E079}"/>
          </ac:spMkLst>
        </pc:spChg>
      </pc:sldChg>
      <pc:sldChg chg="addSp delSp modSp add mod">
        <pc:chgData name="Prakash Hegde, Vishwajit" userId="20fb4e94-820d-410c-9981-8378b139e603" providerId="ADAL" clId="{127CA465-14C8-46BA-B006-865E0AD06388}" dt="2021-07-23T03:56:51.095" v="2359"/>
        <pc:sldMkLst>
          <pc:docMk/>
          <pc:sldMk cId="3442564510" sldId="261"/>
        </pc:sldMkLst>
        <pc:spChg chg="del">
          <ac:chgData name="Prakash Hegde, Vishwajit" userId="20fb4e94-820d-410c-9981-8378b139e603" providerId="ADAL" clId="{127CA465-14C8-46BA-B006-865E0AD06388}" dt="2021-07-23T03:56:50.702" v="2358" actId="478"/>
          <ac:spMkLst>
            <pc:docMk/>
            <pc:sldMk cId="3442564510" sldId="261"/>
            <ac:spMk id="4" creationId="{89DBD7EC-CAC8-4F3A-B2D5-2274E3796DC2}"/>
          </ac:spMkLst>
        </pc:spChg>
        <pc:spChg chg="add mod">
          <ac:chgData name="Prakash Hegde, Vishwajit" userId="20fb4e94-820d-410c-9981-8378b139e603" providerId="ADAL" clId="{127CA465-14C8-46BA-B006-865E0AD06388}" dt="2021-07-23T03:56:51.095" v="2359"/>
          <ac:spMkLst>
            <pc:docMk/>
            <pc:sldMk cId="3442564510" sldId="261"/>
            <ac:spMk id="21" creationId="{0EEDFABD-8EFE-4F49-B54B-636BB5F517B3}"/>
          </ac:spMkLst>
        </pc:spChg>
        <pc:spChg chg="del">
          <ac:chgData name="Prakash Hegde, Vishwajit" userId="20fb4e94-820d-410c-9981-8378b139e603" providerId="ADAL" clId="{127CA465-14C8-46BA-B006-865E0AD06388}" dt="2021-07-21T13:19:51.155" v="1994" actId="478"/>
          <ac:spMkLst>
            <pc:docMk/>
            <pc:sldMk cId="3442564510" sldId="261"/>
            <ac:spMk id="27" creationId="{F9DACD1F-E1F8-4F22-8687-0C63E3B75CC4}"/>
          </ac:spMkLst>
        </pc:spChg>
        <pc:spChg chg="del">
          <ac:chgData name="Prakash Hegde, Vishwajit" userId="20fb4e94-820d-410c-9981-8378b139e603" providerId="ADAL" clId="{127CA465-14C8-46BA-B006-865E0AD06388}" dt="2021-07-21T13:19:51.155" v="1994" actId="478"/>
          <ac:spMkLst>
            <pc:docMk/>
            <pc:sldMk cId="3442564510" sldId="261"/>
            <ac:spMk id="60" creationId="{977325B8-577E-45C0-BA7D-F968689CD7AD}"/>
          </ac:spMkLst>
        </pc:spChg>
        <pc:spChg chg="del">
          <ac:chgData name="Prakash Hegde, Vishwajit" userId="20fb4e94-820d-410c-9981-8378b139e603" providerId="ADAL" clId="{127CA465-14C8-46BA-B006-865E0AD06388}" dt="2021-07-21T13:19:51.155" v="1994" actId="478"/>
          <ac:spMkLst>
            <pc:docMk/>
            <pc:sldMk cId="3442564510" sldId="261"/>
            <ac:spMk id="61" creationId="{147499C7-F2C2-4779-B6F5-9B21AA9F50F3}"/>
          </ac:spMkLst>
        </pc:spChg>
        <pc:spChg chg="del">
          <ac:chgData name="Prakash Hegde, Vishwajit" userId="20fb4e94-820d-410c-9981-8378b139e603" providerId="ADAL" clId="{127CA465-14C8-46BA-B006-865E0AD06388}" dt="2021-07-21T13:19:44.057" v="1993" actId="478"/>
          <ac:spMkLst>
            <pc:docMk/>
            <pc:sldMk cId="3442564510" sldId="261"/>
            <ac:spMk id="63" creationId="{B619BCFD-A2B3-4FD9-9D06-76A0DEC0EE9F}"/>
          </ac:spMkLst>
        </pc:spChg>
        <pc:spChg chg="del">
          <ac:chgData name="Prakash Hegde, Vishwajit" userId="20fb4e94-820d-410c-9981-8378b139e603" providerId="ADAL" clId="{127CA465-14C8-46BA-B006-865E0AD06388}" dt="2021-07-21T13:19:44.057" v="1993" actId="478"/>
          <ac:spMkLst>
            <pc:docMk/>
            <pc:sldMk cId="3442564510" sldId="261"/>
            <ac:spMk id="64" creationId="{532DD58B-B29F-41AD-B45F-9C2F5C770CA1}"/>
          </ac:spMkLst>
        </pc:spChg>
        <pc:spChg chg="del">
          <ac:chgData name="Prakash Hegde, Vishwajit" userId="20fb4e94-820d-410c-9981-8378b139e603" providerId="ADAL" clId="{127CA465-14C8-46BA-B006-865E0AD06388}" dt="2021-07-21T13:19:44.057" v="1993" actId="478"/>
          <ac:spMkLst>
            <pc:docMk/>
            <pc:sldMk cId="3442564510" sldId="261"/>
            <ac:spMk id="65" creationId="{727C6A20-A56F-4092-B587-6B2891A0429D}"/>
          </ac:spMkLst>
        </pc:spChg>
        <pc:spChg chg="del">
          <ac:chgData name="Prakash Hegde, Vishwajit" userId="20fb4e94-820d-410c-9981-8378b139e603" providerId="ADAL" clId="{127CA465-14C8-46BA-B006-865E0AD06388}" dt="2021-07-21T13:19:51.155" v="1994" actId="478"/>
          <ac:spMkLst>
            <pc:docMk/>
            <pc:sldMk cId="3442564510" sldId="261"/>
            <ac:spMk id="72" creationId="{14A46931-AED3-4469-96A5-83A249118B36}"/>
          </ac:spMkLst>
        </pc:spChg>
        <pc:spChg chg="mod">
          <ac:chgData name="Prakash Hegde, Vishwajit" userId="20fb4e94-820d-410c-9981-8378b139e603" providerId="ADAL" clId="{127CA465-14C8-46BA-B006-865E0AD06388}" dt="2021-07-21T13:32:05.803" v="2155" actId="20577"/>
          <ac:spMkLst>
            <pc:docMk/>
            <pc:sldMk cId="3442564510" sldId="261"/>
            <ac:spMk id="73" creationId="{0F834400-3FE7-448F-8440-C9C6D8FF325D}"/>
          </ac:spMkLst>
        </pc:spChg>
        <pc:spChg chg="del">
          <ac:chgData name="Prakash Hegde, Vishwajit" userId="20fb4e94-820d-410c-9981-8378b139e603" providerId="ADAL" clId="{127CA465-14C8-46BA-B006-865E0AD06388}" dt="2021-07-21T13:19:44.057" v="1993" actId="478"/>
          <ac:spMkLst>
            <pc:docMk/>
            <pc:sldMk cId="3442564510" sldId="261"/>
            <ac:spMk id="74" creationId="{57CC28AC-7075-40DB-AA97-BC66AE0AECC3}"/>
          </ac:spMkLst>
        </pc:spChg>
        <pc:spChg chg="del">
          <ac:chgData name="Prakash Hegde, Vishwajit" userId="20fb4e94-820d-410c-9981-8378b139e603" providerId="ADAL" clId="{127CA465-14C8-46BA-B006-865E0AD06388}" dt="2021-07-21T13:19:44.057" v="1993" actId="478"/>
          <ac:spMkLst>
            <pc:docMk/>
            <pc:sldMk cId="3442564510" sldId="261"/>
            <ac:spMk id="75" creationId="{97879821-B749-454C-9893-4AF07B30AE86}"/>
          </ac:spMkLst>
        </pc:spChg>
        <pc:spChg chg="del">
          <ac:chgData name="Prakash Hegde, Vishwajit" userId="20fb4e94-820d-410c-9981-8378b139e603" providerId="ADAL" clId="{127CA465-14C8-46BA-B006-865E0AD06388}" dt="2021-07-21T13:19:44.057" v="1993" actId="478"/>
          <ac:spMkLst>
            <pc:docMk/>
            <pc:sldMk cId="3442564510" sldId="261"/>
            <ac:spMk id="76" creationId="{47AE27E4-3E9D-4CB6-ABFC-EC60EB01E079}"/>
          </ac:spMkLst>
        </pc:spChg>
      </pc:sldChg>
      <pc:sldChg chg="addSp delSp modSp add mod">
        <pc:chgData name="Prakash Hegde, Vishwajit" userId="20fb4e94-820d-410c-9981-8378b139e603" providerId="ADAL" clId="{127CA465-14C8-46BA-B006-865E0AD06388}" dt="2021-07-23T03:57:04.659" v="2363"/>
        <pc:sldMkLst>
          <pc:docMk/>
          <pc:sldMk cId="4262999612" sldId="262"/>
        </pc:sldMkLst>
        <pc:spChg chg="del">
          <ac:chgData name="Prakash Hegde, Vishwajit" userId="20fb4e94-820d-410c-9981-8378b139e603" providerId="ADAL" clId="{127CA465-14C8-46BA-B006-865E0AD06388}" dt="2021-07-23T03:57:03.834" v="2362" actId="478"/>
          <ac:spMkLst>
            <pc:docMk/>
            <pc:sldMk cId="4262999612" sldId="262"/>
            <ac:spMk id="4" creationId="{89DBD7EC-CAC8-4F3A-B2D5-2274E3796DC2}"/>
          </ac:spMkLst>
        </pc:spChg>
        <pc:spChg chg="add del mod">
          <ac:chgData name="Prakash Hegde, Vishwajit" userId="20fb4e94-820d-410c-9981-8378b139e603" providerId="ADAL" clId="{127CA465-14C8-46BA-B006-865E0AD06388}" dt="2021-07-23T03:57:02.150" v="2361"/>
          <ac:spMkLst>
            <pc:docMk/>
            <pc:sldMk cId="4262999612" sldId="262"/>
            <ac:spMk id="21" creationId="{A24ADDA1-A38A-4EE8-9C3D-B9E124B9CCBA}"/>
          </ac:spMkLst>
        </pc:spChg>
        <pc:spChg chg="add mod">
          <ac:chgData name="Prakash Hegde, Vishwajit" userId="20fb4e94-820d-410c-9981-8378b139e603" providerId="ADAL" clId="{127CA465-14C8-46BA-B006-865E0AD06388}" dt="2021-07-23T03:57:04.659" v="2363"/>
          <ac:spMkLst>
            <pc:docMk/>
            <pc:sldMk cId="4262999612" sldId="262"/>
            <ac:spMk id="22" creationId="{8CF03309-3012-4BEF-A3D1-03C9A6F4B87F}"/>
          </ac:spMkLst>
        </pc:spChg>
        <pc:spChg chg="del">
          <ac:chgData name="Prakash Hegde, Vishwajit" userId="20fb4e94-820d-410c-9981-8378b139e603" providerId="ADAL" clId="{127CA465-14C8-46BA-B006-865E0AD06388}" dt="2021-07-21T13:20:15.832" v="1996" actId="478"/>
          <ac:spMkLst>
            <pc:docMk/>
            <pc:sldMk cId="4262999612" sldId="262"/>
            <ac:spMk id="27" creationId="{F9DACD1F-E1F8-4F22-8687-0C63E3B75CC4}"/>
          </ac:spMkLst>
        </pc:spChg>
        <pc:spChg chg="del">
          <ac:chgData name="Prakash Hegde, Vishwajit" userId="20fb4e94-820d-410c-9981-8378b139e603" providerId="ADAL" clId="{127CA465-14C8-46BA-B006-865E0AD06388}" dt="2021-07-21T13:20:15.832" v="1996" actId="478"/>
          <ac:spMkLst>
            <pc:docMk/>
            <pc:sldMk cId="4262999612" sldId="262"/>
            <ac:spMk id="60" creationId="{977325B8-577E-45C0-BA7D-F968689CD7AD}"/>
          </ac:spMkLst>
        </pc:spChg>
        <pc:spChg chg="del">
          <ac:chgData name="Prakash Hegde, Vishwajit" userId="20fb4e94-820d-410c-9981-8378b139e603" providerId="ADAL" clId="{127CA465-14C8-46BA-B006-865E0AD06388}" dt="2021-07-21T13:20:15.832" v="1996" actId="478"/>
          <ac:spMkLst>
            <pc:docMk/>
            <pc:sldMk cId="4262999612" sldId="262"/>
            <ac:spMk id="61" creationId="{147499C7-F2C2-4779-B6F5-9B21AA9F50F3}"/>
          </ac:spMkLst>
        </pc:spChg>
        <pc:spChg chg="del">
          <ac:chgData name="Prakash Hegde, Vishwajit" userId="20fb4e94-820d-410c-9981-8378b139e603" providerId="ADAL" clId="{127CA465-14C8-46BA-B006-865E0AD06388}" dt="2021-07-21T13:20:15.832" v="1996" actId="478"/>
          <ac:spMkLst>
            <pc:docMk/>
            <pc:sldMk cId="4262999612" sldId="262"/>
            <ac:spMk id="62" creationId="{C3CA288C-AA64-4BBC-A52C-929F9D2D0C5D}"/>
          </ac:spMkLst>
        </pc:spChg>
        <pc:spChg chg="del">
          <ac:chgData name="Prakash Hegde, Vishwajit" userId="20fb4e94-820d-410c-9981-8378b139e603" providerId="ADAL" clId="{127CA465-14C8-46BA-B006-865E0AD06388}" dt="2021-07-21T13:20:06.824" v="1995" actId="478"/>
          <ac:spMkLst>
            <pc:docMk/>
            <pc:sldMk cId="4262999612" sldId="262"/>
            <ac:spMk id="64" creationId="{532DD58B-B29F-41AD-B45F-9C2F5C770CA1}"/>
          </ac:spMkLst>
        </pc:spChg>
        <pc:spChg chg="del">
          <ac:chgData name="Prakash Hegde, Vishwajit" userId="20fb4e94-820d-410c-9981-8378b139e603" providerId="ADAL" clId="{127CA465-14C8-46BA-B006-865E0AD06388}" dt="2021-07-21T13:20:06.824" v="1995" actId="478"/>
          <ac:spMkLst>
            <pc:docMk/>
            <pc:sldMk cId="4262999612" sldId="262"/>
            <ac:spMk id="65" creationId="{727C6A20-A56F-4092-B587-6B2891A0429D}"/>
          </ac:spMkLst>
        </pc:spChg>
        <pc:spChg chg="del">
          <ac:chgData name="Prakash Hegde, Vishwajit" userId="20fb4e94-820d-410c-9981-8378b139e603" providerId="ADAL" clId="{127CA465-14C8-46BA-B006-865E0AD06388}" dt="2021-07-21T13:20:15.832" v="1996" actId="478"/>
          <ac:spMkLst>
            <pc:docMk/>
            <pc:sldMk cId="4262999612" sldId="262"/>
            <ac:spMk id="72" creationId="{14A46931-AED3-4469-96A5-83A249118B36}"/>
          </ac:spMkLst>
        </pc:spChg>
        <pc:spChg chg="del">
          <ac:chgData name="Prakash Hegde, Vishwajit" userId="20fb4e94-820d-410c-9981-8378b139e603" providerId="ADAL" clId="{127CA465-14C8-46BA-B006-865E0AD06388}" dt="2021-07-21T13:20:22.031" v="1997" actId="478"/>
          <ac:spMkLst>
            <pc:docMk/>
            <pc:sldMk cId="4262999612" sldId="262"/>
            <ac:spMk id="73" creationId="{0F834400-3FE7-448F-8440-C9C6D8FF325D}"/>
          </ac:spMkLst>
        </pc:spChg>
        <pc:spChg chg="mod">
          <ac:chgData name="Prakash Hegde, Vishwajit" userId="20fb4e94-820d-410c-9981-8378b139e603" providerId="ADAL" clId="{127CA465-14C8-46BA-B006-865E0AD06388}" dt="2021-07-21T13:32:54.074" v="2176" actId="20577"/>
          <ac:spMkLst>
            <pc:docMk/>
            <pc:sldMk cId="4262999612" sldId="262"/>
            <ac:spMk id="74" creationId="{57CC28AC-7075-40DB-AA97-BC66AE0AECC3}"/>
          </ac:spMkLst>
        </pc:spChg>
        <pc:spChg chg="del">
          <ac:chgData name="Prakash Hegde, Vishwajit" userId="20fb4e94-820d-410c-9981-8378b139e603" providerId="ADAL" clId="{127CA465-14C8-46BA-B006-865E0AD06388}" dt="2021-07-21T13:20:06.824" v="1995" actId="478"/>
          <ac:spMkLst>
            <pc:docMk/>
            <pc:sldMk cId="4262999612" sldId="262"/>
            <ac:spMk id="75" creationId="{97879821-B749-454C-9893-4AF07B30AE86}"/>
          </ac:spMkLst>
        </pc:spChg>
        <pc:spChg chg="del">
          <ac:chgData name="Prakash Hegde, Vishwajit" userId="20fb4e94-820d-410c-9981-8378b139e603" providerId="ADAL" clId="{127CA465-14C8-46BA-B006-865E0AD06388}" dt="2021-07-21T13:20:06.824" v="1995" actId="478"/>
          <ac:spMkLst>
            <pc:docMk/>
            <pc:sldMk cId="4262999612" sldId="262"/>
            <ac:spMk id="76" creationId="{47AE27E4-3E9D-4CB6-ABFC-EC60EB01E079}"/>
          </ac:spMkLst>
        </pc:spChg>
      </pc:sldChg>
      <pc:sldChg chg="addSp delSp modSp add mod">
        <pc:chgData name="Prakash Hegde, Vishwajit" userId="20fb4e94-820d-410c-9981-8378b139e603" providerId="ADAL" clId="{127CA465-14C8-46BA-B006-865E0AD06388}" dt="2021-07-23T03:57:12.155" v="2365"/>
        <pc:sldMkLst>
          <pc:docMk/>
          <pc:sldMk cId="997014730" sldId="263"/>
        </pc:sldMkLst>
        <pc:spChg chg="del">
          <ac:chgData name="Prakash Hegde, Vishwajit" userId="20fb4e94-820d-410c-9981-8378b139e603" providerId="ADAL" clId="{127CA465-14C8-46BA-B006-865E0AD06388}" dt="2021-07-23T03:57:11.401" v="2364" actId="478"/>
          <ac:spMkLst>
            <pc:docMk/>
            <pc:sldMk cId="997014730" sldId="263"/>
            <ac:spMk id="4" creationId="{89DBD7EC-CAC8-4F3A-B2D5-2274E3796DC2}"/>
          </ac:spMkLst>
        </pc:spChg>
        <pc:spChg chg="add mod">
          <ac:chgData name="Prakash Hegde, Vishwajit" userId="20fb4e94-820d-410c-9981-8378b139e603" providerId="ADAL" clId="{127CA465-14C8-46BA-B006-865E0AD06388}" dt="2021-07-23T03:57:12.155" v="2365"/>
          <ac:spMkLst>
            <pc:docMk/>
            <pc:sldMk cId="997014730" sldId="263"/>
            <ac:spMk id="21" creationId="{C6A02BEB-950E-43C1-B0A7-379CEBDEE14D}"/>
          </ac:spMkLst>
        </pc:spChg>
        <pc:spChg chg="del">
          <ac:chgData name="Prakash Hegde, Vishwajit" userId="20fb4e94-820d-410c-9981-8378b139e603" providerId="ADAL" clId="{127CA465-14C8-46BA-B006-865E0AD06388}" dt="2021-07-21T13:20:39.732" v="1999" actId="478"/>
          <ac:spMkLst>
            <pc:docMk/>
            <pc:sldMk cId="997014730" sldId="263"/>
            <ac:spMk id="27" creationId="{F9DACD1F-E1F8-4F22-8687-0C63E3B75CC4}"/>
          </ac:spMkLst>
        </pc:spChg>
        <pc:spChg chg="del">
          <ac:chgData name="Prakash Hegde, Vishwajit" userId="20fb4e94-820d-410c-9981-8378b139e603" providerId="ADAL" clId="{127CA465-14C8-46BA-B006-865E0AD06388}" dt="2021-07-21T13:20:39.732" v="1999" actId="478"/>
          <ac:spMkLst>
            <pc:docMk/>
            <pc:sldMk cId="997014730" sldId="263"/>
            <ac:spMk id="60" creationId="{977325B8-577E-45C0-BA7D-F968689CD7AD}"/>
          </ac:spMkLst>
        </pc:spChg>
        <pc:spChg chg="del">
          <ac:chgData name="Prakash Hegde, Vishwajit" userId="20fb4e94-820d-410c-9981-8378b139e603" providerId="ADAL" clId="{127CA465-14C8-46BA-B006-865E0AD06388}" dt="2021-07-21T13:20:39.732" v="1999" actId="478"/>
          <ac:spMkLst>
            <pc:docMk/>
            <pc:sldMk cId="997014730" sldId="263"/>
            <ac:spMk id="61" creationId="{147499C7-F2C2-4779-B6F5-9B21AA9F50F3}"/>
          </ac:spMkLst>
        </pc:spChg>
        <pc:spChg chg="del">
          <ac:chgData name="Prakash Hegde, Vishwajit" userId="20fb4e94-820d-410c-9981-8378b139e603" providerId="ADAL" clId="{127CA465-14C8-46BA-B006-865E0AD06388}" dt="2021-07-21T13:20:39.732" v="1999" actId="478"/>
          <ac:spMkLst>
            <pc:docMk/>
            <pc:sldMk cId="997014730" sldId="263"/>
            <ac:spMk id="62" creationId="{C3CA288C-AA64-4BBC-A52C-929F9D2D0C5D}"/>
          </ac:spMkLst>
        </pc:spChg>
        <pc:spChg chg="del">
          <ac:chgData name="Prakash Hegde, Vishwajit" userId="20fb4e94-820d-410c-9981-8378b139e603" providerId="ADAL" clId="{127CA465-14C8-46BA-B006-865E0AD06388}" dt="2021-07-21T13:20:42.493" v="2000" actId="478"/>
          <ac:spMkLst>
            <pc:docMk/>
            <pc:sldMk cId="997014730" sldId="263"/>
            <ac:spMk id="63" creationId="{B619BCFD-A2B3-4FD9-9D06-76A0DEC0EE9F}"/>
          </ac:spMkLst>
        </pc:spChg>
        <pc:spChg chg="del">
          <ac:chgData name="Prakash Hegde, Vishwajit" userId="20fb4e94-820d-410c-9981-8378b139e603" providerId="ADAL" clId="{127CA465-14C8-46BA-B006-865E0AD06388}" dt="2021-07-21T13:20:30.054" v="1998" actId="478"/>
          <ac:spMkLst>
            <pc:docMk/>
            <pc:sldMk cId="997014730" sldId="263"/>
            <ac:spMk id="65" creationId="{727C6A20-A56F-4092-B587-6B2891A0429D}"/>
          </ac:spMkLst>
        </pc:spChg>
        <pc:spChg chg="del">
          <ac:chgData name="Prakash Hegde, Vishwajit" userId="20fb4e94-820d-410c-9981-8378b139e603" providerId="ADAL" clId="{127CA465-14C8-46BA-B006-865E0AD06388}" dt="2021-07-21T13:20:39.732" v="1999" actId="478"/>
          <ac:spMkLst>
            <pc:docMk/>
            <pc:sldMk cId="997014730" sldId="263"/>
            <ac:spMk id="72" creationId="{14A46931-AED3-4469-96A5-83A249118B36}"/>
          </ac:spMkLst>
        </pc:spChg>
        <pc:spChg chg="del">
          <ac:chgData name="Prakash Hegde, Vishwajit" userId="20fb4e94-820d-410c-9981-8378b139e603" providerId="ADAL" clId="{127CA465-14C8-46BA-B006-865E0AD06388}" dt="2021-07-21T13:20:39.732" v="1999" actId="478"/>
          <ac:spMkLst>
            <pc:docMk/>
            <pc:sldMk cId="997014730" sldId="263"/>
            <ac:spMk id="73" creationId="{0F834400-3FE7-448F-8440-C9C6D8FF325D}"/>
          </ac:spMkLst>
        </pc:spChg>
        <pc:spChg chg="del">
          <ac:chgData name="Prakash Hegde, Vishwajit" userId="20fb4e94-820d-410c-9981-8378b139e603" providerId="ADAL" clId="{127CA465-14C8-46BA-B006-865E0AD06388}" dt="2021-07-21T13:20:39.732" v="1999" actId="478"/>
          <ac:spMkLst>
            <pc:docMk/>
            <pc:sldMk cId="997014730" sldId="263"/>
            <ac:spMk id="74" creationId="{57CC28AC-7075-40DB-AA97-BC66AE0AECC3}"/>
          </ac:spMkLst>
        </pc:spChg>
        <pc:spChg chg="del">
          <ac:chgData name="Prakash Hegde, Vishwajit" userId="20fb4e94-820d-410c-9981-8378b139e603" providerId="ADAL" clId="{127CA465-14C8-46BA-B006-865E0AD06388}" dt="2021-07-21T13:20:30.054" v="1998" actId="478"/>
          <ac:spMkLst>
            <pc:docMk/>
            <pc:sldMk cId="997014730" sldId="263"/>
            <ac:spMk id="76" creationId="{47AE27E4-3E9D-4CB6-ABFC-EC60EB01E079}"/>
          </ac:spMkLst>
        </pc:spChg>
      </pc:sldChg>
      <pc:sldChg chg="addSp delSp modSp add mod">
        <pc:chgData name="Prakash Hegde, Vishwajit" userId="20fb4e94-820d-410c-9981-8378b139e603" providerId="ADAL" clId="{127CA465-14C8-46BA-B006-865E0AD06388}" dt="2021-07-23T03:57:32.203" v="2367"/>
        <pc:sldMkLst>
          <pc:docMk/>
          <pc:sldMk cId="3607204470" sldId="264"/>
        </pc:sldMkLst>
        <pc:spChg chg="del">
          <ac:chgData name="Prakash Hegde, Vishwajit" userId="20fb4e94-820d-410c-9981-8378b139e603" providerId="ADAL" clId="{127CA465-14C8-46BA-B006-865E0AD06388}" dt="2021-07-23T03:57:31.245" v="2366" actId="478"/>
          <ac:spMkLst>
            <pc:docMk/>
            <pc:sldMk cId="3607204470" sldId="264"/>
            <ac:spMk id="4" creationId="{89DBD7EC-CAC8-4F3A-B2D5-2274E3796DC2}"/>
          </ac:spMkLst>
        </pc:spChg>
        <pc:spChg chg="add mod">
          <ac:chgData name="Prakash Hegde, Vishwajit" userId="20fb4e94-820d-410c-9981-8378b139e603" providerId="ADAL" clId="{127CA465-14C8-46BA-B006-865E0AD06388}" dt="2021-07-23T03:57:32.203" v="2367"/>
          <ac:spMkLst>
            <pc:docMk/>
            <pc:sldMk cId="3607204470" sldId="264"/>
            <ac:spMk id="21" creationId="{569D04D3-7A68-4B8B-8A4E-0435E124999A}"/>
          </ac:spMkLst>
        </pc:spChg>
        <pc:spChg chg="add del">
          <ac:chgData name="Prakash Hegde, Vishwajit" userId="20fb4e94-820d-410c-9981-8378b139e603" providerId="ADAL" clId="{127CA465-14C8-46BA-B006-865E0AD06388}" dt="2021-07-21T13:21:18.696" v="2006" actId="478"/>
          <ac:spMkLst>
            <pc:docMk/>
            <pc:sldMk cId="3607204470" sldId="264"/>
            <ac:spMk id="27" creationId="{F9DACD1F-E1F8-4F22-8687-0C63E3B75CC4}"/>
          </ac:spMkLst>
        </pc:spChg>
        <pc:spChg chg="add del">
          <ac:chgData name="Prakash Hegde, Vishwajit" userId="20fb4e94-820d-410c-9981-8378b139e603" providerId="ADAL" clId="{127CA465-14C8-46BA-B006-865E0AD06388}" dt="2021-07-21T13:21:18.696" v="2006" actId="478"/>
          <ac:spMkLst>
            <pc:docMk/>
            <pc:sldMk cId="3607204470" sldId="264"/>
            <ac:spMk id="60" creationId="{977325B8-577E-45C0-BA7D-F968689CD7AD}"/>
          </ac:spMkLst>
        </pc:spChg>
        <pc:spChg chg="add del">
          <ac:chgData name="Prakash Hegde, Vishwajit" userId="20fb4e94-820d-410c-9981-8378b139e603" providerId="ADAL" clId="{127CA465-14C8-46BA-B006-865E0AD06388}" dt="2021-07-21T13:21:18.696" v="2006" actId="478"/>
          <ac:spMkLst>
            <pc:docMk/>
            <pc:sldMk cId="3607204470" sldId="264"/>
            <ac:spMk id="61" creationId="{147499C7-F2C2-4779-B6F5-9B21AA9F50F3}"/>
          </ac:spMkLst>
        </pc:spChg>
        <pc:spChg chg="add del">
          <ac:chgData name="Prakash Hegde, Vishwajit" userId="20fb4e94-820d-410c-9981-8378b139e603" providerId="ADAL" clId="{127CA465-14C8-46BA-B006-865E0AD06388}" dt="2021-07-21T13:21:18.696" v="2006" actId="478"/>
          <ac:spMkLst>
            <pc:docMk/>
            <pc:sldMk cId="3607204470" sldId="264"/>
            <ac:spMk id="62" creationId="{C3CA288C-AA64-4BBC-A52C-929F9D2D0C5D}"/>
          </ac:spMkLst>
        </pc:spChg>
        <pc:spChg chg="add del">
          <ac:chgData name="Prakash Hegde, Vishwajit" userId="20fb4e94-820d-410c-9981-8378b139e603" providerId="ADAL" clId="{127CA465-14C8-46BA-B006-865E0AD06388}" dt="2021-07-21T13:21:18.696" v="2006" actId="478"/>
          <ac:spMkLst>
            <pc:docMk/>
            <pc:sldMk cId="3607204470" sldId="264"/>
            <ac:spMk id="63" creationId="{B619BCFD-A2B3-4FD9-9D06-76A0DEC0EE9F}"/>
          </ac:spMkLst>
        </pc:spChg>
        <pc:spChg chg="add del">
          <ac:chgData name="Prakash Hegde, Vishwajit" userId="20fb4e94-820d-410c-9981-8378b139e603" providerId="ADAL" clId="{127CA465-14C8-46BA-B006-865E0AD06388}" dt="2021-07-21T13:21:18.696" v="2006" actId="478"/>
          <ac:spMkLst>
            <pc:docMk/>
            <pc:sldMk cId="3607204470" sldId="264"/>
            <ac:spMk id="64" creationId="{532DD58B-B29F-41AD-B45F-9C2F5C770CA1}"/>
          </ac:spMkLst>
        </pc:spChg>
        <pc:spChg chg="add del">
          <ac:chgData name="Prakash Hegde, Vishwajit" userId="20fb4e94-820d-410c-9981-8378b139e603" providerId="ADAL" clId="{127CA465-14C8-46BA-B006-865E0AD06388}" dt="2021-07-21T13:21:18.696" v="2006" actId="478"/>
          <ac:spMkLst>
            <pc:docMk/>
            <pc:sldMk cId="3607204470" sldId="264"/>
            <ac:spMk id="72" creationId="{14A46931-AED3-4469-96A5-83A249118B36}"/>
          </ac:spMkLst>
        </pc:spChg>
        <pc:spChg chg="add del">
          <ac:chgData name="Prakash Hegde, Vishwajit" userId="20fb4e94-820d-410c-9981-8378b139e603" providerId="ADAL" clId="{127CA465-14C8-46BA-B006-865E0AD06388}" dt="2021-07-21T13:21:18.696" v="2006" actId="478"/>
          <ac:spMkLst>
            <pc:docMk/>
            <pc:sldMk cId="3607204470" sldId="264"/>
            <ac:spMk id="73" creationId="{0F834400-3FE7-448F-8440-C9C6D8FF325D}"/>
          </ac:spMkLst>
        </pc:spChg>
        <pc:spChg chg="add del">
          <ac:chgData name="Prakash Hegde, Vishwajit" userId="20fb4e94-820d-410c-9981-8378b139e603" providerId="ADAL" clId="{127CA465-14C8-46BA-B006-865E0AD06388}" dt="2021-07-21T13:21:18.696" v="2006" actId="478"/>
          <ac:spMkLst>
            <pc:docMk/>
            <pc:sldMk cId="3607204470" sldId="264"/>
            <ac:spMk id="74" creationId="{57CC28AC-7075-40DB-AA97-BC66AE0AECC3}"/>
          </ac:spMkLst>
        </pc:spChg>
        <pc:spChg chg="add del">
          <ac:chgData name="Prakash Hegde, Vishwajit" userId="20fb4e94-820d-410c-9981-8378b139e603" providerId="ADAL" clId="{127CA465-14C8-46BA-B006-865E0AD06388}" dt="2021-07-21T13:21:21.358" v="2007" actId="478"/>
          <ac:spMkLst>
            <pc:docMk/>
            <pc:sldMk cId="3607204470" sldId="264"/>
            <ac:spMk id="75" creationId="{97879821-B749-454C-9893-4AF07B30AE86}"/>
          </ac:spMkLst>
        </pc:spChg>
      </pc:sldChg>
      <pc:sldChg chg="addSp delSp modSp add mod">
        <pc:chgData name="Prakash Hegde, Vishwajit" userId="20fb4e94-820d-410c-9981-8378b139e603" providerId="ADAL" clId="{127CA465-14C8-46BA-B006-865E0AD06388}" dt="2021-07-23T03:58:24.314" v="2369"/>
        <pc:sldMkLst>
          <pc:docMk/>
          <pc:sldMk cId="1784938528" sldId="265"/>
        </pc:sldMkLst>
        <pc:spChg chg="del mod">
          <ac:chgData name="Prakash Hegde, Vishwajit" userId="20fb4e94-820d-410c-9981-8378b139e603" providerId="ADAL" clId="{127CA465-14C8-46BA-B006-865E0AD06388}" dt="2021-07-23T03:58:23.853" v="2368" actId="478"/>
          <ac:spMkLst>
            <pc:docMk/>
            <pc:sldMk cId="1784938528" sldId="265"/>
            <ac:spMk id="4" creationId="{89DBD7EC-CAC8-4F3A-B2D5-2274E3796DC2}"/>
          </ac:spMkLst>
        </pc:spChg>
        <pc:spChg chg="add mod">
          <ac:chgData name="Prakash Hegde, Vishwajit" userId="20fb4e94-820d-410c-9981-8378b139e603" providerId="ADAL" clId="{127CA465-14C8-46BA-B006-865E0AD06388}" dt="2021-07-23T03:58:24.314" v="2369"/>
          <ac:spMkLst>
            <pc:docMk/>
            <pc:sldMk cId="1784938528" sldId="265"/>
            <ac:spMk id="31" creationId="{CF4772E7-3872-43C1-A2BC-367EC3E49D2A}"/>
          </ac:spMkLst>
        </pc:spChg>
        <pc:spChg chg="mod">
          <ac:chgData name="Prakash Hegde, Vishwajit" userId="20fb4e94-820d-410c-9981-8378b139e603" providerId="ADAL" clId="{127CA465-14C8-46BA-B006-865E0AD06388}" dt="2021-07-21T13:33:24.472" v="2177"/>
          <ac:spMkLst>
            <pc:docMk/>
            <pc:sldMk cId="1784938528" sldId="265"/>
            <ac:spMk id="72" creationId="{14A46931-AED3-4469-96A5-83A249118B36}"/>
          </ac:spMkLst>
        </pc:spChg>
        <pc:spChg chg="mod">
          <ac:chgData name="Prakash Hegde, Vishwajit" userId="20fb4e94-820d-410c-9981-8378b139e603" providerId="ADAL" clId="{127CA465-14C8-46BA-B006-865E0AD06388}" dt="2021-07-21T13:33:39.643" v="2178"/>
          <ac:spMkLst>
            <pc:docMk/>
            <pc:sldMk cId="1784938528" sldId="265"/>
            <ac:spMk id="73" creationId="{0F834400-3FE7-448F-8440-C9C6D8FF325D}"/>
          </ac:spMkLst>
        </pc:spChg>
        <pc:spChg chg="mod">
          <ac:chgData name="Prakash Hegde, Vishwajit" userId="20fb4e94-820d-410c-9981-8378b139e603" providerId="ADAL" clId="{127CA465-14C8-46BA-B006-865E0AD06388}" dt="2021-07-21T13:34:01.567" v="2179"/>
          <ac:spMkLst>
            <pc:docMk/>
            <pc:sldMk cId="1784938528" sldId="265"/>
            <ac:spMk id="74" creationId="{57CC28AC-7075-40DB-AA97-BC66AE0AECC3}"/>
          </ac:spMkLst>
        </pc:spChg>
      </pc:sldChg>
      <pc:sldChg chg="addSp delSp modSp add mod">
        <pc:chgData name="Prakash Hegde, Vishwajit" userId="20fb4e94-820d-410c-9981-8378b139e603" providerId="ADAL" clId="{127CA465-14C8-46BA-B006-865E0AD06388}" dt="2021-07-23T03:56:27.463" v="2353"/>
        <pc:sldMkLst>
          <pc:docMk/>
          <pc:sldMk cId="3198185038" sldId="266"/>
        </pc:sldMkLst>
        <pc:spChg chg="del">
          <ac:chgData name="Prakash Hegde, Vishwajit" userId="20fb4e94-820d-410c-9981-8378b139e603" providerId="ADAL" clId="{127CA465-14C8-46BA-B006-865E0AD06388}" dt="2021-07-23T03:56:26.762" v="2352" actId="478"/>
          <ac:spMkLst>
            <pc:docMk/>
            <pc:sldMk cId="3198185038" sldId="266"/>
            <ac:spMk id="4" creationId="{89DBD7EC-CAC8-4F3A-B2D5-2274E3796DC2}"/>
          </ac:spMkLst>
        </pc:spChg>
        <pc:spChg chg="add mod">
          <ac:chgData name="Prakash Hegde, Vishwajit" userId="20fb4e94-820d-410c-9981-8378b139e603" providerId="ADAL" clId="{127CA465-14C8-46BA-B006-865E0AD06388}" dt="2021-07-23T03:56:27.463" v="2353"/>
          <ac:spMkLst>
            <pc:docMk/>
            <pc:sldMk cId="3198185038" sldId="266"/>
            <ac:spMk id="19" creationId="{101EC793-7DDB-4C6D-8052-7C687F08513F}"/>
          </ac:spMkLst>
        </pc:spChg>
      </pc:sldChg>
      <pc:sldChg chg="addSp delSp modSp new mod">
        <pc:chgData name="Prakash Hegde, Vishwajit" userId="20fb4e94-820d-410c-9981-8378b139e603" providerId="ADAL" clId="{127CA465-14C8-46BA-B006-865E0AD06388}" dt="2021-07-23T04:08:27.249" v="2374"/>
        <pc:sldMkLst>
          <pc:docMk/>
          <pc:sldMk cId="1702585144" sldId="267"/>
        </pc:sldMkLst>
        <pc:spChg chg="add del mod">
          <ac:chgData name="Prakash Hegde, Vishwajit" userId="20fb4e94-820d-410c-9981-8378b139e603" providerId="ADAL" clId="{127CA465-14C8-46BA-B006-865E0AD06388}" dt="2021-07-22T09:24:19.037" v="2221" actId="478"/>
          <ac:spMkLst>
            <pc:docMk/>
            <pc:sldMk cId="1702585144" sldId="267"/>
            <ac:spMk id="2" creationId="{47578808-911F-447F-BC30-B3C45A49249B}"/>
          </ac:spMkLst>
        </pc:spChg>
        <pc:spChg chg="add del mod">
          <ac:chgData name="Prakash Hegde, Vishwajit" userId="20fb4e94-820d-410c-9981-8378b139e603" providerId="ADAL" clId="{127CA465-14C8-46BA-B006-865E0AD06388}" dt="2021-07-22T09:24:20.541" v="2222" actId="478"/>
          <ac:spMkLst>
            <pc:docMk/>
            <pc:sldMk cId="1702585144" sldId="267"/>
            <ac:spMk id="3" creationId="{12CD2D57-1EF0-4FDC-A833-12CBF240C5A2}"/>
          </ac:spMkLst>
        </pc:spChg>
        <pc:spChg chg="add del mod">
          <ac:chgData name="Prakash Hegde, Vishwajit" userId="20fb4e94-820d-410c-9981-8378b139e603" providerId="ADAL" clId="{127CA465-14C8-46BA-B006-865E0AD06388}" dt="2021-07-22T09:27:17.302" v="2305" actId="21"/>
          <ac:spMkLst>
            <pc:docMk/>
            <pc:sldMk cId="1702585144" sldId="267"/>
            <ac:spMk id="4" creationId="{F603AE68-8101-4226-9064-5DAF6CD24442}"/>
          </ac:spMkLst>
        </pc:spChg>
        <pc:spChg chg="add del mod">
          <ac:chgData name="Prakash Hegde, Vishwajit" userId="20fb4e94-820d-410c-9981-8378b139e603" providerId="ADAL" clId="{127CA465-14C8-46BA-B006-865E0AD06388}" dt="2021-07-22T09:27:17.302" v="2305" actId="21"/>
          <ac:spMkLst>
            <pc:docMk/>
            <pc:sldMk cId="1702585144" sldId="267"/>
            <ac:spMk id="5" creationId="{666D915A-CBE9-475F-AB2D-CF04049C3DF0}"/>
          </ac:spMkLst>
        </pc:spChg>
        <pc:spChg chg="add del mod">
          <ac:chgData name="Prakash Hegde, Vishwajit" userId="20fb4e94-820d-410c-9981-8378b139e603" providerId="ADAL" clId="{127CA465-14C8-46BA-B006-865E0AD06388}" dt="2021-07-22T09:27:35.784" v="2308" actId="478"/>
          <ac:spMkLst>
            <pc:docMk/>
            <pc:sldMk cId="1702585144" sldId="267"/>
            <ac:spMk id="6" creationId="{8491BC50-6A6E-4998-B5DD-831FEC9B8474}"/>
          </ac:spMkLst>
        </pc:spChg>
        <pc:spChg chg="add del mod">
          <ac:chgData name="Prakash Hegde, Vishwajit" userId="20fb4e94-820d-410c-9981-8378b139e603" providerId="ADAL" clId="{127CA465-14C8-46BA-B006-865E0AD06388}" dt="2021-07-22T09:27:35.784" v="2308" actId="478"/>
          <ac:spMkLst>
            <pc:docMk/>
            <pc:sldMk cId="1702585144" sldId="267"/>
            <ac:spMk id="7" creationId="{3969B310-FB96-4FE8-B339-69C4CCB9C719}"/>
          </ac:spMkLst>
        </pc:spChg>
        <pc:spChg chg="add mod">
          <ac:chgData name="Prakash Hegde, Vishwajit" userId="20fb4e94-820d-410c-9981-8378b139e603" providerId="ADAL" clId="{127CA465-14C8-46BA-B006-865E0AD06388}" dt="2021-07-22T09:31:11.301" v="2318" actId="1076"/>
          <ac:spMkLst>
            <pc:docMk/>
            <pc:sldMk cId="1702585144" sldId="267"/>
            <ac:spMk id="8" creationId="{696D6DEF-13F2-46F5-91E0-009B65497465}"/>
          </ac:spMkLst>
        </pc:spChg>
        <pc:spChg chg="add mod">
          <ac:chgData name="Prakash Hegde, Vishwajit" userId="20fb4e94-820d-410c-9981-8378b139e603" providerId="ADAL" clId="{127CA465-14C8-46BA-B006-865E0AD06388}" dt="2021-07-22T09:31:11.301" v="2318" actId="1076"/>
          <ac:spMkLst>
            <pc:docMk/>
            <pc:sldMk cId="1702585144" sldId="267"/>
            <ac:spMk id="9" creationId="{E6B59287-5955-4ACC-8731-21BBBB3FC925}"/>
          </ac:spMkLst>
        </pc:spChg>
        <pc:picChg chg="add mod">
          <ac:chgData name="Prakash Hegde, Vishwajit" userId="20fb4e94-820d-410c-9981-8378b139e603" providerId="ADAL" clId="{127CA465-14C8-46BA-B006-865E0AD06388}" dt="2021-07-23T04:08:27.249" v="2374"/>
          <ac:picMkLst>
            <pc:docMk/>
            <pc:sldMk cId="1702585144" sldId="267"/>
            <ac:picMk id="6" creationId="{69187830-C801-4D04-96D3-721617877F94}"/>
          </ac:picMkLst>
        </pc:picChg>
        <pc:picChg chg="add mod">
          <ac:chgData name="Prakash Hegde, Vishwajit" userId="20fb4e94-820d-410c-9981-8378b139e603" providerId="ADAL" clId="{127CA465-14C8-46BA-B006-865E0AD06388}" dt="2021-07-22T09:38:41.240" v="2325" actId="14100"/>
          <ac:picMkLst>
            <pc:docMk/>
            <pc:sldMk cId="1702585144" sldId="267"/>
            <ac:picMk id="11" creationId="{718AD438-1943-4006-B66D-992BFB8CB162}"/>
          </ac:picMkLst>
        </pc:picChg>
        <pc:picChg chg="add mod">
          <ac:chgData name="Prakash Hegde, Vishwajit" userId="20fb4e94-820d-410c-9981-8378b139e603" providerId="ADAL" clId="{127CA465-14C8-46BA-B006-865E0AD06388}" dt="2021-07-22T09:40:49.852" v="2331" actId="1076"/>
          <ac:picMkLst>
            <pc:docMk/>
            <pc:sldMk cId="1702585144" sldId="267"/>
            <ac:picMk id="13" creationId="{79202FCD-C57D-431C-884A-AF4105CF9A78}"/>
          </ac:picMkLst>
        </pc:picChg>
      </pc:sldChg>
      <pc:sldChg chg="addSp modSp new mod">
        <pc:chgData name="Prakash Hegde, Vishwajit" userId="20fb4e94-820d-410c-9981-8378b139e603" providerId="ADAL" clId="{127CA465-14C8-46BA-B006-865E0AD06388}" dt="2021-07-23T04:08:30.093" v="2375"/>
        <pc:sldMkLst>
          <pc:docMk/>
          <pc:sldMk cId="245879724" sldId="268"/>
        </pc:sldMkLst>
        <pc:picChg chg="add mod">
          <ac:chgData name="Prakash Hegde, Vishwajit" userId="20fb4e94-820d-410c-9981-8378b139e603" providerId="ADAL" clId="{127CA465-14C8-46BA-B006-865E0AD06388}" dt="2021-07-23T04:07:16.622" v="2373" actId="962"/>
          <ac:picMkLst>
            <pc:docMk/>
            <pc:sldMk cId="245879724" sldId="268"/>
            <ac:picMk id="3" creationId="{DF5D4B4A-A6C0-492D-9C51-13F3FE167803}"/>
          </ac:picMkLst>
        </pc:picChg>
        <pc:picChg chg="add mod">
          <ac:chgData name="Prakash Hegde, Vishwajit" userId="20fb4e94-820d-410c-9981-8378b139e603" providerId="ADAL" clId="{127CA465-14C8-46BA-B006-865E0AD06388}" dt="2021-07-23T04:08:30.093" v="2375"/>
          <ac:picMkLst>
            <pc:docMk/>
            <pc:sldMk cId="245879724" sldId="268"/>
            <ac:picMk id="4" creationId="{0E68A2A9-F150-420B-9047-032FE1E631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DCC1-E32D-49CF-A9E5-6AB52F21C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2510B-A3E8-459A-93DC-998D5DEAC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48705-EA48-4C3D-9793-5FA1F563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552F-9834-4FB4-A3CA-6D66A1AA68B7}" type="datetimeFigureOut">
              <a:rPr lang="en-US" smtClean="0"/>
              <a:t>07/23/2021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DEECD-9773-4F30-B9D4-850CF420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E5E6D-7158-4D46-8A21-44A11486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CF67-4B58-4C5A-AAA6-86BBC1765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A0E5-DA12-428B-B47E-91EFE1F2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FBB9B-C976-4F0B-AA49-4B91E1A52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BA643-1966-4F47-BB3C-F7A9FED6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552F-9834-4FB4-A3CA-6D66A1AA68B7}" type="datetimeFigureOut">
              <a:rPr lang="en-US" smtClean="0"/>
              <a:t>07/23/2021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5B0A-703C-44BA-9D91-29BF37B6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589B5-97F0-4124-8890-5D16BCB5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CF67-4B58-4C5A-AAA6-86BBC1765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6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B3AF0-2319-4EB3-9172-DAE102A00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A291F-A4AD-43D9-AF66-33841B646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592B1-1F08-47EE-AF33-B1CF97F6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552F-9834-4FB4-A3CA-6D66A1AA68B7}" type="datetimeFigureOut">
              <a:rPr lang="en-US" smtClean="0"/>
              <a:t>07/23/2021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0785E-37B9-4C4E-984B-871BA866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CB99-2B6D-45F3-9FF1-B9B5542C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CF67-4B58-4C5A-AAA6-86BBC1765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2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501C-A01C-4134-9ED8-C0244E73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5AA46-C264-461E-8A21-6FA386B0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2410-3882-4F65-8010-B5CC980E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552F-9834-4FB4-A3CA-6D66A1AA68B7}" type="datetimeFigureOut">
              <a:rPr lang="en-US" smtClean="0"/>
              <a:t>07/23/2021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FF537-3E7B-4273-BC6D-DBA98B2D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8917-BD76-4764-A347-A9EC7308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CF67-4B58-4C5A-AAA6-86BBC1765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1FCE-038B-458D-AB1A-7A31E2B2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D366A-A910-488A-B644-05AEFF4FE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D936C-B94A-4B7F-9928-2BF967BE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552F-9834-4FB4-A3CA-6D66A1AA68B7}" type="datetimeFigureOut">
              <a:rPr lang="en-US" smtClean="0"/>
              <a:t>07/23/2021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28A4C-97D6-4388-8FD3-15A3D2A9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A9D6B-81E4-4652-A850-B0A7C7D9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CF67-4B58-4C5A-AAA6-86BBC1765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8085-D19C-4AD9-B04F-9869E4B8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C5F7-F761-4B7F-8564-85DD0946D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C3BF4-EF44-4A44-99C7-1EEFAC929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A0524-848E-48D7-BC74-64254A49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552F-9834-4FB4-A3CA-6D66A1AA68B7}" type="datetimeFigureOut">
              <a:rPr lang="en-US" smtClean="0"/>
              <a:t>07/23/2021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1A2A0-8775-47F4-B4DD-1D78C9B1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5B89F-CD6D-4978-BA17-EBC370B3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CF67-4B58-4C5A-AAA6-86BBC1765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8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2FA2-C45D-4E38-BD59-8450F42B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BA5B3-369A-48BF-B3E5-9D7FA28A1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CE3CB-891A-4264-A8BB-505D71EC6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D197A-A671-4D95-BFF0-6824047CE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75C6D-6EC5-4091-B775-ACC37B3F0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EAD4E-5FB5-4B35-A700-EF1B1C65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552F-9834-4FB4-A3CA-6D66A1AA68B7}" type="datetimeFigureOut">
              <a:rPr lang="en-US" smtClean="0"/>
              <a:t>07/23/2021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AA149-E85B-4386-92C1-64D8B47A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5F78D-1B2E-43BE-B10F-5CCEE925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CF67-4B58-4C5A-AAA6-86BBC1765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7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882E-35AD-4983-B238-A11DEDAB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EF802-8E17-4F3D-B6B5-393D3F18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552F-9834-4FB4-A3CA-6D66A1AA68B7}" type="datetimeFigureOut">
              <a:rPr lang="en-US" smtClean="0"/>
              <a:t>07/23/2021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BC5FD-59A6-43DF-9FB5-41121DC1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50CB3-050B-45E2-9645-287F1FC5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CF67-4B58-4C5A-AAA6-86BBC1765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2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825F9-0BBA-4B73-88C8-CF1F8749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552F-9834-4FB4-A3CA-6D66A1AA68B7}" type="datetimeFigureOut">
              <a:rPr lang="en-US" smtClean="0"/>
              <a:t>07/23/2021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2880E-32B1-4A34-BD7C-3CE70799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29E5C-A77D-49C3-B7B8-916D5C48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CF67-4B58-4C5A-AAA6-86BBC1765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B9E5-A60C-4BBB-AEA2-7A4D4F65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C68E-541F-47B0-B0AF-089B54487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D96DC-9BE7-4C09-9DB0-C8CD4B7DD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E0755-4504-48C5-98D6-40B8B382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552F-9834-4FB4-A3CA-6D66A1AA68B7}" type="datetimeFigureOut">
              <a:rPr lang="en-US" smtClean="0"/>
              <a:t>07/23/2021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8AD18-8AA8-4B62-A63C-713ADC74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4ECA-B83D-43D3-8D77-BC3238A3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CF67-4B58-4C5A-AAA6-86BBC1765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5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0A23-6B58-46E8-ABA3-F016D8A4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6FF24-EB8C-4E1D-9183-71C06DDAA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322E7-A528-4213-AF5A-3BE2063C6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06743-0794-47E8-AD57-A353626A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552F-9834-4FB4-A3CA-6D66A1AA68B7}" type="datetimeFigureOut">
              <a:rPr lang="en-US" smtClean="0"/>
              <a:t>07/23/2021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90CDB-B198-4F3E-8666-827B3B77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39058-C5AB-4C5D-BF1E-8A900343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CF67-4B58-4C5A-AAA6-86BBC1765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9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879DC-E454-4B6B-9060-2535DE7D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48517-A909-46DE-8A3C-F3D16188A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52E8-ABE1-4BBD-BB84-568651851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552F-9834-4FB4-A3CA-6D66A1AA68B7}" type="datetimeFigureOut">
              <a:rPr lang="en-US" smtClean="0"/>
              <a:t>07/23/2021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DFFD8-2169-4D3E-A92D-0B99014E9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4C8E4-DEEB-4FC3-978E-C63FBB0DF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DCF67-4B58-4C5A-AAA6-86BBC1765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5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C93905-9672-4F8F-82B0-D56B74DFCAC6}"/>
              </a:ext>
            </a:extLst>
          </p:cNvPr>
          <p:cNvSpPr/>
          <p:nvPr/>
        </p:nvSpPr>
        <p:spPr>
          <a:xfrm>
            <a:off x="1377802" y="1087179"/>
            <a:ext cx="9436396" cy="4683642"/>
          </a:xfrm>
          <a:prstGeom prst="rect">
            <a:avLst/>
          </a:prstGeom>
          <a:solidFill>
            <a:srgbClr val="38777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  <a:highlight>
                <a:srgbClr val="008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13D60-8C3F-40DB-BA5F-8EC44326BF9A}"/>
              </a:ext>
            </a:extLst>
          </p:cNvPr>
          <p:cNvSpPr txBox="1"/>
          <p:nvPr/>
        </p:nvSpPr>
        <p:spPr>
          <a:xfrm>
            <a:off x="1619693" y="2921168"/>
            <a:ext cx="89526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roxima"/>
              </a:rPr>
              <a:t>Vendor’s News Analysis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Proxima"/>
            </a:endParaRPr>
          </a:p>
          <a:p>
            <a:r>
              <a:rPr lang="en-US" sz="2000" dirty="0">
                <a:solidFill>
                  <a:schemeClr val="bg1"/>
                </a:solidFill>
                <a:latin typeface="Proxima"/>
              </a:rPr>
              <a:t>Internship Project by Vishwajit Prakash Hegde</a:t>
            </a:r>
          </a:p>
          <a:p>
            <a:r>
              <a:rPr lang="en-US" sz="2000" dirty="0">
                <a:solidFill>
                  <a:schemeClr val="bg1"/>
                </a:solidFill>
                <a:latin typeface="Proxima"/>
              </a:rPr>
              <a:t>Mentors: Indraneel Biswas, Dhiman Bhadore</a:t>
            </a:r>
          </a:p>
          <a:p>
            <a:r>
              <a:rPr lang="en-US" sz="2000" dirty="0">
                <a:solidFill>
                  <a:schemeClr val="bg1"/>
                </a:solidFill>
                <a:latin typeface="Proxima"/>
              </a:rPr>
              <a:t>Manager: Suresh Shanmugam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334270-2B7A-407A-A520-18368BBC9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307" y="6408175"/>
            <a:ext cx="1474381" cy="3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9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F1E5EC-51A4-4DF1-8CAC-DA5A1EC42BD2}"/>
              </a:ext>
            </a:extLst>
          </p:cNvPr>
          <p:cNvSpPr/>
          <p:nvPr/>
        </p:nvSpPr>
        <p:spPr>
          <a:xfrm>
            <a:off x="2" y="162146"/>
            <a:ext cx="967562" cy="337584"/>
          </a:xfrm>
          <a:prstGeom prst="rect">
            <a:avLst/>
          </a:prstGeom>
          <a:solidFill>
            <a:srgbClr val="38777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  <a:highlight>
                <a:srgbClr val="008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2C554-A2AD-43DD-9CAC-AC943B5E5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307" y="6408175"/>
            <a:ext cx="1474381" cy="3194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3997B7-9EFB-47C9-B22A-168CA7D4F314}"/>
              </a:ext>
            </a:extLst>
          </p:cNvPr>
          <p:cNvSpPr/>
          <p:nvPr/>
        </p:nvSpPr>
        <p:spPr>
          <a:xfrm>
            <a:off x="0" y="579516"/>
            <a:ext cx="1552353" cy="337584"/>
          </a:xfrm>
          <a:prstGeom prst="rect">
            <a:avLst/>
          </a:prstGeom>
          <a:solidFill>
            <a:srgbClr val="38777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  <a:highlight>
                <a:srgbClr val="008000"/>
              </a:highlight>
              <a:latin typeface="Proxim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B483A-7760-4261-9249-8562D4EBAEBC}"/>
              </a:ext>
            </a:extLst>
          </p:cNvPr>
          <p:cNvSpPr txBox="1"/>
          <p:nvPr/>
        </p:nvSpPr>
        <p:spPr>
          <a:xfrm>
            <a:off x="-71612" y="563642"/>
            <a:ext cx="182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xima"/>
              </a:rPr>
              <a:t>Project Pipeline  </a:t>
            </a: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89E96074-3654-48BD-A5E3-9CF4F667EDD2}"/>
              </a:ext>
            </a:extLst>
          </p:cNvPr>
          <p:cNvSpPr/>
          <p:nvPr/>
        </p:nvSpPr>
        <p:spPr>
          <a:xfrm rot="5400000">
            <a:off x="2091919" y="845367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296B160C-8865-4514-B566-A671748E88C6}"/>
              </a:ext>
            </a:extLst>
          </p:cNvPr>
          <p:cNvSpPr/>
          <p:nvPr/>
        </p:nvSpPr>
        <p:spPr>
          <a:xfrm rot="5400000">
            <a:off x="2091919" y="1710148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Chevron 55">
            <a:extLst>
              <a:ext uri="{FF2B5EF4-FFF2-40B4-BE49-F238E27FC236}">
                <a16:creationId xmlns:a16="http://schemas.microsoft.com/office/drawing/2014/main" id="{1DBC326C-8E23-4A34-B79B-98E6F3824A61}"/>
              </a:ext>
            </a:extLst>
          </p:cNvPr>
          <p:cNvSpPr/>
          <p:nvPr/>
        </p:nvSpPr>
        <p:spPr>
          <a:xfrm rot="5400000">
            <a:off x="2091919" y="2574929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CD9CA125-9CC3-4EB7-BE71-4B63BFB74ECE}"/>
              </a:ext>
            </a:extLst>
          </p:cNvPr>
          <p:cNvSpPr/>
          <p:nvPr/>
        </p:nvSpPr>
        <p:spPr>
          <a:xfrm rot="5400000">
            <a:off x="2091919" y="3439710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Arrow: Chevron 57">
            <a:extLst>
              <a:ext uri="{FF2B5EF4-FFF2-40B4-BE49-F238E27FC236}">
                <a16:creationId xmlns:a16="http://schemas.microsoft.com/office/drawing/2014/main" id="{8423491B-B603-4105-83AF-7DBE56A5CC2D}"/>
              </a:ext>
            </a:extLst>
          </p:cNvPr>
          <p:cNvSpPr/>
          <p:nvPr/>
        </p:nvSpPr>
        <p:spPr>
          <a:xfrm rot="5400000">
            <a:off x="2091918" y="4304491"/>
            <a:ext cx="1129626" cy="1273092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4B70BB78-2F50-460C-B85D-0293DBCFA4C7}"/>
              </a:ext>
            </a:extLst>
          </p:cNvPr>
          <p:cNvSpPr/>
          <p:nvPr/>
        </p:nvSpPr>
        <p:spPr>
          <a:xfrm rot="5400000">
            <a:off x="2091918" y="5169272"/>
            <a:ext cx="1129626" cy="1273092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77325B8-577E-45C0-BA7D-F968689CD7AD}"/>
              </a:ext>
            </a:extLst>
          </p:cNvPr>
          <p:cNvSpPr/>
          <p:nvPr/>
        </p:nvSpPr>
        <p:spPr>
          <a:xfrm>
            <a:off x="3293277" y="932974"/>
            <a:ext cx="6786389" cy="7628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47499C7-F2C2-4779-B6F5-9B21AA9F50F3}"/>
              </a:ext>
            </a:extLst>
          </p:cNvPr>
          <p:cNvSpPr/>
          <p:nvPr/>
        </p:nvSpPr>
        <p:spPr>
          <a:xfrm>
            <a:off x="3293277" y="1810272"/>
            <a:ext cx="6786389" cy="7628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CA288C-AA64-4BBC-A52C-929F9D2D0C5D}"/>
              </a:ext>
            </a:extLst>
          </p:cNvPr>
          <p:cNvSpPr/>
          <p:nvPr/>
        </p:nvSpPr>
        <p:spPr>
          <a:xfrm>
            <a:off x="3293277" y="2682179"/>
            <a:ext cx="6786389" cy="7628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619BCFD-A2B3-4FD9-9D06-76A0DEC0EE9F}"/>
              </a:ext>
            </a:extLst>
          </p:cNvPr>
          <p:cNvSpPr/>
          <p:nvPr/>
        </p:nvSpPr>
        <p:spPr>
          <a:xfrm>
            <a:off x="3293277" y="3548322"/>
            <a:ext cx="6786389" cy="7628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2DD58B-B29F-41AD-B45F-9C2F5C770CA1}"/>
              </a:ext>
            </a:extLst>
          </p:cNvPr>
          <p:cNvSpPr/>
          <p:nvPr/>
        </p:nvSpPr>
        <p:spPr>
          <a:xfrm>
            <a:off x="3293277" y="4414465"/>
            <a:ext cx="6786389" cy="7628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27C6A20-A56F-4092-B587-6B2891A0429D}"/>
              </a:ext>
            </a:extLst>
          </p:cNvPr>
          <p:cNvSpPr/>
          <p:nvPr/>
        </p:nvSpPr>
        <p:spPr>
          <a:xfrm>
            <a:off x="3293277" y="5288699"/>
            <a:ext cx="6786389" cy="7628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39E3E9-3BA2-4E63-9A37-1AFE2D45F23D}"/>
              </a:ext>
            </a:extLst>
          </p:cNvPr>
          <p:cNvSpPr txBox="1"/>
          <p:nvPr/>
        </p:nvSpPr>
        <p:spPr>
          <a:xfrm>
            <a:off x="1935489" y="1339185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Input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2BE56A-35E6-44F3-8938-D45DFAE624BA}"/>
              </a:ext>
            </a:extLst>
          </p:cNvPr>
          <p:cNvSpPr txBox="1"/>
          <p:nvPr/>
        </p:nvSpPr>
        <p:spPr>
          <a:xfrm>
            <a:off x="1935489" y="2195337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Web Scraping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208665-7CC0-44EF-8E48-20074C271E3D}"/>
              </a:ext>
            </a:extLst>
          </p:cNvPr>
          <p:cNvSpPr txBox="1"/>
          <p:nvPr/>
        </p:nvSpPr>
        <p:spPr>
          <a:xfrm>
            <a:off x="1935489" y="3017082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Preprocessing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B6FA4E-BDE3-4578-BFA4-F12B95E4A5C9}"/>
              </a:ext>
            </a:extLst>
          </p:cNvPr>
          <p:cNvSpPr txBox="1"/>
          <p:nvPr/>
        </p:nvSpPr>
        <p:spPr>
          <a:xfrm>
            <a:off x="1935489" y="3908807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Summarization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8BC05E-6D87-4F2F-BA05-46A2502082F8}"/>
              </a:ext>
            </a:extLst>
          </p:cNvPr>
          <p:cNvSpPr txBox="1"/>
          <p:nvPr/>
        </p:nvSpPr>
        <p:spPr>
          <a:xfrm>
            <a:off x="1935489" y="4739944"/>
            <a:ext cx="144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Sentiment Analysis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960C8A-352F-42B9-9EBA-75DE4AC7D45A}"/>
              </a:ext>
            </a:extLst>
          </p:cNvPr>
          <p:cNvSpPr txBox="1"/>
          <p:nvPr/>
        </p:nvSpPr>
        <p:spPr>
          <a:xfrm>
            <a:off x="1935489" y="5587274"/>
            <a:ext cx="144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Report Generation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DACD1F-E1F8-4F22-8687-0C63E3B75CC4}"/>
              </a:ext>
            </a:extLst>
          </p:cNvPr>
          <p:cNvSpPr txBox="1"/>
          <p:nvPr/>
        </p:nvSpPr>
        <p:spPr>
          <a:xfrm>
            <a:off x="3335620" y="942610"/>
            <a:ext cx="6701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xima"/>
              </a:rPr>
              <a:t>Vendor’s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xima"/>
              </a:rPr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xima"/>
              </a:rPr>
              <a:t>Words to include and exclude</a:t>
            </a:r>
            <a:endParaRPr 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A46931-AED3-4469-96A5-83A249118B36}"/>
              </a:ext>
            </a:extLst>
          </p:cNvPr>
          <p:cNvSpPr txBox="1"/>
          <p:nvPr/>
        </p:nvSpPr>
        <p:spPr>
          <a:xfrm>
            <a:off x="3335624" y="1829256"/>
            <a:ext cx="6701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xima"/>
              </a:rPr>
              <a:t>Construct search query using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xima"/>
              </a:rPr>
              <a:t>Obtain news articles links and titles using </a:t>
            </a:r>
            <a:r>
              <a:rPr lang="en-US" sz="1400" dirty="0" err="1">
                <a:latin typeface="Proxima"/>
              </a:rPr>
              <a:t>pygooglenews</a:t>
            </a:r>
            <a:r>
              <a:rPr lang="en-US" sz="1400" dirty="0">
                <a:latin typeface="Proxima"/>
              </a:rPr>
              <a:t> </a:t>
            </a:r>
            <a:r>
              <a:rPr lang="en-US" sz="1400" dirty="0" err="1">
                <a:latin typeface="Proxima"/>
              </a:rPr>
              <a:t>api</a:t>
            </a:r>
            <a:endParaRPr lang="en-US" sz="1400" dirty="0">
              <a:latin typeface="Proxim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xima"/>
              </a:rPr>
              <a:t>Scrape news articles contents using newspaper library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834400-3FE7-448F-8440-C9C6D8FF325D}"/>
              </a:ext>
            </a:extLst>
          </p:cNvPr>
          <p:cNvSpPr txBox="1"/>
          <p:nvPr/>
        </p:nvSpPr>
        <p:spPr>
          <a:xfrm>
            <a:off x="3335621" y="2700498"/>
            <a:ext cx="6701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Clean the news articles by removing certain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entity recognition obtain the number of references to the 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Remove the articles without reference to the 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CC28AC-7075-40DB-AA97-BC66AE0AECC3}"/>
              </a:ext>
            </a:extLst>
          </p:cNvPr>
          <p:cNvSpPr txBox="1"/>
          <p:nvPr/>
        </p:nvSpPr>
        <p:spPr>
          <a:xfrm>
            <a:off x="3335623" y="3583416"/>
            <a:ext cx="6701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xima"/>
              </a:rPr>
              <a:t>Summarization using BERT model finetuned on news 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xima"/>
              </a:rPr>
              <a:t>Postprocessing of summary to correct spacings, punctuations and casings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879821-B749-454C-9893-4AF07B30AE86}"/>
              </a:ext>
            </a:extLst>
          </p:cNvPr>
          <p:cNvSpPr txBox="1"/>
          <p:nvPr/>
        </p:nvSpPr>
        <p:spPr>
          <a:xfrm>
            <a:off x="3335622" y="4422556"/>
            <a:ext cx="67016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Obtain sentiment polarity for title and each sentence in the content using BERT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Combine all the negative sentiment titles and sentences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Find entities and key-phrases associated with negative sentiment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AE27E4-3E9D-4CB6-ABFC-EC60EB01E079}"/>
              </a:ext>
            </a:extLst>
          </p:cNvPr>
          <p:cNvSpPr txBox="1"/>
          <p:nvPr/>
        </p:nvSpPr>
        <p:spPr>
          <a:xfrm>
            <a:off x="3335621" y="5289610"/>
            <a:ext cx="6701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Automatically generate a report containing all the analysis results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4772E7-3872-43C1-A2BC-367EC3E49D2A}"/>
              </a:ext>
            </a:extLst>
          </p:cNvPr>
          <p:cNvSpPr txBox="1"/>
          <p:nvPr/>
        </p:nvSpPr>
        <p:spPr>
          <a:xfrm>
            <a:off x="-71612" y="130398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xima"/>
              </a:rPr>
              <a:t>Objective  </a:t>
            </a:r>
            <a:r>
              <a:rPr lang="en-US" dirty="0">
                <a:latin typeface="Proxima"/>
              </a:rPr>
              <a:t>To analyze the negative sentiment associated with a vendor based on recent news articles using NLP techniques </a:t>
            </a:r>
            <a:endParaRPr lang="en-US" dirty="0">
              <a:solidFill>
                <a:schemeClr val="bg1"/>
              </a:solidFill>
              <a:latin typeface="Proxima"/>
            </a:endParaRPr>
          </a:p>
        </p:txBody>
      </p:sp>
    </p:spTree>
    <p:extLst>
      <p:ext uri="{BB962C8B-B14F-4D97-AF65-F5344CB8AC3E}">
        <p14:creationId xmlns:p14="http://schemas.microsoft.com/office/powerpoint/2010/main" val="178493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6D6DEF-13F2-46F5-91E0-009B65497465}"/>
              </a:ext>
            </a:extLst>
          </p:cNvPr>
          <p:cNvSpPr/>
          <p:nvPr/>
        </p:nvSpPr>
        <p:spPr>
          <a:xfrm>
            <a:off x="5741582" y="0"/>
            <a:ext cx="708835" cy="337584"/>
          </a:xfrm>
          <a:prstGeom prst="rect">
            <a:avLst/>
          </a:prstGeom>
          <a:solidFill>
            <a:srgbClr val="38777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  <a:highlight>
                <a:srgbClr val="008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59287-5955-4ACC-8731-21BBBB3FC925}"/>
              </a:ext>
            </a:extLst>
          </p:cNvPr>
          <p:cNvSpPr txBox="1"/>
          <p:nvPr/>
        </p:nvSpPr>
        <p:spPr>
          <a:xfrm>
            <a:off x="5680620" y="-15874"/>
            <a:ext cx="91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xima"/>
              </a:rPr>
              <a:t>Results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18AD438-1943-4006-B66D-992BFB8CB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38444"/>
            <a:ext cx="6251944" cy="5247523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79202FCD-C57D-431C-884A-AF4105CF9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231" y="1172033"/>
            <a:ext cx="6083096" cy="385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187830-C801-4D04-96D3-721617877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307" y="6408175"/>
            <a:ext cx="1474381" cy="3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8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5D4B4A-A6C0-492D-9C51-13F3FE167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946"/>
            <a:ext cx="12192000" cy="59761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68A2A9-F150-420B-9047-032FE1E63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307" y="6408175"/>
            <a:ext cx="1474381" cy="3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F1E5EC-51A4-4DF1-8CAC-DA5A1EC42BD2}"/>
              </a:ext>
            </a:extLst>
          </p:cNvPr>
          <p:cNvSpPr/>
          <p:nvPr/>
        </p:nvSpPr>
        <p:spPr>
          <a:xfrm>
            <a:off x="2" y="162146"/>
            <a:ext cx="967562" cy="337584"/>
          </a:xfrm>
          <a:prstGeom prst="rect">
            <a:avLst/>
          </a:prstGeom>
          <a:solidFill>
            <a:srgbClr val="38777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  <a:highlight>
                <a:srgbClr val="008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2C554-A2AD-43DD-9CAC-AC943B5E5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307" y="6408175"/>
            <a:ext cx="1474381" cy="3194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DBD7EC-CAC8-4F3A-B2D5-2274E3796DC2}"/>
              </a:ext>
            </a:extLst>
          </p:cNvPr>
          <p:cNvSpPr txBox="1"/>
          <p:nvPr/>
        </p:nvSpPr>
        <p:spPr>
          <a:xfrm>
            <a:off x="-71612" y="130398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xima"/>
              </a:rPr>
              <a:t>Objective  </a:t>
            </a:r>
            <a:r>
              <a:rPr lang="en-US" dirty="0">
                <a:latin typeface="Proxima"/>
              </a:rPr>
              <a:t>To analyze the negative sentiment associated with a vendor based on recent news articles using NLP techniques </a:t>
            </a:r>
            <a:endParaRPr lang="en-US" dirty="0">
              <a:solidFill>
                <a:schemeClr val="bg1"/>
              </a:solidFill>
              <a:latin typeface="Proxim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39E3E9-3BA2-4E63-9A37-1AFE2D45F23D}"/>
              </a:ext>
            </a:extLst>
          </p:cNvPr>
          <p:cNvSpPr txBox="1"/>
          <p:nvPr/>
        </p:nvSpPr>
        <p:spPr>
          <a:xfrm>
            <a:off x="1935489" y="1339185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Input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2BE56A-35E6-44F3-8938-D45DFAE624BA}"/>
              </a:ext>
            </a:extLst>
          </p:cNvPr>
          <p:cNvSpPr txBox="1"/>
          <p:nvPr/>
        </p:nvSpPr>
        <p:spPr>
          <a:xfrm>
            <a:off x="1935489" y="2195337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Web Scraping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208665-7CC0-44EF-8E48-20074C271E3D}"/>
              </a:ext>
            </a:extLst>
          </p:cNvPr>
          <p:cNvSpPr txBox="1"/>
          <p:nvPr/>
        </p:nvSpPr>
        <p:spPr>
          <a:xfrm>
            <a:off x="1935489" y="3017082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Preprocessing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B6FA4E-BDE3-4578-BFA4-F12B95E4A5C9}"/>
              </a:ext>
            </a:extLst>
          </p:cNvPr>
          <p:cNvSpPr txBox="1"/>
          <p:nvPr/>
        </p:nvSpPr>
        <p:spPr>
          <a:xfrm>
            <a:off x="1935489" y="3908807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Summarization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8BC05E-6D87-4F2F-BA05-46A2502082F8}"/>
              </a:ext>
            </a:extLst>
          </p:cNvPr>
          <p:cNvSpPr txBox="1"/>
          <p:nvPr/>
        </p:nvSpPr>
        <p:spPr>
          <a:xfrm>
            <a:off x="1935489" y="4739944"/>
            <a:ext cx="144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Sentiment Analysis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960C8A-352F-42B9-9EBA-75DE4AC7D45A}"/>
              </a:ext>
            </a:extLst>
          </p:cNvPr>
          <p:cNvSpPr txBox="1"/>
          <p:nvPr/>
        </p:nvSpPr>
        <p:spPr>
          <a:xfrm>
            <a:off x="1935489" y="5587274"/>
            <a:ext cx="144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Report Generation</a:t>
            </a:r>
          </a:p>
        </p:txBody>
      </p:sp>
    </p:spTree>
    <p:extLst>
      <p:ext uri="{BB962C8B-B14F-4D97-AF65-F5344CB8AC3E}">
        <p14:creationId xmlns:p14="http://schemas.microsoft.com/office/powerpoint/2010/main" val="39864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F1E5EC-51A4-4DF1-8CAC-DA5A1EC42BD2}"/>
              </a:ext>
            </a:extLst>
          </p:cNvPr>
          <p:cNvSpPr/>
          <p:nvPr/>
        </p:nvSpPr>
        <p:spPr>
          <a:xfrm>
            <a:off x="2" y="162146"/>
            <a:ext cx="967562" cy="337584"/>
          </a:xfrm>
          <a:prstGeom prst="rect">
            <a:avLst/>
          </a:prstGeom>
          <a:solidFill>
            <a:srgbClr val="38777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  <a:highlight>
                <a:srgbClr val="008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2C554-A2AD-43DD-9CAC-AC943B5E5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307" y="6408175"/>
            <a:ext cx="1474381" cy="3194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3997B7-9EFB-47C9-B22A-168CA7D4F314}"/>
              </a:ext>
            </a:extLst>
          </p:cNvPr>
          <p:cNvSpPr/>
          <p:nvPr/>
        </p:nvSpPr>
        <p:spPr>
          <a:xfrm>
            <a:off x="0" y="579516"/>
            <a:ext cx="1552353" cy="337584"/>
          </a:xfrm>
          <a:prstGeom prst="rect">
            <a:avLst/>
          </a:prstGeom>
          <a:solidFill>
            <a:srgbClr val="38777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  <a:highlight>
                <a:srgbClr val="008000"/>
              </a:highlight>
              <a:latin typeface="Proxim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B483A-7760-4261-9249-8562D4EBAEBC}"/>
              </a:ext>
            </a:extLst>
          </p:cNvPr>
          <p:cNvSpPr txBox="1"/>
          <p:nvPr/>
        </p:nvSpPr>
        <p:spPr>
          <a:xfrm>
            <a:off x="-71612" y="563642"/>
            <a:ext cx="182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xima"/>
              </a:rPr>
              <a:t>Project Pipeline  </a:t>
            </a: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89E96074-3654-48BD-A5E3-9CF4F667EDD2}"/>
              </a:ext>
            </a:extLst>
          </p:cNvPr>
          <p:cNvSpPr/>
          <p:nvPr/>
        </p:nvSpPr>
        <p:spPr>
          <a:xfrm rot="5400000">
            <a:off x="2091919" y="845367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296B160C-8865-4514-B566-A671748E88C6}"/>
              </a:ext>
            </a:extLst>
          </p:cNvPr>
          <p:cNvSpPr/>
          <p:nvPr/>
        </p:nvSpPr>
        <p:spPr>
          <a:xfrm rot="5400000">
            <a:off x="2091919" y="1710148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Chevron 55">
            <a:extLst>
              <a:ext uri="{FF2B5EF4-FFF2-40B4-BE49-F238E27FC236}">
                <a16:creationId xmlns:a16="http://schemas.microsoft.com/office/drawing/2014/main" id="{1DBC326C-8E23-4A34-B79B-98E6F3824A61}"/>
              </a:ext>
            </a:extLst>
          </p:cNvPr>
          <p:cNvSpPr/>
          <p:nvPr/>
        </p:nvSpPr>
        <p:spPr>
          <a:xfrm rot="5400000">
            <a:off x="2091919" y="2574929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CD9CA125-9CC3-4EB7-BE71-4B63BFB74ECE}"/>
              </a:ext>
            </a:extLst>
          </p:cNvPr>
          <p:cNvSpPr/>
          <p:nvPr/>
        </p:nvSpPr>
        <p:spPr>
          <a:xfrm rot="5400000">
            <a:off x="2091919" y="3439710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Arrow: Chevron 57">
            <a:extLst>
              <a:ext uri="{FF2B5EF4-FFF2-40B4-BE49-F238E27FC236}">
                <a16:creationId xmlns:a16="http://schemas.microsoft.com/office/drawing/2014/main" id="{8423491B-B603-4105-83AF-7DBE56A5CC2D}"/>
              </a:ext>
            </a:extLst>
          </p:cNvPr>
          <p:cNvSpPr/>
          <p:nvPr/>
        </p:nvSpPr>
        <p:spPr>
          <a:xfrm rot="5400000">
            <a:off x="2091918" y="4304491"/>
            <a:ext cx="1129626" cy="1273092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4B70BB78-2F50-460C-B85D-0293DBCFA4C7}"/>
              </a:ext>
            </a:extLst>
          </p:cNvPr>
          <p:cNvSpPr/>
          <p:nvPr/>
        </p:nvSpPr>
        <p:spPr>
          <a:xfrm rot="5400000">
            <a:off x="2091918" y="5169272"/>
            <a:ext cx="1129626" cy="1273092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39E3E9-3BA2-4E63-9A37-1AFE2D45F23D}"/>
              </a:ext>
            </a:extLst>
          </p:cNvPr>
          <p:cNvSpPr txBox="1"/>
          <p:nvPr/>
        </p:nvSpPr>
        <p:spPr>
          <a:xfrm>
            <a:off x="1935489" y="1339185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Input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2BE56A-35E6-44F3-8938-D45DFAE624BA}"/>
              </a:ext>
            </a:extLst>
          </p:cNvPr>
          <p:cNvSpPr txBox="1"/>
          <p:nvPr/>
        </p:nvSpPr>
        <p:spPr>
          <a:xfrm>
            <a:off x="1935489" y="2195337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Web Scraping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208665-7CC0-44EF-8E48-20074C271E3D}"/>
              </a:ext>
            </a:extLst>
          </p:cNvPr>
          <p:cNvSpPr txBox="1"/>
          <p:nvPr/>
        </p:nvSpPr>
        <p:spPr>
          <a:xfrm>
            <a:off x="1935489" y="3017082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Preprocessing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B6FA4E-BDE3-4578-BFA4-F12B95E4A5C9}"/>
              </a:ext>
            </a:extLst>
          </p:cNvPr>
          <p:cNvSpPr txBox="1"/>
          <p:nvPr/>
        </p:nvSpPr>
        <p:spPr>
          <a:xfrm>
            <a:off x="1935489" y="3908807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Summarization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8BC05E-6D87-4F2F-BA05-46A2502082F8}"/>
              </a:ext>
            </a:extLst>
          </p:cNvPr>
          <p:cNvSpPr txBox="1"/>
          <p:nvPr/>
        </p:nvSpPr>
        <p:spPr>
          <a:xfrm>
            <a:off x="1935489" y="4739944"/>
            <a:ext cx="144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Sentiment Analysis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960C8A-352F-42B9-9EBA-75DE4AC7D45A}"/>
              </a:ext>
            </a:extLst>
          </p:cNvPr>
          <p:cNvSpPr txBox="1"/>
          <p:nvPr/>
        </p:nvSpPr>
        <p:spPr>
          <a:xfrm>
            <a:off x="1935489" y="5587274"/>
            <a:ext cx="144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Report Generation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1EC793-7DDB-4C6D-8052-7C687F08513F}"/>
              </a:ext>
            </a:extLst>
          </p:cNvPr>
          <p:cNvSpPr txBox="1"/>
          <p:nvPr/>
        </p:nvSpPr>
        <p:spPr>
          <a:xfrm>
            <a:off x="-71612" y="130398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xima"/>
              </a:rPr>
              <a:t>Objective  </a:t>
            </a:r>
            <a:r>
              <a:rPr lang="en-US" dirty="0">
                <a:latin typeface="Proxima"/>
              </a:rPr>
              <a:t>To analyze the negative sentiment associated with a vendor based on recent news articles using NLP techniques </a:t>
            </a:r>
            <a:endParaRPr lang="en-US" dirty="0">
              <a:solidFill>
                <a:schemeClr val="bg1"/>
              </a:solidFill>
              <a:latin typeface="Proxima"/>
            </a:endParaRPr>
          </a:p>
        </p:txBody>
      </p:sp>
    </p:spTree>
    <p:extLst>
      <p:ext uri="{BB962C8B-B14F-4D97-AF65-F5344CB8AC3E}">
        <p14:creationId xmlns:p14="http://schemas.microsoft.com/office/powerpoint/2010/main" val="319818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F1E5EC-51A4-4DF1-8CAC-DA5A1EC42BD2}"/>
              </a:ext>
            </a:extLst>
          </p:cNvPr>
          <p:cNvSpPr/>
          <p:nvPr/>
        </p:nvSpPr>
        <p:spPr>
          <a:xfrm>
            <a:off x="2" y="162146"/>
            <a:ext cx="967562" cy="337584"/>
          </a:xfrm>
          <a:prstGeom prst="rect">
            <a:avLst/>
          </a:prstGeom>
          <a:solidFill>
            <a:srgbClr val="38777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  <a:highlight>
                <a:srgbClr val="008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2C554-A2AD-43DD-9CAC-AC943B5E5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307" y="6408175"/>
            <a:ext cx="1474381" cy="3194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3997B7-9EFB-47C9-B22A-168CA7D4F314}"/>
              </a:ext>
            </a:extLst>
          </p:cNvPr>
          <p:cNvSpPr/>
          <p:nvPr/>
        </p:nvSpPr>
        <p:spPr>
          <a:xfrm>
            <a:off x="0" y="579516"/>
            <a:ext cx="1552353" cy="337584"/>
          </a:xfrm>
          <a:prstGeom prst="rect">
            <a:avLst/>
          </a:prstGeom>
          <a:solidFill>
            <a:srgbClr val="38777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  <a:highlight>
                <a:srgbClr val="008000"/>
              </a:highlight>
              <a:latin typeface="Proxim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B483A-7760-4261-9249-8562D4EBAEBC}"/>
              </a:ext>
            </a:extLst>
          </p:cNvPr>
          <p:cNvSpPr txBox="1"/>
          <p:nvPr/>
        </p:nvSpPr>
        <p:spPr>
          <a:xfrm>
            <a:off x="-71612" y="563642"/>
            <a:ext cx="182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xima"/>
              </a:rPr>
              <a:t>Project Pipeline  </a:t>
            </a: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89E96074-3654-48BD-A5E3-9CF4F667EDD2}"/>
              </a:ext>
            </a:extLst>
          </p:cNvPr>
          <p:cNvSpPr/>
          <p:nvPr/>
        </p:nvSpPr>
        <p:spPr>
          <a:xfrm rot="5400000">
            <a:off x="2091919" y="845367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296B160C-8865-4514-B566-A671748E88C6}"/>
              </a:ext>
            </a:extLst>
          </p:cNvPr>
          <p:cNvSpPr/>
          <p:nvPr/>
        </p:nvSpPr>
        <p:spPr>
          <a:xfrm rot="5400000">
            <a:off x="2091919" y="1710148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Chevron 55">
            <a:extLst>
              <a:ext uri="{FF2B5EF4-FFF2-40B4-BE49-F238E27FC236}">
                <a16:creationId xmlns:a16="http://schemas.microsoft.com/office/drawing/2014/main" id="{1DBC326C-8E23-4A34-B79B-98E6F3824A61}"/>
              </a:ext>
            </a:extLst>
          </p:cNvPr>
          <p:cNvSpPr/>
          <p:nvPr/>
        </p:nvSpPr>
        <p:spPr>
          <a:xfrm rot="5400000">
            <a:off x="2091919" y="2574929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CD9CA125-9CC3-4EB7-BE71-4B63BFB74ECE}"/>
              </a:ext>
            </a:extLst>
          </p:cNvPr>
          <p:cNvSpPr/>
          <p:nvPr/>
        </p:nvSpPr>
        <p:spPr>
          <a:xfrm rot="5400000">
            <a:off x="2091919" y="3439710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Arrow: Chevron 57">
            <a:extLst>
              <a:ext uri="{FF2B5EF4-FFF2-40B4-BE49-F238E27FC236}">
                <a16:creationId xmlns:a16="http://schemas.microsoft.com/office/drawing/2014/main" id="{8423491B-B603-4105-83AF-7DBE56A5CC2D}"/>
              </a:ext>
            </a:extLst>
          </p:cNvPr>
          <p:cNvSpPr/>
          <p:nvPr/>
        </p:nvSpPr>
        <p:spPr>
          <a:xfrm rot="5400000">
            <a:off x="2091918" y="4304491"/>
            <a:ext cx="1129626" cy="1273092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4B70BB78-2F50-460C-B85D-0293DBCFA4C7}"/>
              </a:ext>
            </a:extLst>
          </p:cNvPr>
          <p:cNvSpPr/>
          <p:nvPr/>
        </p:nvSpPr>
        <p:spPr>
          <a:xfrm rot="5400000">
            <a:off x="2091918" y="5169272"/>
            <a:ext cx="1129626" cy="1273092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77325B8-577E-45C0-BA7D-F968689CD7AD}"/>
              </a:ext>
            </a:extLst>
          </p:cNvPr>
          <p:cNvSpPr/>
          <p:nvPr/>
        </p:nvSpPr>
        <p:spPr>
          <a:xfrm>
            <a:off x="3293277" y="932974"/>
            <a:ext cx="6786389" cy="7628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39E3E9-3BA2-4E63-9A37-1AFE2D45F23D}"/>
              </a:ext>
            </a:extLst>
          </p:cNvPr>
          <p:cNvSpPr txBox="1"/>
          <p:nvPr/>
        </p:nvSpPr>
        <p:spPr>
          <a:xfrm>
            <a:off x="1935489" y="1339185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Input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2BE56A-35E6-44F3-8938-D45DFAE624BA}"/>
              </a:ext>
            </a:extLst>
          </p:cNvPr>
          <p:cNvSpPr txBox="1"/>
          <p:nvPr/>
        </p:nvSpPr>
        <p:spPr>
          <a:xfrm>
            <a:off x="1935489" y="2195337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Web Scraping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208665-7CC0-44EF-8E48-20074C271E3D}"/>
              </a:ext>
            </a:extLst>
          </p:cNvPr>
          <p:cNvSpPr txBox="1"/>
          <p:nvPr/>
        </p:nvSpPr>
        <p:spPr>
          <a:xfrm>
            <a:off x="1935489" y="3017082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Preprocessing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B6FA4E-BDE3-4578-BFA4-F12B95E4A5C9}"/>
              </a:ext>
            </a:extLst>
          </p:cNvPr>
          <p:cNvSpPr txBox="1"/>
          <p:nvPr/>
        </p:nvSpPr>
        <p:spPr>
          <a:xfrm>
            <a:off x="1935489" y="3908807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Summarization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8BC05E-6D87-4F2F-BA05-46A2502082F8}"/>
              </a:ext>
            </a:extLst>
          </p:cNvPr>
          <p:cNvSpPr txBox="1"/>
          <p:nvPr/>
        </p:nvSpPr>
        <p:spPr>
          <a:xfrm>
            <a:off x="1935489" y="4739944"/>
            <a:ext cx="144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Sentiment Analysis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960C8A-352F-42B9-9EBA-75DE4AC7D45A}"/>
              </a:ext>
            </a:extLst>
          </p:cNvPr>
          <p:cNvSpPr txBox="1"/>
          <p:nvPr/>
        </p:nvSpPr>
        <p:spPr>
          <a:xfrm>
            <a:off x="1935489" y="5587274"/>
            <a:ext cx="144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Report Generation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DACD1F-E1F8-4F22-8687-0C63E3B75CC4}"/>
              </a:ext>
            </a:extLst>
          </p:cNvPr>
          <p:cNvSpPr txBox="1"/>
          <p:nvPr/>
        </p:nvSpPr>
        <p:spPr>
          <a:xfrm>
            <a:off x="3335620" y="942610"/>
            <a:ext cx="6701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xima"/>
              </a:rPr>
              <a:t>Vendor’s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xima"/>
              </a:rPr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xima"/>
              </a:rPr>
              <a:t>Words to include and exclude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75B126-E298-4984-B3EE-776B099C2AB9}"/>
              </a:ext>
            </a:extLst>
          </p:cNvPr>
          <p:cNvSpPr txBox="1"/>
          <p:nvPr/>
        </p:nvSpPr>
        <p:spPr>
          <a:xfrm>
            <a:off x="-71612" y="130398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xima"/>
              </a:rPr>
              <a:t>Objective  </a:t>
            </a:r>
            <a:r>
              <a:rPr lang="en-US" dirty="0">
                <a:latin typeface="Proxima"/>
              </a:rPr>
              <a:t>To analyze the negative sentiment associated with a vendor based on recent news articles using NLP techniques </a:t>
            </a:r>
            <a:endParaRPr lang="en-US" dirty="0">
              <a:solidFill>
                <a:schemeClr val="bg1"/>
              </a:solidFill>
              <a:latin typeface="Proxima"/>
            </a:endParaRPr>
          </a:p>
        </p:txBody>
      </p:sp>
    </p:spTree>
    <p:extLst>
      <p:ext uri="{BB962C8B-B14F-4D97-AF65-F5344CB8AC3E}">
        <p14:creationId xmlns:p14="http://schemas.microsoft.com/office/powerpoint/2010/main" val="220382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F1E5EC-51A4-4DF1-8CAC-DA5A1EC42BD2}"/>
              </a:ext>
            </a:extLst>
          </p:cNvPr>
          <p:cNvSpPr/>
          <p:nvPr/>
        </p:nvSpPr>
        <p:spPr>
          <a:xfrm>
            <a:off x="2" y="162146"/>
            <a:ext cx="967562" cy="337584"/>
          </a:xfrm>
          <a:prstGeom prst="rect">
            <a:avLst/>
          </a:prstGeom>
          <a:solidFill>
            <a:srgbClr val="38777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  <a:highlight>
                <a:srgbClr val="008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2C554-A2AD-43DD-9CAC-AC943B5E5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307" y="6408175"/>
            <a:ext cx="1474381" cy="3194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3997B7-9EFB-47C9-B22A-168CA7D4F314}"/>
              </a:ext>
            </a:extLst>
          </p:cNvPr>
          <p:cNvSpPr/>
          <p:nvPr/>
        </p:nvSpPr>
        <p:spPr>
          <a:xfrm>
            <a:off x="0" y="579516"/>
            <a:ext cx="1552353" cy="337584"/>
          </a:xfrm>
          <a:prstGeom prst="rect">
            <a:avLst/>
          </a:prstGeom>
          <a:solidFill>
            <a:srgbClr val="38777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  <a:highlight>
                <a:srgbClr val="008000"/>
              </a:highlight>
              <a:latin typeface="Proxim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B483A-7760-4261-9249-8562D4EBAEBC}"/>
              </a:ext>
            </a:extLst>
          </p:cNvPr>
          <p:cNvSpPr txBox="1"/>
          <p:nvPr/>
        </p:nvSpPr>
        <p:spPr>
          <a:xfrm>
            <a:off x="-71612" y="563642"/>
            <a:ext cx="182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xima"/>
              </a:rPr>
              <a:t>Project Pipeline  </a:t>
            </a: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89E96074-3654-48BD-A5E3-9CF4F667EDD2}"/>
              </a:ext>
            </a:extLst>
          </p:cNvPr>
          <p:cNvSpPr/>
          <p:nvPr/>
        </p:nvSpPr>
        <p:spPr>
          <a:xfrm rot="5400000">
            <a:off x="2091919" y="845367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296B160C-8865-4514-B566-A671748E88C6}"/>
              </a:ext>
            </a:extLst>
          </p:cNvPr>
          <p:cNvSpPr/>
          <p:nvPr/>
        </p:nvSpPr>
        <p:spPr>
          <a:xfrm rot="5400000">
            <a:off x="2091919" y="1710148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Chevron 55">
            <a:extLst>
              <a:ext uri="{FF2B5EF4-FFF2-40B4-BE49-F238E27FC236}">
                <a16:creationId xmlns:a16="http://schemas.microsoft.com/office/drawing/2014/main" id="{1DBC326C-8E23-4A34-B79B-98E6F3824A61}"/>
              </a:ext>
            </a:extLst>
          </p:cNvPr>
          <p:cNvSpPr/>
          <p:nvPr/>
        </p:nvSpPr>
        <p:spPr>
          <a:xfrm rot="5400000">
            <a:off x="2091919" y="2574929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CD9CA125-9CC3-4EB7-BE71-4B63BFB74ECE}"/>
              </a:ext>
            </a:extLst>
          </p:cNvPr>
          <p:cNvSpPr/>
          <p:nvPr/>
        </p:nvSpPr>
        <p:spPr>
          <a:xfrm rot="5400000">
            <a:off x="2091919" y="3439710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Arrow: Chevron 57">
            <a:extLst>
              <a:ext uri="{FF2B5EF4-FFF2-40B4-BE49-F238E27FC236}">
                <a16:creationId xmlns:a16="http://schemas.microsoft.com/office/drawing/2014/main" id="{8423491B-B603-4105-83AF-7DBE56A5CC2D}"/>
              </a:ext>
            </a:extLst>
          </p:cNvPr>
          <p:cNvSpPr/>
          <p:nvPr/>
        </p:nvSpPr>
        <p:spPr>
          <a:xfrm rot="5400000">
            <a:off x="2091918" y="4304491"/>
            <a:ext cx="1129626" cy="1273092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4B70BB78-2F50-460C-B85D-0293DBCFA4C7}"/>
              </a:ext>
            </a:extLst>
          </p:cNvPr>
          <p:cNvSpPr/>
          <p:nvPr/>
        </p:nvSpPr>
        <p:spPr>
          <a:xfrm rot="5400000">
            <a:off x="2091918" y="5169272"/>
            <a:ext cx="1129626" cy="1273092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47499C7-F2C2-4779-B6F5-9B21AA9F50F3}"/>
              </a:ext>
            </a:extLst>
          </p:cNvPr>
          <p:cNvSpPr/>
          <p:nvPr/>
        </p:nvSpPr>
        <p:spPr>
          <a:xfrm>
            <a:off x="3293277" y="1810272"/>
            <a:ext cx="6786389" cy="7628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39E3E9-3BA2-4E63-9A37-1AFE2D45F23D}"/>
              </a:ext>
            </a:extLst>
          </p:cNvPr>
          <p:cNvSpPr txBox="1"/>
          <p:nvPr/>
        </p:nvSpPr>
        <p:spPr>
          <a:xfrm>
            <a:off x="1935489" y="1339185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Input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2BE56A-35E6-44F3-8938-D45DFAE624BA}"/>
              </a:ext>
            </a:extLst>
          </p:cNvPr>
          <p:cNvSpPr txBox="1"/>
          <p:nvPr/>
        </p:nvSpPr>
        <p:spPr>
          <a:xfrm>
            <a:off x="1935489" y="2195337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Web Scraping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208665-7CC0-44EF-8E48-20074C271E3D}"/>
              </a:ext>
            </a:extLst>
          </p:cNvPr>
          <p:cNvSpPr txBox="1"/>
          <p:nvPr/>
        </p:nvSpPr>
        <p:spPr>
          <a:xfrm>
            <a:off x="1935489" y="3017082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Preprocessing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B6FA4E-BDE3-4578-BFA4-F12B95E4A5C9}"/>
              </a:ext>
            </a:extLst>
          </p:cNvPr>
          <p:cNvSpPr txBox="1"/>
          <p:nvPr/>
        </p:nvSpPr>
        <p:spPr>
          <a:xfrm>
            <a:off x="1935489" y="3908807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Summarization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8BC05E-6D87-4F2F-BA05-46A2502082F8}"/>
              </a:ext>
            </a:extLst>
          </p:cNvPr>
          <p:cNvSpPr txBox="1"/>
          <p:nvPr/>
        </p:nvSpPr>
        <p:spPr>
          <a:xfrm>
            <a:off x="1935489" y="4739944"/>
            <a:ext cx="144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Sentiment Analysis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960C8A-352F-42B9-9EBA-75DE4AC7D45A}"/>
              </a:ext>
            </a:extLst>
          </p:cNvPr>
          <p:cNvSpPr txBox="1"/>
          <p:nvPr/>
        </p:nvSpPr>
        <p:spPr>
          <a:xfrm>
            <a:off x="1935489" y="5587274"/>
            <a:ext cx="144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Report Generation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A46931-AED3-4469-96A5-83A249118B36}"/>
              </a:ext>
            </a:extLst>
          </p:cNvPr>
          <p:cNvSpPr txBox="1"/>
          <p:nvPr/>
        </p:nvSpPr>
        <p:spPr>
          <a:xfrm>
            <a:off x="3335624" y="1829256"/>
            <a:ext cx="6701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xima"/>
              </a:rPr>
              <a:t>Construct search query using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xima"/>
              </a:rPr>
              <a:t>Obtain news articles links and titles using </a:t>
            </a:r>
            <a:r>
              <a:rPr lang="en-US" sz="1400" dirty="0" err="1">
                <a:latin typeface="Proxima"/>
              </a:rPr>
              <a:t>pygooglenews</a:t>
            </a:r>
            <a:r>
              <a:rPr lang="en-US" sz="1400" dirty="0">
                <a:latin typeface="Proxima"/>
              </a:rPr>
              <a:t> </a:t>
            </a:r>
            <a:r>
              <a:rPr lang="en-US" sz="1400" dirty="0" err="1">
                <a:latin typeface="Proxima"/>
              </a:rPr>
              <a:t>api</a:t>
            </a:r>
            <a:endParaRPr lang="en-US" sz="1400" dirty="0">
              <a:latin typeface="Proxim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xima"/>
              </a:rPr>
              <a:t>Scrape news articles contents using newspaper library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F628DA-9751-467F-B326-29C311B68C48}"/>
              </a:ext>
            </a:extLst>
          </p:cNvPr>
          <p:cNvSpPr txBox="1"/>
          <p:nvPr/>
        </p:nvSpPr>
        <p:spPr>
          <a:xfrm>
            <a:off x="-71612" y="130398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xima"/>
              </a:rPr>
              <a:t>Objective  </a:t>
            </a:r>
            <a:r>
              <a:rPr lang="en-US" dirty="0">
                <a:latin typeface="Proxima"/>
              </a:rPr>
              <a:t>To analyze the negative sentiment associated with a vendor based on recent news articles using NLP techniques </a:t>
            </a:r>
            <a:endParaRPr lang="en-US" dirty="0">
              <a:solidFill>
                <a:schemeClr val="bg1"/>
              </a:solidFill>
              <a:latin typeface="Proxima"/>
            </a:endParaRPr>
          </a:p>
        </p:txBody>
      </p:sp>
    </p:spTree>
    <p:extLst>
      <p:ext uri="{BB962C8B-B14F-4D97-AF65-F5344CB8AC3E}">
        <p14:creationId xmlns:p14="http://schemas.microsoft.com/office/powerpoint/2010/main" val="318852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F1E5EC-51A4-4DF1-8CAC-DA5A1EC42BD2}"/>
              </a:ext>
            </a:extLst>
          </p:cNvPr>
          <p:cNvSpPr/>
          <p:nvPr/>
        </p:nvSpPr>
        <p:spPr>
          <a:xfrm>
            <a:off x="2" y="162146"/>
            <a:ext cx="967562" cy="337584"/>
          </a:xfrm>
          <a:prstGeom prst="rect">
            <a:avLst/>
          </a:prstGeom>
          <a:solidFill>
            <a:srgbClr val="38777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  <a:highlight>
                <a:srgbClr val="008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2C554-A2AD-43DD-9CAC-AC943B5E5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307" y="6408175"/>
            <a:ext cx="1474381" cy="3194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3997B7-9EFB-47C9-B22A-168CA7D4F314}"/>
              </a:ext>
            </a:extLst>
          </p:cNvPr>
          <p:cNvSpPr/>
          <p:nvPr/>
        </p:nvSpPr>
        <p:spPr>
          <a:xfrm>
            <a:off x="0" y="579516"/>
            <a:ext cx="1552353" cy="337584"/>
          </a:xfrm>
          <a:prstGeom prst="rect">
            <a:avLst/>
          </a:prstGeom>
          <a:solidFill>
            <a:srgbClr val="38777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  <a:highlight>
                <a:srgbClr val="008000"/>
              </a:highlight>
              <a:latin typeface="Proxim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B483A-7760-4261-9249-8562D4EBAEBC}"/>
              </a:ext>
            </a:extLst>
          </p:cNvPr>
          <p:cNvSpPr txBox="1"/>
          <p:nvPr/>
        </p:nvSpPr>
        <p:spPr>
          <a:xfrm>
            <a:off x="-71612" y="563642"/>
            <a:ext cx="182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xima"/>
              </a:rPr>
              <a:t>Project Pipeline  </a:t>
            </a: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89E96074-3654-48BD-A5E3-9CF4F667EDD2}"/>
              </a:ext>
            </a:extLst>
          </p:cNvPr>
          <p:cNvSpPr/>
          <p:nvPr/>
        </p:nvSpPr>
        <p:spPr>
          <a:xfrm rot="5400000">
            <a:off x="2091919" y="845367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296B160C-8865-4514-B566-A671748E88C6}"/>
              </a:ext>
            </a:extLst>
          </p:cNvPr>
          <p:cNvSpPr/>
          <p:nvPr/>
        </p:nvSpPr>
        <p:spPr>
          <a:xfrm rot="5400000">
            <a:off x="2091919" y="1710148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Chevron 55">
            <a:extLst>
              <a:ext uri="{FF2B5EF4-FFF2-40B4-BE49-F238E27FC236}">
                <a16:creationId xmlns:a16="http://schemas.microsoft.com/office/drawing/2014/main" id="{1DBC326C-8E23-4A34-B79B-98E6F3824A61}"/>
              </a:ext>
            </a:extLst>
          </p:cNvPr>
          <p:cNvSpPr/>
          <p:nvPr/>
        </p:nvSpPr>
        <p:spPr>
          <a:xfrm rot="5400000">
            <a:off x="2091919" y="2574929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CD9CA125-9CC3-4EB7-BE71-4B63BFB74ECE}"/>
              </a:ext>
            </a:extLst>
          </p:cNvPr>
          <p:cNvSpPr/>
          <p:nvPr/>
        </p:nvSpPr>
        <p:spPr>
          <a:xfrm rot="5400000">
            <a:off x="2091919" y="3439710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Arrow: Chevron 57">
            <a:extLst>
              <a:ext uri="{FF2B5EF4-FFF2-40B4-BE49-F238E27FC236}">
                <a16:creationId xmlns:a16="http://schemas.microsoft.com/office/drawing/2014/main" id="{8423491B-B603-4105-83AF-7DBE56A5CC2D}"/>
              </a:ext>
            </a:extLst>
          </p:cNvPr>
          <p:cNvSpPr/>
          <p:nvPr/>
        </p:nvSpPr>
        <p:spPr>
          <a:xfrm rot="5400000">
            <a:off x="2091918" y="4304491"/>
            <a:ext cx="1129626" cy="1273092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4B70BB78-2F50-460C-B85D-0293DBCFA4C7}"/>
              </a:ext>
            </a:extLst>
          </p:cNvPr>
          <p:cNvSpPr/>
          <p:nvPr/>
        </p:nvSpPr>
        <p:spPr>
          <a:xfrm rot="5400000">
            <a:off x="2091918" y="5169272"/>
            <a:ext cx="1129626" cy="1273092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CA288C-AA64-4BBC-A52C-929F9D2D0C5D}"/>
              </a:ext>
            </a:extLst>
          </p:cNvPr>
          <p:cNvSpPr/>
          <p:nvPr/>
        </p:nvSpPr>
        <p:spPr>
          <a:xfrm>
            <a:off x="3293277" y="2682179"/>
            <a:ext cx="6786389" cy="7628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39E3E9-3BA2-4E63-9A37-1AFE2D45F23D}"/>
              </a:ext>
            </a:extLst>
          </p:cNvPr>
          <p:cNvSpPr txBox="1"/>
          <p:nvPr/>
        </p:nvSpPr>
        <p:spPr>
          <a:xfrm>
            <a:off x="1935489" y="1339185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Input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2BE56A-35E6-44F3-8938-D45DFAE624BA}"/>
              </a:ext>
            </a:extLst>
          </p:cNvPr>
          <p:cNvSpPr txBox="1"/>
          <p:nvPr/>
        </p:nvSpPr>
        <p:spPr>
          <a:xfrm>
            <a:off x="1935489" y="2195337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Web Scraping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208665-7CC0-44EF-8E48-20074C271E3D}"/>
              </a:ext>
            </a:extLst>
          </p:cNvPr>
          <p:cNvSpPr txBox="1"/>
          <p:nvPr/>
        </p:nvSpPr>
        <p:spPr>
          <a:xfrm>
            <a:off x="1935489" y="3017082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Preprocessing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B6FA4E-BDE3-4578-BFA4-F12B95E4A5C9}"/>
              </a:ext>
            </a:extLst>
          </p:cNvPr>
          <p:cNvSpPr txBox="1"/>
          <p:nvPr/>
        </p:nvSpPr>
        <p:spPr>
          <a:xfrm>
            <a:off x="1935489" y="3908807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Summarization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8BC05E-6D87-4F2F-BA05-46A2502082F8}"/>
              </a:ext>
            </a:extLst>
          </p:cNvPr>
          <p:cNvSpPr txBox="1"/>
          <p:nvPr/>
        </p:nvSpPr>
        <p:spPr>
          <a:xfrm>
            <a:off x="1935489" y="4739944"/>
            <a:ext cx="144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Sentiment Analysis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960C8A-352F-42B9-9EBA-75DE4AC7D45A}"/>
              </a:ext>
            </a:extLst>
          </p:cNvPr>
          <p:cNvSpPr txBox="1"/>
          <p:nvPr/>
        </p:nvSpPr>
        <p:spPr>
          <a:xfrm>
            <a:off x="1935489" y="5587274"/>
            <a:ext cx="144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Report Generation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834400-3FE7-448F-8440-C9C6D8FF325D}"/>
              </a:ext>
            </a:extLst>
          </p:cNvPr>
          <p:cNvSpPr txBox="1"/>
          <p:nvPr/>
        </p:nvSpPr>
        <p:spPr>
          <a:xfrm>
            <a:off x="3335621" y="2700498"/>
            <a:ext cx="6701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Clean the news articles by removing certain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entity recognition obtain the number of references to the 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Remove the articles without reference to the 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EDFABD-8EFE-4F49-B54B-636BB5F517B3}"/>
              </a:ext>
            </a:extLst>
          </p:cNvPr>
          <p:cNvSpPr txBox="1"/>
          <p:nvPr/>
        </p:nvSpPr>
        <p:spPr>
          <a:xfrm>
            <a:off x="-71612" y="130398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xima"/>
              </a:rPr>
              <a:t>Objective  </a:t>
            </a:r>
            <a:r>
              <a:rPr lang="en-US" dirty="0">
                <a:latin typeface="Proxima"/>
              </a:rPr>
              <a:t>To analyze the negative sentiment associated with a vendor based on recent news articles using NLP techniques </a:t>
            </a:r>
            <a:endParaRPr lang="en-US" dirty="0">
              <a:solidFill>
                <a:schemeClr val="bg1"/>
              </a:solidFill>
              <a:latin typeface="Proxima"/>
            </a:endParaRPr>
          </a:p>
        </p:txBody>
      </p:sp>
    </p:spTree>
    <p:extLst>
      <p:ext uri="{BB962C8B-B14F-4D97-AF65-F5344CB8AC3E}">
        <p14:creationId xmlns:p14="http://schemas.microsoft.com/office/powerpoint/2010/main" val="344256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F1E5EC-51A4-4DF1-8CAC-DA5A1EC42BD2}"/>
              </a:ext>
            </a:extLst>
          </p:cNvPr>
          <p:cNvSpPr/>
          <p:nvPr/>
        </p:nvSpPr>
        <p:spPr>
          <a:xfrm>
            <a:off x="2" y="162146"/>
            <a:ext cx="967562" cy="337584"/>
          </a:xfrm>
          <a:prstGeom prst="rect">
            <a:avLst/>
          </a:prstGeom>
          <a:solidFill>
            <a:srgbClr val="38777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  <a:highlight>
                <a:srgbClr val="008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2C554-A2AD-43DD-9CAC-AC943B5E5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307" y="6408175"/>
            <a:ext cx="1474381" cy="3194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3997B7-9EFB-47C9-B22A-168CA7D4F314}"/>
              </a:ext>
            </a:extLst>
          </p:cNvPr>
          <p:cNvSpPr/>
          <p:nvPr/>
        </p:nvSpPr>
        <p:spPr>
          <a:xfrm>
            <a:off x="0" y="579516"/>
            <a:ext cx="1552353" cy="337584"/>
          </a:xfrm>
          <a:prstGeom prst="rect">
            <a:avLst/>
          </a:prstGeom>
          <a:solidFill>
            <a:srgbClr val="38777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  <a:highlight>
                <a:srgbClr val="008000"/>
              </a:highlight>
              <a:latin typeface="Proxim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B483A-7760-4261-9249-8562D4EBAEBC}"/>
              </a:ext>
            </a:extLst>
          </p:cNvPr>
          <p:cNvSpPr txBox="1"/>
          <p:nvPr/>
        </p:nvSpPr>
        <p:spPr>
          <a:xfrm>
            <a:off x="-71612" y="563642"/>
            <a:ext cx="182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xima"/>
              </a:rPr>
              <a:t>Project Pipeline  </a:t>
            </a: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89E96074-3654-48BD-A5E3-9CF4F667EDD2}"/>
              </a:ext>
            </a:extLst>
          </p:cNvPr>
          <p:cNvSpPr/>
          <p:nvPr/>
        </p:nvSpPr>
        <p:spPr>
          <a:xfrm rot="5400000">
            <a:off x="2091919" y="845367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296B160C-8865-4514-B566-A671748E88C6}"/>
              </a:ext>
            </a:extLst>
          </p:cNvPr>
          <p:cNvSpPr/>
          <p:nvPr/>
        </p:nvSpPr>
        <p:spPr>
          <a:xfrm rot="5400000">
            <a:off x="2091919" y="1710148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Chevron 55">
            <a:extLst>
              <a:ext uri="{FF2B5EF4-FFF2-40B4-BE49-F238E27FC236}">
                <a16:creationId xmlns:a16="http://schemas.microsoft.com/office/drawing/2014/main" id="{1DBC326C-8E23-4A34-B79B-98E6F3824A61}"/>
              </a:ext>
            </a:extLst>
          </p:cNvPr>
          <p:cNvSpPr/>
          <p:nvPr/>
        </p:nvSpPr>
        <p:spPr>
          <a:xfrm rot="5400000">
            <a:off x="2091919" y="2574929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CD9CA125-9CC3-4EB7-BE71-4B63BFB74ECE}"/>
              </a:ext>
            </a:extLst>
          </p:cNvPr>
          <p:cNvSpPr/>
          <p:nvPr/>
        </p:nvSpPr>
        <p:spPr>
          <a:xfrm rot="5400000">
            <a:off x="2091919" y="3439710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Arrow: Chevron 57">
            <a:extLst>
              <a:ext uri="{FF2B5EF4-FFF2-40B4-BE49-F238E27FC236}">
                <a16:creationId xmlns:a16="http://schemas.microsoft.com/office/drawing/2014/main" id="{8423491B-B603-4105-83AF-7DBE56A5CC2D}"/>
              </a:ext>
            </a:extLst>
          </p:cNvPr>
          <p:cNvSpPr/>
          <p:nvPr/>
        </p:nvSpPr>
        <p:spPr>
          <a:xfrm rot="5400000">
            <a:off x="2091918" y="4304491"/>
            <a:ext cx="1129626" cy="1273092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4B70BB78-2F50-460C-B85D-0293DBCFA4C7}"/>
              </a:ext>
            </a:extLst>
          </p:cNvPr>
          <p:cNvSpPr/>
          <p:nvPr/>
        </p:nvSpPr>
        <p:spPr>
          <a:xfrm rot="5400000">
            <a:off x="2091918" y="5169272"/>
            <a:ext cx="1129626" cy="1273092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619BCFD-A2B3-4FD9-9D06-76A0DEC0EE9F}"/>
              </a:ext>
            </a:extLst>
          </p:cNvPr>
          <p:cNvSpPr/>
          <p:nvPr/>
        </p:nvSpPr>
        <p:spPr>
          <a:xfrm>
            <a:off x="3293277" y="3548322"/>
            <a:ext cx="6786389" cy="7628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39E3E9-3BA2-4E63-9A37-1AFE2D45F23D}"/>
              </a:ext>
            </a:extLst>
          </p:cNvPr>
          <p:cNvSpPr txBox="1"/>
          <p:nvPr/>
        </p:nvSpPr>
        <p:spPr>
          <a:xfrm>
            <a:off x="1935489" y="1339185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Input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2BE56A-35E6-44F3-8938-D45DFAE624BA}"/>
              </a:ext>
            </a:extLst>
          </p:cNvPr>
          <p:cNvSpPr txBox="1"/>
          <p:nvPr/>
        </p:nvSpPr>
        <p:spPr>
          <a:xfrm>
            <a:off x="1935489" y="2195337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Web Scraping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208665-7CC0-44EF-8E48-20074C271E3D}"/>
              </a:ext>
            </a:extLst>
          </p:cNvPr>
          <p:cNvSpPr txBox="1"/>
          <p:nvPr/>
        </p:nvSpPr>
        <p:spPr>
          <a:xfrm>
            <a:off x="1935489" y="3017082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Preprocessing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B6FA4E-BDE3-4578-BFA4-F12B95E4A5C9}"/>
              </a:ext>
            </a:extLst>
          </p:cNvPr>
          <p:cNvSpPr txBox="1"/>
          <p:nvPr/>
        </p:nvSpPr>
        <p:spPr>
          <a:xfrm>
            <a:off x="1935489" y="3908807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Summarization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8BC05E-6D87-4F2F-BA05-46A2502082F8}"/>
              </a:ext>
            </a:extLst>
          </p:cNvPr>
          <p:cNvSpPr txBox="1"/>
          <p:nvPr/>
        </p:nvSpPr>
        <p:spPr>
          <a:xfrm>
            <a:off x="1935489" y="4739944"/>
            <a:ext cx="144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Sentiment Analysis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960C8A-352F-42B9-9EBA-75DE4AC7D45A}"/>
              </a:ext>
            </a:extLst>
          </p:cNvPr>
          <p:cNvSpPr txBox="1"/>
          <p:nvPr/>
        </p:nvSpPr>
        <p:spPr>
          <a:xfrm>
            <a:off x="1935489" y="5587274"/>
            <a:ext cx="144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Report Generation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CC28AC-7075-40DB-AA97-BC66AE0AECC3}"/>
              </a:ext>
            </a:extLst>
          </p:cNvPr>
          <p:cNvSpPr txBox="1"/>
          <p:nvPr/>
        </p:nvSpPr>
        <p:spPr>
          <a:xfrm>
            <a:off x="3335623" y="3583416"/>
            <a:ext cx="6701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xima"/>
              </a:rPr>
              <a:t>Summarization using BERT model finetuned on news 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xima"/>
              </a:rPr>
              <a:t>Postprocessing of summary to correct spacings, punctuations and casings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03309-3012-4BEF-A3D1-03C9A6F4B87F}"/>
              </a:ext>
            </a:extLst>
          </p:cNvPr>
          <p:cNvSpPr txBox="1"/>
          <p:nvPr/>
        </p:nvSpPr>
        <p:spPr>
          <a:xfrm>
            <a:off x="-71612" y="130398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xima"/>
              </a:rPr>
              <a:t>Objective  </a:t>
            </a:r>
            <a:r>
              <a:rPr lang="en-US" dirty="0">
                <a:latin typeface="Proxima"/>
              </a:rPr>
              <a:t>To analyze the negative sentiment associated with a vendor based on recent news articles using NLP techniques </a:t>
            </a:r>
            <a:endParaRPr lang="en-US" dirty="0">
              <a:solidFill>
                <a:schemeClr val="bg1"/>
              </a:solidFill>
              <a:latin typeface="Proxima"/>
            </a:endParaRPr>
          </a:p>
        </p:txBody>
      </p:sp>
    </p:spTree>
    <p:extLst>
      <p:ext uri="{BB962C8B-B14F-4D97-AF65-F5344CB8AC3E}">
        <p14:creationId xmlns:p14="http://schemas.microsoft.com/office/powerpoint/2010/main" val="426299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F1E5EC-51A4-4DF1-8CAC-DA5A1EC42BD2}"/>
              </a:ext>
            </a:extLst>
          </p:cNvPr>
          <p:cNvSpPr/>
          <p:nvPr/>
        </p:nvSpPr>
        <p:spPr>
          <a:xfrm>
            <a:off x="2" y="162146"/>
            <a:ext cx="967562" cy="337584"/>
          </a:xfrm>
          <a:prstGeom prst="rect">
            <a:avLst/>
          </a:prstGeom>
          <a:solidFill>
            <a:srgbClr val="38777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  <a:highlight>
                <a:srgbClr val="008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2C554-A2AD-43DD-9CAC-AC943B5E5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307" y="6408175"/>
            <a:ext cx="1474381" cy="3194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3997B7-9EFB-47C9-B22A-168CA7D4F314}"/>
              </a:ext>
            </a:extLst>
          </p:cNvPr>
          <p:cNvSpPr/>
          <p:nvPr/>
        </p:nvSpPr>
        <p:spPr>
          <a:xfrm>
            <a:off x="0" y="579516"/>
            <a:ext cx="1552353" cy="337584"/>
          </a:xfrm>
          <a:prstGeom prst="rect">
            <a:avLst/>
          </a:prstGeom>
          <a:solidFill>
            <a:srgbClr val="38777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  <a:highlight>
                <a:srgbClr val="008000"/>
              </a:highlight>
              <a:latin typeface="Proxim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B483A-7760-4261-9249-8562D4EBAEBC}"/>
              </a:ext>
            </a:extLst>
          </p:cNvPr>
          <p:cNvSpPr txBox="1"/>
          <p:nvPr/>
        </p:nvSpPr>
        <p:spPr>
          <a:xfrm>
            <a:off x="-71612" y="563642"/>
            <a:ext cx="182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xima"/>
              </a:rPr>
              <a:t>Project Pipeline  </a:t>
            </a: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89E96074-3654-48BD-A5E3-9CF4F667EDD2}"/>
              </a:ext>
            </a:extLst>
          </p:cNvPr>
          <p:cNvSpPr/>
          <p:nvPr/>
        </p:nvSpPr>
        <p:spPr>
          <a:xfrm rot="5400000">
            <a:off x="2091919" y="845367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296B160C-8865-4514-B566-A671748E88C6}"/>
              </a:ext>
            </a:extLst>
          </p:cNvPr>
          <p:cNvSpPr/>
          <p:nvPr/>
        </p:nvSpPr>
        <p:spPr>
          <a:xfrm rot="5400000">
            <a:off x="2091919" y="1710148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Chevron 55">
            <a:extLst>
              <a:ext uri="{FF2B5EF4-FFF2-40B4-BE49-F238E27FC236}">
                <a16:creationId xmlns:a16="http://schemas.microsoft.com/office/drawing/2014/main" id="{1DBC326C-8E23-4A34-B79B-98E6F3824A61}"/>
              </a:ext>
            </a:extLst>
          </p:cNvPr>
          <p:cNvSpPr/>
          <p:nvPr/>
        </p:nvSpPr>
        <p:spPr>
          <a:xfrm rot="5400000">
            <a:off x="2091919" y="2574929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CD9CA125-9CC3-4EB7-BE71-4B63BFB74ECE}"/>
              </a:ext>
            </a:extLst>
          </p:cNvPr>
          <p:cNvSpPr/>
          <p:nvPr/>
        </p:nvSpPr>
        <p:spPr>
          <a:xfrm rot="5400000">
            <a:off x="2091919" y="3439710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Arrow: Chevron 57">
            <a:extLst>
              <a:ext uri="{FF2B5EF4-FFF2-40B4-BE49-F238E27FC236}">
                <a16:creationId xmlns:a16="http://schemas.microsoft.com/office/drawing/2014/main" id="{8423491B-B603-4105-83AF-7DBE56A5CC2D}"/>
              </a:ext>
            </a:extLst>
          </p:cNvPr>
          <p:cNvSpPr/>
          <p:nvPr/>
        </p:nvSpPr>
        <p:spPr>
          <a:xfrm rot="5400000">
            <a:off x="2091918" y="4304491"/>
            <a:ext cx="1129626" cy="1273092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4B70BB78-2F50-460C-B85D-0293DBCFA4C7}"/>
              </a:ext>
            </a:extLst>
          </p:cNvPr>
          <p:cNvSpPr/>
          <p:nvPr/>
        </p:nvSpPr>
        <p:spPr>
          <a:xfrm rot="5400000">
            <a:off x="2091918" y="5169272"/>
            <a:ext cx="1129626" cy="1273092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2DD58B-B29F-41AD-B45F-9C2F5C770CA1}"/>
              </a:ext>
            </a:extLst>
          </p:cNvPr>
          <p:cNvSpPr/>
          <p:nvPr/>
        </p:nvSpPr>
        <p:spPr>
          <a:xfrm>
            <a:off x="3293277" y="4414465"/>
            <a:ext cx="6786389" cy="7628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39E3E9-3BA2-4E63-9A37-1AFE2D45F23D}"/>
              </a:ext>
            </a:extLst>
          </p:cNvPr>
          <p:cNvSpPr txBox="1"/>
          <p:nvPr/>
        </p:nvSpPr>
        <p:spPr>
          <a:xfrm>
            <a:off x="1935489" y="1339185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Input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2BE56A-35E6-44F3-8938-D45DFAE624BA}"/>
              </a:ext>
            </a:extLst>
          </p:cNvPr>
          <p:cNvSpPr txBox="1"/>
          <p:nvPr/>
        </p:nvSpPr>
        <p:spPr>
          <a:xfrm>
            <a:off x="1935489" y="2195337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Web Scraping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208665-7CC0-44EF-8E48-20074C271E3D}"/>
              </a:ext>
            </a:extLst>
          </p:cNvPr>
          <p:cNvSpPr txBox="1"/>
          <p:nvPr/>
        </p:nvSpPr>
        <p:spPr>
          <a:xfrm>
            <a:off x="1935489" y="3017082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Preprocessing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B6FA4E-BDE3-4578-BFA4-F12B95E4A5C9}"/>
              </a:ext>
            </a:extLst>
          </p:cNvPr>
          <p:cNvSpPr txBox="1"/>
          <p:nvPr/>
        </p:nvSpPr>
        <p:spPr>
          <a:xfrm>
            <a:off x="1935489" y="3908807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Summarization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8BC05E-6D87-4F2F-BA05-46A2502082F8}"/>
              </a:ext>
            </a:extLst>
          </p:cNvPr>
          <p:cNvSpPr txBox="1"/>
          <p:nvPr/>
        </p:nvSpPr>
        <p:spPr>
          <a:xfrm>
            <a:off x="1935489" y="4739944"/>
            <a:ext cx="144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Sentiment Analysis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960C8A-352F-42B9-9EBA-75DE4AC7D45A}"/>
              </a:ext>
            </a:extLst>
          </p:cNvPr>
          <p:cNvSpPr txBox="1"/>
          <p:nvPr/>
        </p:nvSpPr>
        <p:spPr>
          <a:xfrm>
            <a:off x="1935489" y="5587274"/>
            <a:ext cx="144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Report Generation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879821-B749-454C-9893-4AF07B30AE86}"/>
              </a:ext>
            </a:extLst>
          </p:cNvPr>
          <p:cNvSpPr txBox="1"/>
          <p:nvPr/>
        </p:nvSpPr>
        <p:spPr>
          <a:xfrm>
            <a:off x="3335622" y="4422556"/>
            <a:ext cx="67016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Obtain sentiment polarity for title and each sentence in the content using BERT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Combine all the negative sentiment titles and sentences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Find entities and key-phrases associated with negative sentiment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A02BEB-950E-43C1-B0A7-379CEBDEE14D}"/>
              </a:ext>
            </a:extLst>
          </p:cNvPr>
          <p:cNvSpPr txBox="1"/>
          <p:nvPr/>
        </p:nvSpPr>
        <p:spPr>
          <a:xfrm>
            <a:off x="-71612" y="130398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xima"/>
              </a:rPr>
              <a:t>Objective  </a:t>
            </a:r>
            <a:r>
              <a:rPr lang="en-US" dirty="0">
                <a:latin typeface="Proxima"/>
              </a:rPr>
              <a:t>To analyze the negative sentiment associated with a vendor based on recent news articles using NLP techniques </a:t>
            </a:r>
            <a:endParaRPr lang="en-US" dirty="0">
              <a:solidFill>
                <a:schemeClr val="bg1"/>
              </a:solidFill>
              <a:latin typeface="Proxima"/>
            </a:endParaRPr>
          </a:p>
        </p:txBody>
      </p:sp>
    </p:spTree>
    <p:extLst>
      <p:ext uri="{BB962C8B-B14F-4D97-AF65-F5344CB8AC3E}">
        <p14:creationId xmlns:p14="http://schemas.microsoft.com/office/powerpoint/2010/main" val="99701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F1E5EC-51A4-4DF1-8CAC-DA5A1EC42BD2}"/>
              </a:ext>
            </a:extLst>
          </p:cNvPr>
          <p:cNvSpPr/>
          <p:nvPr/>
        </p:nvSpPr>
        <p:spPr>
          <a:xfrm>
            <a:off x="2" y="162146"/>
            <a:ext cx="967562" cy="337584"/>
          </a:xfrm>
          <a:prstGeom prst="rect">
            <a:avLst/>
          </a:prstGeom>
          <a:solidFill>
            <a:srgbClr val="38777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  <a:highlight>
                <a:srgbClr val="008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2C554-A2AD-43DD-9CAC-AC943B5E5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307" y="6408175"/>
            <a:ext cx="1474381" cy="3194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3997B7-9EFB-47C9-B22A-168CA7D4F314}"/>
              </a:ext>
            </a:extLst>
          </p:cNvPr>
          <p:cNvSpPr/>
          <p:nvPr/>
        </p:nvSpPr>
        <p:spPr>
          <a:xfrm>
            <a:off x="0" y="579516"/>
            <a:ext cx="1552353" cy="337584"/>
          </a:xfrm>
          <a:prstGeom prst="rect">
            <a:avLst/>
          </a:prstGeom>
          <a:solidFill>
            <a:srgbClr val="38777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  <a:highlight>
                <a:srgbClr val="008000"/>
              </a:highlight>
              <a:latin typeface="Proxim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B483A-7760-4261-9249-8562D4EBAEBC}"/>
              </a:ext>
            </a:extLst>
          </p:cNvPr>
          <p:cNvSpPr txBox="1"/>
          <p:nvPr/>
        </p:nvSpPr>
        <p:spPr>
          <a:xfrm>
            <a:off x="-71612" y="563642"/>
            <a:ext cx="182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xima"/>
              </a:rPr>
              <a:t>Project Pipeline  </a:t>
            </a: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89E96074-3654-48BD-A5E3-9CF4F667EDD2}"/>
              </a:ext>
            </a:extLst>
          </p:cNvPr>
          <p:cNvSpPr/>
          <p:nvPr/>
        </p:nvSpPr>
        <p:spPr>
          <a:xfrm rot="5400000">
            <a:off x="2091919" y="845367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296B160C-8865-4514-B566-A671748E88C6}"/>
              </a:ext>
            </a:extLst>
          </p:cNvPr>
          <p:cNvSpPr/>
          <p:nvPr/>
        </p:nvSpPr>
        <p:spPr>
          <a:xfrm rot="5400000">
            <a:off x="2091919" y="1710148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Chevron 55">
            <a:extLst>
              <a:ext uri="{FF2B5EF4-FFF2-40B4-BE49-F238E27FC236}">
                <a16:creationId xmlns:a16="http://schemas.microsoft.com/office/drawing/2014/main" id="{1DBC326C-8E23-4A34-B79B-98E6F3824A61}"/>
              </a:ext>
            </a:extLst>
          </p:cNvPr>
          <p:cNvSpPr/>
          <p:nvPr/>
        </p:nvSpPr>
        <p:spPr>
          <a:xfrm rot="5400000">
            <a:off x="2091919" y="2574929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CD9CA125-9CC3-4EB7-BE71-4B63BFB74ECE}"/>
              </a:ext>
            </a:extLst>
          </p:cNvPr>
          <p:cNvSpPr/>
          <p:nvPr/>
        </p:nvSpPr>
        <p:spPr>
          <a:xfrm rot="5400000">
            <a:off x="2091919" y="3439710"/>
            <a:ext cx="1129626" cy="1273091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Arrow: Chevron 57">
            <a:extLst>
              <a:ext uri="{FF2B5EF4-FFF2-40B4-BE49-F238E27FC236}">
                <a16:creationId xmlns:a16="http://schemas.microsoft.com/office/drawing/2014/main" id="{8423491B-B603-4105-83AF-7DBE56A5CC2D}"/>
              </a:ext>
            </a:extLst>
          </p:cNvPr>
          <p:cNvSpPr/>
          <p:nvPr/>
        </p:nvSpPr>
        <p:spPr>
          <a:xfrm rot="5400000">
            <a:off x="2091918" y="4304491"/>
            <a:ext cx="1129626" cy="1273092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4B70BB78-2F50-460C-B85D-0293DBCFA4C7}"/>
              </a:ext>
            </a:extLst>
          </p:cNvPr>
          <p:cNvSpPr/>
          <p:nvPr/>
        </p:nvSpPr>
        <p:spPr>
          <a:xfrm rot="5400000">
            <a:off x="2091918" y="5169272"/>
            <a:ext cx="1129626" cy="1273092"/>
          </a:xfrm>
          <a:prstGeom prst="chevron">
            <a:avLst>
              <a:gd name="adj" fmla="val 34043"/>
            </a:avLst>
          </a:prstGeom>
          <a:solidFill>
            <a:srgbClr val="387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27C6A20-A56F-4092-B587-6B2891A0429D}"/>
              </a:ext>
            </a:extLst>
          </p:cNvPr>
          <p:cNvSpPr/>
          <p:nvPr/>
        </p:nvSpPr>
        <p:spPr>
          <a:xfrm>
            <a:off x="3293277" y="5288699"/>
            <a:ext cx="6786389" cy="7628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39E3E9-3BA2-4E63-9A37-1AFE2D45F23D}"/>
              </a:ext>
            </a:extLst>
          </p:cNvPr>
          <p:cNvSpPr txBox="1"/>
          <p:nvPr/>
        </p:nvSpPr>
        <p:spPr>
          <a:xfrm>
            <a:off x="1935489" y="1339185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Input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2BE56A-35E6-44F3-8938-D45DFAE624BA}"/>
              </a:ext>
            </a:extLst>
          </p:cNvPr>
          <p:cNvSpPr txBox="1"/>
          <p:nvPr/>
        </p:nvSpPr>
        <p:spPr>
          <a:xfrm>
            <a:off x="1935489" y="2195337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Web Scraping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208665-7CC0-44EF-8E48-20074C271E3D}"/>
              </a:ext>
            </a:extLst>
          </p:cNvPr>
          <p:cNvSpPr txBox="1"/>
          <p:nvPr/>
        </p:nvSpPr>
        <p:spPr>
          <a:xfrm>
            <a:off x="1935489" y="3017082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Preprocessing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B6FA4E-BDE3-4578-BFA4-F12B95E4A5C9}"/>
              </a:ext>
            </a:extLst>
          </p:cNvPr>
          <p:cNvSpPr txBox="1"/>
          <p:nvPr/>
        </p:nvSpPr>
        <p:spPr>
          <a:xfrm>
            <a:off x="1935489" y="3908807"/>
            <a:ext cx="144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Summarization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8BC05E-6D87-4F2F-BA05-46A2502082F8}"/>
              </a:ext>
            </a:extLst>
          </p:cNvPr>
          <p:cNvSpPr txBox="1"/>
          <p:nvPr/>
        </p:nvSpPr>
        <p:spPr>
          <a:xfrm>
            <a:off x="1935489" y="4739944"/>
            <a:ext cx="144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Sentiment Analysis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960C8A-352F-42B9-9EBA-75DE4AC7D45A}"/>
              </a:ext>
            </a:extLst>
          </p:cNvPr>
          <p:cNvSpPr txBox="1"/>
          <p:nvPr/>
        </p:nvSpPr>
        <p:spPr>
          <a:xfrm>
            <a:off x="1935489" y="5587274"/>
            <a:ext cx="144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roxima"/>
              </a:rPr>
              <a:t>Report Generation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AE27E4-3E9D-4CB6-ABFC-EC60EB01E079}"/>
              </a:ext>
            </a:extLst>
          </p:cNvPr>
          <p:cNvSpPr txBox="1"/>
          <p:nvPr/>
        </p:nvSpPr>
        <p:spPr>
          <a:xfrm>
            <a:off x="3335621" y="5289610"/>
            <a:ext cx="6701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Automatically generate a report containing all the analysis results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9D04D3-7A68-4B8B-8A4E-0435E124999A}"/>
              </a:ext>
            </a:extLst>
          </p:cNvPr>
          <p:cNvSpPr txBox="1"/>
          <p:nvPr/>
        </p:nvSpPr>
        <p:spPr>
          <a:xfrm>
            <a:off x="-71612" y="130398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xima"/>
              </a:rPr>
              <a:t>Objective  </a:t>
            </a:r>
            <a:r>
              <a:rPr lang="en-US" dirty="0">
                <a:latin typeface="Proxima"/>
              </a:rPr>
              <a:t>To analyze the negative sentiment associated with a vendor based on recent news articles using NLP techniques </a:t>
            </a:r>
            <a:endParaRPr lang="en-US" dirty="0">
              <a:solidFill>
                <a:schemeClr val="bg1"/>
              </a:solidFill>
              <a:latin typeface="Proxima"/>
            </a:endParaRPr>
          </a:p>
        </p:txBody>
      </p:sp>
    </p:spTree>
    <p:extLst>
      <p:ext uri="{BB962C8B-B14F-4D97-AF65-F5344CB8AC3E}">
        <p14:creationId xmlns:p14="http://schemas.microsoft.com/office/powerpoint/2010/main" val="360720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506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Proxima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use</dc:title>
  <dc:creator>Prakash Hegde, Vishwajit</dc:creator>
  <cp:lastModifiedBy>Prakash Hegde, Vishwajit</cp:lastModifiedBy>
  <cp:revision>5</cp:revision>
  <dcterms:created xsi:type="dcterms:W3CDTF">2021-07-21T06:04:16Z</dcterms:created>
  <dcterms:modified xsi:type="dcterms:W3CDTF">2021-07-23T04:08:37Z</dcterms:modified>
</cp:coreProperties>
</file>