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5" autoAdjust="0"/>
    <p:restoredTop sz="10000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7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 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6189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1527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0126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392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5080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157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8764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4410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512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0831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0535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3777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32596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792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3212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6717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30175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9282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3495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207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0255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7499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6861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6932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9427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9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600192" y="3197029"/>
            <a:ext cx="8610602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Vishwajit.M.S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122200027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CORPORATE SECRETARYSHIP 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            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S.I.V.E.T College 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9" name="文本框"/>
          <p:cNvSpPr txBox="1"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049738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8023226" cy="65059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collection</a:t>
            </a:r>
            <a:endParaRPr lang="en-US" altLang="zh-CN" sz="32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Downloaded from Edunet dashboard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cleaning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Identified the missing values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Filter out missing values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Performance level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Created a formula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Summary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Pivot table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Graph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755650" indent="-74295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0856200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1" name="图表"/>
          <p:cNvGraphicFramePr/>
          <p:nvPr/>
        </p:nvGraphicFramePr>
        <p:xfrm>
          <a:off x="914400" y="2019300"/>
          <a:ext cx="7848599" cy="387667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829763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090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While we comparing the performance of the employees, the number of employees are highly performed </a:t>
            </a:r>
            <a:r>
              <a:rPr lang="en-US" altLang="zh-CN" sz="2800" b="0" i="0" u="sng" strike="noStrike" kern="0" cap="none" spc="0" baseline="0">
                <a:solidFill>
                  <a:srgbClr val="4A452A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PL sector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of the organization.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十字星"/>
          <p:cNvSpPr>
            <a:spLocks/>
          </p:cNvSpPr>
          <p:nvPr/>
        </p:nvSpPr>
        <p:spPr>
          <a:xfrm rot="0">
            <a:off x="845573" y="2271252"/>
            <a:ext cx="176979" cy="157316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86" name="十字星"/>
          <p:cNvSpPr>
            <a:spLocks/>
          </p:cNvSpPr>
          <p:nvPr/>
        </p:nvSpPr>
        <p:spPr>
          <a:xfrm rot="0">
            <a:off x="845573" y="3588774"/>
            <a:ext cx="176979" cy="15731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14293221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endParaRPr lang="en-US" altLang="zh-CN" sz="4400" b="1" i="1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Performance </a:t>
            </a:r>
            <a:endParaRPr lang="en-US" altLang="zh-CN" sz="4400" b="1" i="1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 using  </a:t>
            </a:r>
            <a:endParaRPr lang="en-US" altLang="zh-CN" sz="4400" b="1" i="1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Excel</a:t>
            </a:r>
            <a:endParaRPr lang="zh-CN" altLang="en-US" sz="2800" b="0" i="1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997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431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620000" y="1984887"/>
            <a:ext cx="2762247" cy="3257550"/>
            <a:chOff x="7620000" y="1984887"/>
            <a:chExt cx="2762247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8982075" y="4413762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8982075" y="4947161"/>
              <a:ext cx="180973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8"/>
                  </a:lnTo>
                  <a:lnTo>
                    <a:pt x="21600" y="2159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620000" y="1984887"/>
              <a:ext cx="2762247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676275" y="762000"/>
            <a:ext cx="5636895" cy="6579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This analysis is created to track      the performance of the   employees, in order to provide promotions, incentives to the respective employees.</a:t>
            </a:r>
            <a:br>
              <a:rPr lang="zh-CN" altLang="en-US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  This analysis helps the organisation to grow by the growth of the employees of the organisation.</a:t>
            </a:r>
            <a:br>
              <a:rPr lang="zh-CN" altLang="en-US" sz="3600" b="1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右箭头"/>
          <p:cNvSpPr>
            <a:spLocks/>
          </p:cNvSpPr>
          <p:nvPr/>
        </p:nvSpPr>
        <p:spPr>
          <a:xfrm rot="0">
            <a:off x="762000" y="2209800"/>
            <a:ext cx="228600" cy="484632"/>
          </a:xfrm>
          <a:prstGeom prst="rightArrow">
            <a:avLst>
              <a:gd name="adj1" fmla="val 50000"/>
              <a:gd name="adj2" fmla="val 23582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19" name="右箭头"/>
          <p:cNvSpPr>
            <a:spLocks/>
          </p:cNvSpPr>
          <p:nvPr/>
        </p:nvSpPr>
        <p:spPr>
          <a:xfrm rot="0">
            <a:off x="762000" y="4858210"/>
            <a:ext cx="285750" cy="484630"/>
          </a:xfrm>
          <a:prstGeom prst="rightArrow">
            <a:avLst>
              <a:gd name="adj1" fmla="val 50000"/>
              <a:gd name="adj2" fmla="val 29481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1451398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54152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90600" y="2133600"/>
            <a:ext cx="7924800" cy="239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369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4102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Employers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Managerial organisations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Industrial organisations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燕尾形"/>
          <p:cNvSpPr>
            <a:spLocks/>
          </p:cNvSpPr>
          <p:nvPr/>
        </p:nvSpPr>
        <p:spPr>
          <a:xfrm rot="0">
            <a:off x="914400" y="2514600"/>
            <a:ext cx="152400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40" name="燕尾形"/>
          <p:cNvSpPr>
            <a:spLocks/>
          </p:cNvSpPr>
          <p:nvPr/>
        </p:nvSpPr>
        <p:spPr>
          <a:xfrm rot="0">
            <a:off x="914400" y="2857500"/>
            <a:ext cx="152400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41" name="燕尾形"/>
          <p:cNvSpPr>
            <a:spLocks/>
          </p:cNvSpPr>
          <p:nvPr/>
        </p:nvSpPr>
        <p:spPr>
          <a:xfrm rot="0">
            <a:off x="882446" y="3313832"/>
            <a:ext cx="205248" cy="226864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42" name="燕尾形"/>
          <p:cNvSpPr>
            <a:spLocks/>
          </p:cNvSpPr>
          <p:nvPr/>
        </p:nvSpPr>
        <p:spPr>
          <a:xfrm rot="0">
            <a:off x="876299" y="3770164"/>
            <a:ext cx="190500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43" name="燕尾形"/>
          <p:cNvSpPr>
            <a:spLocks/>
          </p:cNvSpPr>
          <p:nvPr/>
        </p:nvSpPr>
        <p:spPr>
          <a:xfrm rot="0">
            <a:off x="876299" y="4161213"/>
            <a:ext cx="205248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55123211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9832" y="147918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071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Conditional formatting - missing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Pivot tables - summary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Charts – trend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Filtering and Formula - performance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Graph – data visualization  </a:t>
            </a:r>
            <a:br>
              <a:rPr lang="zh-CN" altLang="en-US" sz="36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6296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847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0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Employee = Kaggle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26 –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9 - 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id – numerical values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Name – text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type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Performance level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rating – numerical values</a:t>
            </a:r>
            <a:br>
              <a:rPr lang="zh-CN" altLang="en-US" sz="4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576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28600" y="2019300"/>
            <a:ext cx="8534018" cy="1243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=IFS(Z8&gt;=5,”VERY HIGH”,Z8&gt;=4,”HIGH”,Z8&gt;=3,”MED”,TRUE,”LOW”)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0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</cp:revision>
  <dcterms:created xsi:type="dcterms:W3CDTF">2024-03-29T15:07:22Z</dcterms:created>
  <dcterms:modified xsi:type="dcterms:W3CDTF">2024-09-30T04:08:30Z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