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72" r:id="rId4"/>
    <p:sldId id="261" r:id="rId5"/>
    <p:sldId id="268" r:id="rId6"/>
    <p:sldId id="273" r:id="rId7"/>
    <p:sldId id="260" r:id="rId8"/>
    <p:sldId id="262" r:id="rId9"/>
    <p:sldId id="274" r:id="rId10"/>
    <p:sldId id="275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86514094748874E-2"/>
          <c:y val="6.7627238396303593E-2"/>
          <c:w val="0.9191717813996152"/>
          <c:h val="0.902399887570590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6-4789-90C4-972244E3B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31/07/2024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7964" y="3444079"/>
            <a:ext cx="601607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Sale Data for Analysis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4844" y="4150067"/>
            <a:ext cx="14023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36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E6AA-5C57-4BA3-F3AB-29F0A4380FE4}"/>
              </a:ext>
            </a:extLst>
          </p:cNvPr>
          <p:cNvSpPr txBox="1"/>
          <p:nvPr/>
        </p:nvSpPr>
        <p:spPr>
          <a:xfrm>
            <a:off x="5132693" y="4670121"/>
            <a:ext cx="19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Vishwajit Deokar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983245" y="165381"/>
            <a:ext cx="42255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Busy timeslots in Day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E0259-771E-6D73-76E1-5385CAE5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6" y="1161072"/>
            <a:ext cx="9045388" cy="197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F2077-968D-BBF5-7D8C-9F9DC3902FDE}"/>
              </a:ext>
            </a:extLst>
          </p:cNvPr>
          <p:cNvSpPr txBox="1"/>
          <p:nvPr/>
        </p:nvSpPr>
        <p:spPr>
          <a:xfrm>
            <a:off x="2640106" y="3694684"/>
            <a:ext cx="6911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busiest time slot is </a:t>
            </a:r>
            <a:r>
              <a:rPr lang="en-US" b="1" dirty="0"/>
              <a:t>18:00 - 20:00</a:t>
            </a:r>
            <a:r>
              <a:rPr lang="en-US" dirty="0"/>
              <a:t> with a value of </a:t>
            </a:r>
            <a:r>
              <a:rPr lang="en-US" b="1" dirty="0"/>
              <a:t>206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busiest time slot is </a:t>
            </a:r>
            <a:r>
              <a:rPr lang="en-US" b="1" dirty="0"/>
              <a:t>12:00 - 14:00</a:t>
            </a:r>
            <a:r>
              <a:rPr lang="en-US" dirty="0"/>
              <a:t> with a value of </a:t>
            </a:r>
            <a:r>
              <a:rPr lang="en-US" b="1" dirty="0"/>
              <a:t>192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 busiest time slot is </a:t>
            </a:r>
            <a:r>
              <a:rPr lang="en-US" b="1" dirty="0"/>
              <a:t>10:00 - 12:00</a:t>
            </a:r>
            <a:r>
              <a:rPr lang="en-US" dirty="0"/>
              <a:t> with a value of </a:t>
            </a:r>
            <a:r>
              <a:rPr lang="en-US" b="1" dirty="0"/>
              <a:t>191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fourth busiest time slot is </a:t>
            </a:r>
            <a:r>
              <a:rPr lang="en-US" b="1" dirty="0"/>
              <a:t>14:00 - 16:00</a:t>
            </a:r>
            <a:r>
              <a:rPr lang="en-US" dirty="0"/>
              <a:t> with a value of </a:t>
            </a:r>
            <a:r>
              <a:rPr lang="en-US" b="1" dirty="0"/>
              <a:t>185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fifth busiest time slot is </a:t>
            </a:r>
            <a:r>
              <a:rPr lang="en-US" b="1" dirty="0"/>
              <a:t>16:00 - 18:00</a:t>
            </a:r>
            <a:r>
              <a:rPr lang="en-US" dirty="0"/>
              <a:t> with a value of </a:t>
            </a:r>
            <a:r>
              <a:rPr lang="en-US" b="1" dirty="0"/>
              <a:t>151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54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297963" y="165381"/>
            <a:ext cx="55960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WEEKEND IMPACT ON SALES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F7843D-F010-DF56-51F6-52B33D26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1605912"/>
            <a:ext cx="6875929" cy="3646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679C7B-1E59-396D-336D-78336CC318EA}"/>
              </a:ext>
            </a:extLst>
          </p:cNvPr>
          <p:cNvSpPr txBox="1"/>
          <p:nvPr/>
        </p:nvSpPr>
        <p:spPr>
          <a:xfrm>
            <a:off x="7530354" y="2000359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On weekends, Sales are less than on weekdays.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 visualization shows that 297 customers Buy the product and most of the normal customers. Also On weekends, females buy the product mostly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Customers using the cash method mostly.</a:t>
            </a:r>
          </a:p>
        </p:txBody>
      </p:sp>
    </p:spTree>
    <p:extLst>
      <p:ext uri="{BB962C8B-B14F-4D97-AF65-F5344CB8AC3E}">
        <p14:creationId xmlns:p14="http://schemas.microsoft.com/office/powerpoint/2010/main" val="26253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431012" y="165381"/>
            <a:ext cx="53299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PAYMENT METHOD BY CITY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921E7-6998-6159-DA93-1F4A6BE1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6" y="1771149"/>
            <a:ext cx="4501831" cy="317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22976-9CC9-CC21-276E-DF2BA7C1D1E5}"/>
              </a:ext>
            </a:extLst>
          </p:cNvPr>
          <p:cNvSpPr txBox="1"/>
          <p:nvPr/>
        </p:nvSpPr>
        <p:spPr>
          <a:xfrm>
            <a:off x="5629835" y="2034988"/>
            <a:ext cx="4186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Bangalore: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Cash is</a:t>
            </a:r>
            <a:r>
              <a:rPr lang="en-US" dirty="0"/>
              <a:t> the most common payment method used.</a:t>
            </a:r>
          </a:p>
          <a:p>
            <a:endParaRPr lang="en-US" dirty="0"/>
          </a:p>
          <a:p>
            <a:r>
              <a:rPr lang="en-US" b="1" dirty="0"/>
              <a:t>Trivandrum: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Cash is the most common payment method used in Trivandrum.</a:t>
            </a:r>
          </a:p>
          <a:p>
            <a:endParaRPr lang="en-US" dirty="0"/>
          </a:p>
          <a:p>
            <a:r>
              <a:rPr lang="en-US" b="1" dirty="0"/>
              <a:t>Chennai: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Cash method used mostly, also credit card and </a:t>
            </a:r>
            <a:r>
              <a:rPr lang="en-US" dirty="0" err="1"/>
              <a:t>Ewalled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82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431012" y="165381"/>
            <a:ext cx="53299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PAYMENT METHOD BY CITY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22976-9CC9-CC21-276E-DF2BA7C1D1E5}"/>
              </a:ext>
            </a:extLst>
          </p:cNvPr>
          <p:cNvSpPr txBox="1"/>
          <p:nvPr/>
        </p:nvSpPr>
        <p:spPr>
          <a:xfrm>
            <a:off x="5549153" y="3039035"/>
            <a:ext cx="418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 </a:t>
            </a:r>
            <a:r>
              <a:rPr lang="en-US" dirty="0"/>
              <a:t>branch has the most sales, with 35%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A29C5-D8B5-1757-1EA6-6D7E7B03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15" y="2223330"/>
            <a:ext cx="328658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475635" y="165381"/>
            <a:ext cx="124072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Index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9488D-D3EC-8C1F-0223-0A91B149EAD3}"/>
              </a:ext>
            </a:extLst>
          </p:cNvPr>
          <p:cNvSpPr txBox="1"/>
          <p:nvPr/>
        </p:nvSpPr>
        <p:spPr>
          <a:xfrm>
            <a:off x="1443318" y="1201271"/>
            <a:ext cx="82295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 Introduction</a:t>
            </a:r>
          </a:p>
          <a:p>
            <a:r>
              <a:rPr lang="en-IN" sz="2800" b="1" dirty="0"/>
              <a:t>2. Object and Goal</a:t>
            </a:r>
          </a:p>
          <a:p>
            <a:r>
              <a:rPr lang="en-IN" sz="2800" b="1" dirty="0"/>
              <a:t>3. Data </a:t>
            </a:r>
          </a:p>
          <a:p>
            <a:r>
              <a:rPr lang="en-IN" sz="2800" b="1" dirty="0"/>
              <a:t>    </a:t>
            </a:r>
            <a:r>
              <a:rPr lang="en-IN" sz="2000" b="1" dirty="0"/>
              <a:t>- Import Data into Power BI</a:t>
            </a:r>
          </a:p>
          <a:p>
            <a:r>
              <a:rPr lang="en-IN" sz="2000" b="1" dirty="0"/>
              <a:t>      - transfer the Data </a:t>
            </a:r>
          </a:p>
          <a:p>
            <a:r>
              <a:rPr lang="en-IN" sz="2000" b="1" dirty="0"/>
              <a:t>      - Data cleaning </a:t>
            </a:r>
          </a:p>
          <a:p>
            <a:r>
              <a:rPr lang="en-IN" sz="2000" b="1" dirty="0"/>
              <a:t>      - Add columns </a:t>
            </a:r>
          </a:p>
          <a:p>
            <a:r>
              <a:rPr lang="en-IN" sz="2000" b="1" dirty="0"/>
              <a:t>      - DAX Query</a:t>
            </a:r>
          </a:p>
          <a:p>
            <a:r>
              <a:rPr lang="en-IN" sz="2800" b="1" dirty="0"/>
              <a:t>4. Data Visualization</a:t>
            </a:r>
            <a:r>
              <a:rPr lang="en-IN" sz="2000" b="1" dirty="0"/>
              <a:t> </a:t>
            </a:r>
          </a:p>
          <a:p>
            <a:r>
              <a:rPr lang="en-IN" sz="2800" b="1" dirty="0"/>
              <a:t>5. Data insights</a:t>
            </a:r>
          </a:p>
        </p:txBody>
      </p:sp>
      <p:grpSp>
        <p:nvGrpSpPr>
          <p:cNvPr id="5" name="Group 4" descr="This is an icon of a chart. ">
            <a:extLst>
              <a:ext uri="{FF2B5EF4-FFF2-40B4-BE49-F238E27FC236}">
                <a16:creationId xmlns:a16="http://schemas.microsoft.com/office/drawing/2014/main" id="{5EA7B330-D015-A321-3565-49043937BF4A}"/>
              </a:ext>
            </a:extLst>
          </p:cNvPr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A86F6DF-8D62-4CBE-CECD-A74C77CC6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C60D48B-4385-50A9-33E1-4F4429BC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AF6A713-D0C0-2CB3-9245-A97C4E8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ECE4B8-57EE-DE84-45C2-CF5FE9699B3B}"/>
              </a:ext>
            </a:extLst>
          </p:cNvPr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D58A4-AE10-A122-41C6-9D52E877262E}"/>
              </a:ext>
            </a:extLst>
          </p:cNvPr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1" name="Group 10" descr="This is a chart. ">
            <a:extLst>
              <a:ext uri="{FF2B5EF4-FFF2-40B4-BE49-F238E27FC236}">
                <a16:creationId xmlns:a16="http://schemas.microsoft.com/office/drawing/2014/main" id="{756CA13D-DC98-0073-1AE7-6D9FA09885B5}"/>
              </a:ext>
            </a:extLst>
          </p:cNvPr>
          <p:cNvGrpSpPr/>
          <p:nvPr/>
        </p:nvGrpSpPr>
        <p:grpSpPr>
          <a:xfrm>
            <a:off x="5163960" y="1333114"/>
            <a:ext cx="6315579" cy="4158789"/>
            <a:chOff x="8551376" y="1246773"/>
            <a:chExt cx="3309256" cy="4394372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79F304B1-DED2-EF35-A053-72E6AFEB5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5980333"/>
                </p:ext>
              </p:extLst>
            </p:nvPr>
          </p:nvGraphicFramePr>
          <p:xfrm>
            <a:off x="8551376" y="1246773"/>
            <a:ext cx="3309256" cy="4265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0A8E84-DD18-55E6-1AD2-57739D8298F7}"/>
                </a:ext>
              </a:extLst>
            </p:cNvPr>
            <p:cNvSpPr txBox="1"/>
            <p:nvPr/>
          </p:nvSpPr>
          <p:spPr>
            <a:xfrm>
              <a:off x="8645023" y="5413497"/>
              <a:ext cx="3215609" cy="2276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1F9B3-8659-616C-32C9-BAABC2DC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A0EC-5E7C-A441-C67A-DAC37278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customer sales data is paramount for businesses to thrive in today's competitive market. We can gain valuable insights into product performance and consumer behavior by analyzing sales data. </a:t>
            </a:r>
          </a:p>
          <a:p>
            <a:r>
              <a:rPr lang="en-US" dirty="0"/>
              <a:t>This analysis identifies the most popular product lines across different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53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986722" y="622581"/>
            <a:ext cx="221855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OBJECTIVE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931C5-2B13-A262-8C95-3D6FBCBB206B}"/>
              </a:ext>
            </a:extLst>
          </p:cNvPr>
          <p:cNvSpPr txBox="1"/>
          <p:nvPr/>
        </p:nvSpPr>
        <p:spPr>
          <a:xfrm>
            <a:off x="2008093" y="2017059"/>
            <a:ext cx="8382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 develop a comprehensive Sales dashboard that provides real-time insights into key performance trends, monitoring and analyzing operations effectively.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15765" y="4412356"/>
            <a:ext cx="242803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DATA VISUALIZATION</a:t>
            </a:r>
          </a:p>
          <a:p>
            <a:pPr algn="ctr"/>
            <a:r>
              <a:rPr lang="en-US" sz="1400" b="1" dirty="0">
                <a:solidFill>
                  <a:srgbClr val="43CDD9"/>
                </a:solidFill>
              </a:rPr>
              <a:t>Create graphs, charts and tables</a:t>
            </a:r>
            <a:endParaRPr lang="en-US" sz="1200" b="1" dirty="0">
              <a:solidFill>
                <a:srgbClr val="43CDD9"/>
              </a:solidFill>
            </a:endParaRP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6430" y="3261817"/>
            <a:ext cx="515899" cy="384294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4956" y="1489851"/>
            <a:ext cx="134677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GATHERING DATA</a:t>
            </a:r>
          </a:p>
          <a:p>
            <a:pPr algn="ctr"/>
            <a:r>
              <a:rPr lang="en-US" sz="1200" b="1" dirty="0">
                <a:solidFill>
                  <a:srgbClr val="30353F"/>
                </a:solidFill>
              </a:rPr>
              <a:t>Row  Data</a:t>
            </a:r>
          </a:p>
        </p:txBody>
      </p: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92879" y="4412356"/>
            <a:ext cx="105856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IMPORT DATA</a:t>
            </a:r>
          </a:p>
          <a:p>
            <a:pPr algn="ctr"/>
            <a:r>
              <a:rPr lang="en-US" sz="1200" b="1" dirty="0">
                <a:solidFill>
                  <a:srgbClr val="667181"/>
                </a:solidFill>
              </a:rPr>
              <a:t>Power BI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5670086" y="3309886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40176" y="1489851"/>
            <a:ext cx="4053674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DATA CLEANING</a:t>
            </a:r>
          </a:p>
          <a:p>
            <a:pPr algn="ctr"/>
            <a:r>
              <a:rPr lang="en-US" sz="1200" b="1" dirty="0">
                <a:solidFill>
                  <a:srgbClr val="98A3AD"/>
                </a:solidFill>
              </a:rPr>
              <a:t>Remove null Values and Duplicates, Add Columns, DAX Query.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61" y="3378157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560058" y="165381"/>
            <a:ext cx="507190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ANALYSIS PROCESS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A098F-A95E-DC45-0AA9-E772F6E93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0" y="3177946"/>
            <a:ext cx="496814" cy="496814"/>
            <a:chOff x="3605949" y="1828088"/>
            <a:chExt cx="745644" cy="7456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C9964E-0489-E127-088B-B319D153063D}"/>
                </a:ext>
              </a:extLst>
            </p:cNvPr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329B0D-819C-E6B6-8C08-9BA76F38F4D0}"/>
                </a:ext>
              </a:extLst>
            </p:cNvPr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5EBF32C-CE39-2C56-7617-9F2DDAC637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4F00830-AA62-7099-930E-766D01FFD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C4258C0-ACFF-9B84-BB2E-99E73CA2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D4CB98C-0A88-F60E-F494-32D85620B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5607" y="3187284"/>
            <a:ext cx="501648" cy="496815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18411-1715-4E0D-A50F-A44F52FE6C6E}"/>
              </a:ext>
            </a:extLst>
          </p:cNvPr>
          <p:cNvSpPr txBox="1"/>
          <p:nvPr/>
        </p:nvSpPr>
        <p:spPr>
          <a:xfrm>
            <a:off x="9709117" y="1212852"/>
            <a:ext cx="1836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INSIGHTS</a:t>
            </a:r>
          </a:p>
          <a:p>
            <a:pPr algn="ctr"/>
            <a:r>
              <a:rPr lang="en-IN" sz="1200" dirty="0"/>
              <a:t>Dashboard &amp; insights</a:t>
            </a:r>
            <a:endParaRPr lang="en-IN" sz="12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AA74F-9246-8A92-8AB6-9B46B057B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627387" y="170529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133651" y="165381"/>
            <a:ext cx="59246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SAKES ANALYSIS DASHBOARD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13835-2B14-B9D2-969F-F1128F91A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932329"/>
            <a:ext cx="11208917" cy="56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095981" y="165381"/>
            <a:ext cx="60000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Sales tread by city and </a:t>
            </a:r>
            <a:r>
              <a:rPr lang="en-US" sz="3200" b="1" dirty="0" err="1">
                <a:solidFill>
                  <a:srgbClr val="30353F"/>
                </a:solidFill>
                <a:latin typeface="+mj-lt"/>
              </a:rPr>
              <a:t>monts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807A2-AD91-4196-F56F-5DAA931A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1481921"/>
            <a:ext cx="909144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413376" y="165381"/>
            <a:ext cx="536525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FAMOUS PRODUCT BY CITY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5BCDE-07EC-76E4-4777-EF51F3C6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7" y="1533841"/>
            <a:ext cx="6106377" cy="3790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78DD1-450E-5701-5E3E-D1F5BB97E453}"/>
              </a:ext>
            </a:extLst>
          </p:cNvPr>
          <p:cNvSpPr txBox="1"/>
          <p:nvPr/>
        </p:nvSpPr>
        <p:spPr>
          <a:xfrm>
            <a:off x="7055224" y="1461247"/>
            <a:ext cx="4536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Bangalore: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Food and beverages</a:t>
            </a:r>
            <a:r>
              <a:rPr lang="en-IN" dirty="0"/>
              <a:t> </a:t>
            </a:r>
            <a:r>
              <a:rPr lang="en-US" dirty="0"/>
              <a:t>seem to be the most popular, with sales figures of 23K respectively.</a:t>
            </a:r>
          </a:p>
          <a:p>
            <a:endParaRPr lang="en-US" dirty="0"/>
          </a:p>
          <a:p>
            <a:r>
              <a:rPr lang="en-US" b="1" dirty="0"/>
              <a:t>Trivandrum: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and lifestyle</a:t>
            </a:r>
            <a:r>
              <a:rPr lang="en-IN" dirty="0"/>
              <a:t> </a:t>
            </a:r>
            <a:r>
              <a:rPr lang="en-US" dirty="0"/>
              <a:t>take the lead with sales of 21K, followed by </a:t>
            </a:r>
            <a:r>
              <a:rPr lang="en-US" b="1" dirty="0"/>
              <a:t>Electronic Accessories</a:t>
            </a:r>
            <a:r>
              <a:rPr lang="en-US" dirty="0"/>
              <a:t> at 18K.</a:t>
            </a:r>
          </a:p>
          <a:p>
            <a:endParaRPr lang="en-US" dirty="0"/>
          </a:p>
          <a:p>
            <a:r>
              <a:rPr lang="en-US" b="1" dirty="0"/>
              <a:t>Chennai: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and lifestyle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Sports and travel</a:t>
            </a:r>
            <a:r>
              <a:rPr lang="en-US" dirty="0"/>
              <a:t> again appear to be the most popular, with sales reaching 21K.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195626" y="165381"/>
            <a:ext cx="98007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GENDER  BY ELECTRONIC ACCESSORIS EACH CITY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8DD1-450E-5701-5E3E-D1F5BB97E453}"/>
              </a:ext>
            </a:extLst>
          </p:cNvPr>
          <p:cNvSpPr txBox="1"/>
          <p:nvPr/>
        </p:nvSpPr>
        <p:spPr>
          <a:xfrm>
            <a:off x="4867835" y="270734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Bangalore, Males </a:t>
            </a:r>
            <a:r>
              <a:rPr lang="en-US" dirty="0"/>
              <a:t>are buy the most Electronic Accessories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Trivandrum and Chennai, Male and Female both same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E868C-926B-E4B5-3503-7B10DA49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0" y="2573522"/>
            <a:ext cx="3898716" cy="309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9891E-6E28-E3F1-4B09-D52943C4F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96" y="1554294"/>
            <a:ext cx="167663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2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232</TotalTime>
  <Words>482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Introduction</vt:lpstr>
      <vt:lpstr>Slide 3</vt:lpstr>
      <vt:lpstr>Slide 9</vt:lpstr>
      <vt:lpstr>Slide 5</vt:lpstr>
      <vt:lpstr>Slide 5</vt:lpstr>
      <vt:lpstr>Slide 6</vt:lpstr>
      <vt:lpstr>Slide 6</vt:lpstr>
      <vt:lpstr>Slide 6</vt:lpstr>
      <vt:lpstr>Slide 6</vt:lpstr>
      <vt:lpstr>Slide 6</vt:lpstr>
      <vt:lpstr>Slide 6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Vishwajit Deokar</dc:creator>
  <cp:lastModifiedBy>Vishwajit Deokar</cp:lastModifiedBy>
  <cp:revision>5</cp:revision>
  <dcterms:created xsi:type="dcterms:W3CDTF">2024-07-31T04:42:41Z</dcterms:created>
  <dcterms:modified xsi:type="dcterms:W3CDTF">2024-07-31T12:33:22Z</dcterms:modified>
</cp:coreProperties>
</file>