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IKSHA PATIL" initials="PP" lastIdx="1" clrIdx="0">
    <p:extLst>
      <p:ext uri="{19B8F6BF-5375-455C-9EA6-DF929625EA0E}">
        <p15:presenceInfo xmlns:p15="http://schemas.microsoft.com/office/powerpoint/2012/main" userId="d7fefa6ab03bfe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8/10/2021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88F7-FA44-4DF1-88FB-77AE3F30DEAF}"/>
              </a:ext>
            </a:extLst>
          </p:cNvPr>
          <p:cNvSpPr>
            <a:spLocks noGrp="1"/>
          </p:cNvSpPr>
          <p:nvPr>
            <p:ph type="ctrTitle"/>
          </p:nvPr>
        </p:nvSpPr>
        <p:spPr>
          <a:xfrm>
            <a:off x="1604600" y="1131694"/>
            <a:ext cx="9001462" cy="1350249"/>
          </a:xfrm>
        </p:spPr>
        <p:txBody>
          <a:bodyPr>
            <a:normAutofit/>
          </a:bodyPr>
          <a:lstStyle/>
          <a:p>
            <a:r>
              <a:rPr lang="en-US" sz="4000" dirty="0">
                <a:solidFill>
                  <a:srgbClr val="FFFF00"/>
                </a:solidFill>
                <a:latin typeface="Times New Roman" panose="02020603050405020304" pitchFamily="18" charset="0"/>
                <a:cs typeface="Times New Roman" panose="02020603050405020304" pitchFamily="18" charset="0"/>
              </a:rPr>
              <a:t>Project name</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F8118A-1D6F-44A5-8E2B-0A01D68286D6}"/>
              </a:ext>
            </a:extLst>
          </p:cNvPr>
          <p:cNvSpPr>
            <a:spLocks noGrp="1"/>
          </p:cNvSpPr>
          <p:nvPr>
            <p:ph type="subTitle" idx="1"/>
          </p:nvPr>
        </p:nvSpPr>
        <p:spPr>
          <a:xfrm>
            <a:off x="1595269" y="2729627"/>
            <a:ext cx="9001462" cy="3475230"/>
          </a:xfrm>
        </p:spPr>
        <p:txBody>
          <a:bodyPr>
            <a:normAutofit/>
          </a:bodyPr>
          <a:lstStyle/>
          <a:p>
            <a:r>
              <a:rPr lang="en-US" sz="6000" dirty="0">
                <a:latin typeface="Times New Roman" panose="02020603050405020304" pitchFamily="18" charset="0"/>
                <a:cs typeface="Times New Roman" panose="02020603050405020304" pitchFamily="18" charset="0"/>
              </a:rPr>
              <a:t>Representation of Radar by using GUI</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78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8299-12E6-4191-B08C-158A8FD5358B}"/>
              </a:ext>
            </a:extLst>
          </p:cNvPr>
          <p:cNvSpPr>
            <a:spLocks noGrp="1"/>
          </p:cNvSpPr>
          <p:nvPr>
            <p:ph type="title"/>
          </p:nvPr>
        </p:nvSpPr>
        <p:spPr/>
        <p:txBody>
          <a:bodyPr>
            <a:normAutofit/>
          </a:bodyPr>
          <a:lstStyle/>
          <a:p>
            <a:r>
              <a:rPr lang="en-US" sz="4000" dirty="0">
                <a:solidFill>
                  <a:srgbClr val="FFFF00"/>
                </a:solidFill>
                <a:latin typeface="Times New Roman" panose="02020603050405020304" pitchFamily="18" charset="0"/>
                <a:cs typeface="Times New Roman" panose="02020603050405020304" pitchFamily="18" charset="0"/>
              </a:rPr>
              <a:t>introduction</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A7B3F2-F7E7-4358-A1A7-B0FE825D96DC}"/>
              </a:ext>
            </a:extLst>
          </p:cNvPr>
          <p:cNvSpPr>
            <a:spLocks noGrp="1"/>
          </p:cNvSpPr>
          <p:nvPr>
            <p:ph idx="1"/>
          </p:nvPr>
        </p:nvSpPr>
        <p:spPr>
          <a:xfrm>
            <a:off x="913795" y="2174032"/>
            <a:ext cx="10353762" cy="3778899"/>
          </a:xfrm>
        </p:spPr>
        <p:txBody>
          <a:bodyPr/>
          <a:lstStyle/>
          <a:p>
            <a:pPr algn="just"/>
            <a:r>
              <a:rPr lang="en-US" dirty="0">
                <a:effectLst/>
                <a:latin typeface="Times New Roman" panose="02020603050405020304" pitchFamily="18" charset="0"/>
                <a:cs typeface="Times New Roman" panose="02020603050405020304" pitchFamily="18" charset="0"/>
              </a:rPr>
              <a:t>In this project, we will show you how to RADAR works. This RADAR  system is implemented by using GUI with the help of  c software, RADAR is a long-range object detection system that uses radio waves to establish certain parameters of an object like its range, speed and position. </a:t>
            </a:r>
            <a:endParaRPr lang="en-IN"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RADAR technology is used to show how actual Radar detect  aircrafts, ships, guided missiles, marine, spacecraft, motor vehicles, weather predictions and automobiles. A RADAR system consist of transmitter producing electromagnetic waves in the radio or microwave domain, a transmitting antenna, a receiving antenna.</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83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B182-D3EF-4641-B467-CD52803C5C47}"/>
              </a:ext>
            </a:extLst>
          </p:cNvPr>
          <p:cNvSpPr>
            <a:spLocks noGrp="1"/>
          </p:cNvSpPr>
          <p:nvPr>
            <p:ph type="title"/>
          </p:nvPr>
        </p:nvSpPr>
        <p:spPr/>
        <p:txBody>
          <a:bodyPr>
            <a:normAutofit/>
          </a:bodyPr>
          <a:lstStyle/>
          <a:p>
            <a:r>
              <a:rPr lang="en-US" sz="4000" dirty="0">
                <a:solidFill>
                  <a:srgbClr val="FFFF00"/>
                </a:solidFill>
                <a:latin typeface="Times New Roman" panose="02020603050405020304" pitchFamily="18" charset="0"/>
                <a:cs typeface="Times New Roman" panose="02020603050405020304" pitchFamily="18" charset="0"/>
              </a:rPr>
              <a:t>Problem statement</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7A13C1-76F7-43B8-8D39-9FFB651EAD4D}"/>
              </a:ext>
            </a:extLst>
          </p:cNvPr>
          <p:cNvSpPr>
            <a:spLocks noGrp="1"/>
          </p:cNvSpPr>
          <p:nvPr>
            <p:ph idx="1"/>
          </p:nvPr>
        </p:nvSpPr>
        <p:spPr/>
        <p:txBody>
          <a:bodyPr/>
          <a:lstStyle/>
          <a:p>
            <a:pPr algn="just"/>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To demonstrate RADAR technology with the implementation and testing of Graphical User  Interface, to develop a programming language and standard library functions</a:t>
            </a:r>
            <a:r>
              <a:rPr lang="en-US" b="1"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56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0960-5E58-4ADB-B179-200E4D38D384}"/>
              </a:ext>
            </a:extLst>
          </p:cNvPr>
          <p:cNvSpPr>
            <a:spLocks noGrp="1"/>
          </p:cNvSpPr>
          <p:nvPr>
            <p:ph type="title"/>
          </p:nvPr>
        </p:nvSpPr>
        <p:spPr>
          <a:xfrm>
            <a:off x="913796" y="506964"/>
            <a:ext cx="10353761" cy="1326321"/>
          </a:xfrm>
        </p:spPr>
        <p:txBody>
          <a:bodyPr>
            <a:normAutofit/>
          </a:bodyPr>
          <a:lstStyle/>
          <a:p>
            <a:r>
              <a:rPr lang="en-US" sz="4000" dirty="0">
                <a:solidFill>
                  <a:srgbClr val="FFFF00"/>
                </a:solidFill>
                <a:latin typeface="Times New Roman" panose="02020603050405020304" pitchFamily="18" charset="0"/>
                <a:cs typeface="Times New Roman" panose="02020603050405020304" pitchFamily="18" charset="0"/>
              </a:rPr>
              <a:t>Software/hardware specification</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2B2B6F6-059E-46F1-AC4C-DD84D0971176}"/>
              </a:ext>
            </a:extLst>
          </p:cNvPr>
          <p:cNvSpPr/>
          <p:nvPr/>
        </p:nvSpPr>
        <p:spPr>
          <a:xfrm>
            <a:off x="3048000" y="664077"/>
            <a:ext cx="6096000" cy="1097865"/>
          </a:xfrm>
          <a:prstGeom prst="rect">
            <a:avLst/>
          </a:prstGeom>
        </p:spPr>
        <p:txBody>
          <a:bodyPr>
            <a:spAutoFit/>
          </a:bodyPr>
          <a:lstStyle/>
          <a:p>
            <a:pPr algn="ctr">
              <a:lnSpc>
                <a:spcPct val="150000"/>
              </a:lnSpc>
              <a:spcBef>
                <a:spcPts val="300"/>
              </a:spcBef>
              <a:spcAft>
                <a:spcPts val="300"/>
              </a:spcAft>
            </a:pPr>
            <a:r>
              <a:rPr lang="en-US" sz="1400" b="1" dirty="0">
                <a:latin typeface="Times New Roman" panose="02020603050405020304" pitchFamily="18" charset="0"/>
                <a:ea typeface="Times New Roman" panose="02020603050405020304" pitchFamily="18" charset="0"/>
              </a:rPr>
              <a:t> </a:t>
            </a:r>
            <a:endParaRPr lang="en-IN" sz="1200" dirty="0">
              <a:latin typeface="Times New Roman" panose="02020603050405020304" pitchFamily="18" charset="0"/>
              <a:ea typeface="Times New Roman" panose="02020603050405020304" pitchFamily="18" charset="0"/>
            </a:endParaRPr>
          </a:p>
          <a:p>
            <a:pPr marL="179705">
              <a:lnSpc>
                <a:spcPct val="150000"/>
              </a:lnSpc>
              <a:spcAft>
                <a:spcPts val="600"/>
              </a:spcAft>
            </a:pPr>
            <a:r>
              <a:rPr lang="en-US" sz="1400" b="1" dirty="0">
                <a:latin typeface="Times New Roman" panose="02020603050405020304" pitchFamily="18" charset="0"/>
                <a:ea typeface="Times New Roman" panose="02020603050405020304" pitchFamily="18" charset="0"/>
              </a:rPr>
              <a:t> </a:t>
            </a:r>
            <a:endParaRPr lang="en-IN" sz="1200" dirty="0">
              <a:latin typeface="Times New Roman" panose="02020603050405020304" pitchFamily="18" charset="0"/>
              <a:ea typeface="Times New Roman" panose="02020603050405020304" pitchFamily="18" charset="0"/>
            </a:endParaRPr>
          </a:p>
          <a:p>
            <a:pPr marL="179705">
              <a:lnSpc>
                <a:spcPct val="150000"/>
              </a:lnSpc>
              <a:spcAft>
                <a:spcPts val="600"/>
              </a:spcAft>
            </a:pPr>
            <a:r>
              <a:rPr lang="en-GB" sz="1200" dirty="0">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
        <p:nvSpPr>
          <p:cNvPr id="6" name="Content Placeholder 5">
            <a:extLst>
              <a:ext uri="{FF2B5EF4-FFF2-40B4-BE49-F238E27FC236}">
                <a16:creationId xmlns:a16="http://schemas.microsoft.com/office/drawing/2014/main" id="{67FE613E-455A-47F9-BB82-DDCB706CBFD6}"/>
              </a:ext>
            </a:extLst>
          </p:cNvPr>
          <p:cNvSpPr>
            <a:spLocks noGrp="1"/>
          </p:cNvSpPr>
          <p:nvPr>
            <p:ph idx="1"/>
          </p:nvPr>
        </p:nvSpPr>
        <p:spPr/>
        <p:txBody>
          <a:bodyPr numCol="2">
            <a:normAutofit fontScale="85000" lnSpcReduction="20000"/>
          </a:bodyPr>
          <a:lstStyle/>
          <a:p>
            <a:pPr marL="0" indent="0">
              <a:buNone/>
            </a:pPr>
            <a:r>
              <a:rPr lang="en-US" sz="2400" b="1" dirty="0">
                <a:effectLst/>
                <a:latin typeface="Times New Roman" panose="02020603050405020304" pitchFamily="18" charset="0"/>
                <a:cs typeface="Times New Roman" panose="02020603050405020304" pitchFamily="18" charset="0"/>
              </a:rPr>
              <a:t>      Software Requirements:</a:t>
            </a:r>
            <a:endParaRPr lang="en-IN" sz="2400" dirty="0">
              <a:effectLst/>
              <a:latin typeface="Times New Roman" panose="02020603050405020304" pitchFamily="18" charset="0"/>
              <a:cs typeface="Times New Roman" panose="02020603050405020304" pitchFamily="18" charset="0"/>
            </a:endParaRPr>
          </a:p>
          <a:p>
            <a:pPr marL="0" indent="0">
              <a:buNone/>
            </a:pPr>
            <a:r>
              <a:rPr lang="en-US" sz="2400" b="1" dirty="0">
                <a:effectLst/>
              </a:rPr>
              <a:t> </a:t>
            </a:r>
            <a:endParaRPr lang="en-IN" sz="2400" dirty="0">
              <a:effectLst/>
            </a:endParaRPr>
          </a:p>
          <a:p>
            <a:pPr lvl="0" algn="just"/>
            <a:r>
              <a:rPr lang="en-US" sz="2400" dirty="0">
                <a:effectLst/>
                <a:latin typeface="Times New Roman" panose="02020603050405020304" pitchFamily="18" charset="0"/>
                <a:cs typeface="Times New Roman" panose="02020603050405020304" pitchFamily="18" charset="0"/>
              </a:rPr>
              <a:t>Operating system :  Windows 7 and above</a:t>
            </a:r>
            <a:endParaRPr lang="en-IN" sz="2400" dirty="0">
              <a:effectLst/>
              <a:latin typeface="Times New Roman" panose="02020603050405020304" pitchFamily="18" charset="0"/>
              <a:cs typeface="Times New Roman" panose="02020603050405020304" pitchFamily="18" charset="0"/>
            </a:endParaRPr>
          </a:p>
          <a:p>
            <a:pPr lvl="0" algn="just"/>
            <a:r>
              <a:rPr lang="en-US" sz="2400" dirty="0">
                <a:effectLst/>
                <a:latin typeface="Times New Roman" panose="02020603050405020304" pitchFamily="18" charset="0"/>
                <a:cs typeface="Times New Roman" panose="02020603050405020304" pitchFamily="18" charset="0"/>
              </a:rPr>
              <a:t>Programming Language   :  C language</a:t>
            </a:r>
            <a:endParaRPr lang="en-IN" sz="2400" dirty="0">
              <a:effectLst/>
              <a:latin typeface="Times New Roman" panose="02020603050405020304" pitchFamily="18" charset="0"/>
              <a:cs typeface="Times New Roman" panose="02020603050405020304" pitchFamily="18" charset="0"/>
            </a:endParaRPr>
          </a:p>
          <a:p>
            <a:pPr marL="0" indent="0">
              <a:buNone/>
            </a:pPr>
            <a:endParaRPr lang="en-IN" sz="2400" dirty="0"/>
          </a:p>
          <a:p>
            <a:pPr marL="0" indent="0">
              <a:buNone/>
            </a:pPr>
            <a:endParaRPr lang="en-IN" dirty="0"/>
          </a:p>
          <a:p>
            <a:pPr marL="0" indent="0">
              <a:buNone/>
            </a:pPr>
            <a:endParaRPr lang="en-IN" dirty="0"/>
          </a:p>
          <a:p>
            <a:endParaRPr lang="en-US" b="1" dirty="0">
              <a:effectLst/>
            </a:endParaRPr>
          </a:p>
          <a:p>
            <a:endParaRPr lang="en-US" b="1" dirty="0">
              <a:effectLst/>
            </a:endParaRPr>
          </a:p>
          <a:p>
            <a:pPr marL="0" indent="0">
              <a:buNone/>
            </a:pPr>
            <a:r>
              <a:rPr lang="en-US" sz="2100" b="1" dirty="0">
                <a:effectLst/>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rPr>
              <a:t>Hardware Requirements:</a:t>
            </a:r>
            <a:endParaRPr lang="en-IN" sz="2400" dirty="0">
              <a:effectLst/>
              <a:latin typeface="Times New Roman" panose="02020603050405020304" pitchFamily="18" charset="0"/>
              <a:cs typeface="Times New Roman" panose="02020603050405020304" pitchFamily="18" charset="0"/>
            </a:endParaRPr>
          </a:p>
          <a:p>
            <a:pPr marL="0" indent="0">
              <a:buNone/>
            </a:pPr>
            <a:r>
              <a:rPr lang="en-US" sz="2100" b="1" dirty="0">
                <a:effectLst/>
              </a:rPr>
              <a:t> </a:t>
            </a:r>
            <a:endParaRPr lang="en-IN" sz="2100" dirty="0">
              <a:effectLst/>
            </a:endParaRPr>
          </a:p>
          <a:p>
            <a:r>
              <a:rPr lang="en-US" sz="2100" dirty="0">
                <a:effectLst/>
              </a:rPr>
              <a:t>Processor                             :   Intel  Core i3 &amp; </a:t>
            </a:r>
          </a:p>
          <a:p>
            <a:pPr marL="0" indent="0">
              <a:buNone/>
            </a:pPr>
            <a:r>
              <a:rPr lang="en-US" sz="2100" dirty="0">
                <a:effectLst/>
              </a:rPr>
              <a:t>                                                        above</a:t>
            </a:r>
            <a:endParaRPr lang="en-IN" sz="2100" dirty="0">
              <a:effectLst/>
            </a:endParaRPr>
          </a:p>
          <a:p>
            <a:pPr lvl="0"/>
            <a:r>
              <a:rPr lang="en-GB" sz="2100" dirty="0">
                <a:effectLst/>
              </a:rPr>
              <a:t>Hard Disk		: 160 GB &amp; above</a:t>
            </a:r>
            <a:endParaRPr lang="en-IN" sz="1300" dirty="0">
              <a:effectLst/>
            </a:endParaRPr>
          </a:p>
          <a:p>
            <a:pPr lvl="0"/>
            <a:r>
              <a:rPr lang="en-GB" sz="2100" dirty="0">
                <a:effectLst/>
              </a:rPr>
              <a:t>RAM (minimum)	: 2 GB &amp; above</a:t>
            </a:r>
            <a:endParaRPr lang="en-IN" sz="2100" dirty="0">
              <a:effectLst/>
            </a:endParaRPr>
          </a:p>
          <a:p>
            <a:pPr marL="0" lvl="0" indent="0">
              <a:buNone/>
            </a:pPr>
            <a:endParaRPr lang="en-IN" sz="2100" dirty="0"/>
          </a:p>
          <a:p>
            <a:pPr marL="0" indent="0">
              <a:buNone/>
            </a:pPr>
            <a:endParaRPr lang="en-IN" dirty="0"/>
          </a:p>
        </p:txBody>
      </p:sp>
    </p:spTree>
    <p:extLst>
      <p:ext uri="{BB962C8B-B14F-4D97-AF65-F5344CB8AC3E}">
        <p14:creationId xmlns:p14="http://schemas.microsoft.com/office/powerpoint/2010/main" val="232098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25A8-742B-4061-89F5-0F42375D5509}"/>
              </a:ext>
            </a:extLst>
          </p:cNvPr>
          <p:cNvSpPr>
            <a:spLocks noGrp="1"/>
          </p:cNvSpPr>
          <p:nvPr>
            <p:ph type="title"/>
          </p:nvPr>
        </p:nvSpPr>
        <p:spPr>
          <a:xfrm>
            <a:off x="913795" y="628262"/>
            <a:ext cx="10353761" cy="1326321"/>
          </a:xfrm>
        </p:spPr>
        <p:txBody>
          <a:bodyPr>
            <a:normAutofit/>
          </a:bodyPr>
          <a:lstStyle/>
          <a:p>
            <a:r>
              <a:rPr lang="en-US" sz="4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Functions  &amp;  their functionalities</a:t>
            </a:r>
            <a:endParaRPr lang="en-IN" sz="4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F7C82D-7EF3-45DF-A579-16813A9CDB49}"/>
              </a:ext>
            </a:extLst>
          </p:cNvPr>
          <p:cNvSpPr>
            <a:spLocks noGrp="1"/>
          </p:cNvSpPr>
          <p:nvPr>
            <p:ph idx="1"/>
          </p:nvPr>
        </p:nvSpPr>
        <p:spPr/>
        <p:txBody>
          <a:bodyPr/>
          <a:lstStyle/>
          <a:p>
            <a:pPr marL="0" indent="0" algn="just">
              <a:buNone/>
            </a:pPr>
            <a:r>
              <a:rPr lang="en-US" dirty="0">
                <a:effectLst/>
                <a:latin typeface="Times New Roman" panose="02020603050405020304" pitchFamily="18" charset="0"/>
                <a:cs typeface="Times New Roman" panose="02020603050405020304" pitchFamily="18" charset="0"/>
              </a:rPr>
              <a:t>            This project program include mainly four types of functions which are principle(), distance(), direction() and close(). Their functions are as follows-</a:t>
            </a:r>
            <a:endParaRPr lang="en-IN" dirty="0">
              <a:effectLst/>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 Principle (); –</a:t>
            </a:r>
            <a:endParaRPr lang="en-IN" dirty="0">
              <a:effectLst/>
              <a:latin typeface="Times New Roman" panose="02020603050405020304" pitchFamily="18" charset="0"/>
              <a:cs typeface="Times New Roman" panose="02020603050405020304" pitchFamily="18" charset="0"/>
            </a:endParaRPr>
          </a:p>
          <a:p>
            <a:pPr marL="0" indent="0" algn="just">
              <a:buNone/>
            </a:pPr>
            <a:r>
              <a:rPr lang="en-US"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This module consist of code that gives output of actual components used in radar. This code can print the transmitter, arrow to duplexer, duplexer, arrow to antenna, arrow to target, arrow to antenna, arrow to duplexer, array to receiver, receiver, array to display, display and also gives output of console screen color which we are given.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73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D8A7-2510-458F-85EB-957252FE3844}"/>
              </a:ext>
            </a:extLst>
          </p:cNvPr>
          <p:cNvSpPr>
            <a:spLocks noGrp="1"/>
          </p:cNvSpPr>
          <p:nvPr>
            <p:ph type="title"/>
          </p:nvPr>
        </p:nvSpPr>
        <p:spPr>
          <a:xfrm>
            <a:off x="913795" y="538579"/>
            <a:ext cx="10353761" cy="1326321"/>
          </a:xfrm>
        </p:spPr>
        <p:txBody>
          <a:bodyPr>
            <a:normAutofit fontScale="90000"/>
          </a:bodyPr>
          <a:lstStyle/>
          <a:p>
            <a:r>
              <a:rPr lang="en-US" sz="4400" dirty="0">
                <a:solidFill>
                  <a:srgbClr val="FFFF00"/>
                </a:solidFill>
                <a:latin typeface="Times New Roman" panose="02020603050405020304" pitchFamily="18" charset="0"/>
                <a:cs typeface="Times New Roman" panose="02020603050405020304" pitchFamily="18" charset="0"/>
              </a:rPr>
              <a:t>functions &amp;  their functionalities</a:t>
            </a:r>
            <a:br>
              <a:rPr lang="en-US" sz="4000" dirty="0">
                <a:solidFill>
                  <a:srgbClr val="FFFF00"/>
                </a:solidFill>
                <a:latin typeface="Times New Roman" panose="02020603050405020304" pitchFamily="18" charset="0"/>
                <a:cs typeface="Times New Roman" panose="02020603050405020304" pitchFamily="18" charset="0"/>
              </a:rPr>
            </a:br>
            <a:r>
              <a:rPr lang="en-US" sz="4000" dirty="0">
                <a:solidFill>
                  <a:srgbClr val="FFFF00"/>
                </a:solidFill>
                <a:latin typeface="Times New Roman" panose="02020603050405020304" pitchFamily="18" charset="0"/>
                <a:cs typeface="Times New Roman" panose="02020603050405020304" pitchFamily="18" charset="0"/>
              </a:rPr>
              <a:t>c</a:t>
            </a:r>
            <a:r>
              <a:rPr lang="en-US" sz="4000" cap="none" dirty="0">
                <a:solidFill>
                  <a:srgbClr val="FFFF00"/>
                </a:solidFill>
                <a:latin typeface="Times New Roman" panose="02020603050405020304" pitchFamily="18" charset="0"/>
                <a:cs typeface="Times New Roman" panose="02020603050405020304" pitchFamily="18" charset="0"/>
              </a:rPr>
              <a:t>ontinued</a:t>
            </a:r>
            <a:r>
              <a:rPr lang="en-US" sz="4000" dirty="0">
                <a:solidFill>
                  <a:srgbClr val="FFFF00"/>
                </a:solidFill>
                <a:latin typeface="Times New Roman" panose="02020603050405020304" pitchFamily="18" charset="0"/>
                <a:cs typeface="Times New Roman" panose="02020603050405020304" pitchFamily="18" charset="0"/>
              </a:rPr>
              <a:t>…</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55FE9D-82AA-40B9-83B9-317989FBE1AA}"/>
              </a:ext>
            </a:extLst>
          </p:cNvPr>
          <p:cNvSpPr>
            <a:spLocks noGrp="1"/>
          </p:cNvSpPr>
          <p:nvPr>
            <p:ph idx="1"/>
          </p:nvPr>
        </p:nvSpPr>
        <p:spPr/>
        <p:txBody>
          <a:bodyPr>
            <a:noAutofit/>
          </a:bodyPr>
          <a:lstStyle/>
          <a:p>
            <a:pPr algn="just"/>
            <a:r>
              <a:rPr lang="en-US" b="1" dirty="0">
                <a:effectLst/>
                <a:latin typeface="Times New Roman" panose="02020603050405020304" pitchFamily="18" charset="0"/>
                <a:cs typeface="Times New Roman" panose="02020603050405020304" pitchFamily="18" charset="0"/>
              </a:rPr>
              <a:t>Distance(); –</a:t>
            </a:r>
            <a:endParaRPr lang="en-IN" dirty="0">
              <a:effectLst/>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                 This module consist of code for antenna, timer, ray from antenna to target which are also components of radar that will show how antenna emits waves and finding distance of target. This will also shows when timer is on or off.</a:t>
            </a:r>
            <a:endParaRPr lang="en-IN"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Direction();-</a:t>
            </a:r>
            <a:endParaRPr lang="en-IN" dirty="0">
              <a:effectLst/>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                 This module contains code for simply antenna and radiation pattern that are emits from the antenna for finding distance.</a:t>
            </a:r>
            <a:endParaRPr lang="en-IN"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Close(); -</a:t>
            </a:r>
            <a:endParaRPr lang="en-IN" dirty="0">
              <a:effectLst/>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                 This module simply perform function that closing the program.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86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F227-9710-4A87-948A-C0A622305CD3}"/>
              </a:ext>
            </a:extLst>
          </p:cNvPr>
          <p:cNvSpPr>
            <a:spLocks noGrp="1"/>
          </p:cNvSpPr>
          <p:nvPr>
            <p:ph type="title"/>
          </p:nvPr>
        </p:nvSpPr>
        <p:spPr/>
        <p:txBody>
          <a:bodyPr>
            <a:normAutofit/>
          </a:bodyPr>
          <a:lstStyle/>
          <a:p>
            <a:r>
              <a:rPr lang="en-US" sz="4000" dirty="0">
                <a:solidFill>
                  <a:srgbClr val="FFFF00"/>
                </a:solidFill>
                <a:latin typeface="Times New Roman" panose="02020603050405020304" pitchFamily="18" charset="0"/>
                <a:cs typeface="Times New Roman" panose="02020603050405020304" pitchFamily="18" charset="0"/>
              </a:rPr>
              <a:t>conclusion</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41AC05-B3E0-4809-8F1C-4ED0DD4FCAA1}"/>
              </a:ext>
            </a:extLst>
          </p:cNvPr>
          <p:cNvSpPr>
            <a:spLocks noGrp="1"/>
          </p:cNvSpPr>
          <p:nvPr>
            <p:ph idx="1"/>
          </p:nvPr>
        </p:nvSpPr>
        <p:spPr/>
        <p:txBody>
          <a:bodyPr>
            <a:normAutofit/>
          </a:bodyPr>
          <a:lstStyle/>
          <a:p>
            <a:pPr lvl="0" algn="just"/>
            <a:r>
              <a:rPr lang="en-US" dirty="0">
                <a:effectLst/>
                <a:latin typeface="Times New Roman" panose="02020603050405020304" pitchFamily="18" charset="0"/>
                <a:cs typeface="Times New Roman" panose="02020603050405020304" pitchFamily="18" charset="0"/>
              </a:rPr>
              <a:t>We have show to the people how actual working of Radar and how it work to finding distance, velocity and other properties of target by using Graphical User Interface with c language.</a:t>
            </a:r>
          </a:p>
          <a:p>
            <a:pPr algn="just"/>
            <a:r>
              <a:rPr lang="en-US" dirty="0">
                <a:effectLst/>
                <a:latin typeface="Times New Roman" panose="02020603050405020304" pitchFamily="18" charset="0"/>
                <a:cs typeface="Times New Roman" panose="02020603050405020304" pitchFamily="18" charset="0"/>
              </a:rPr>
              <a:t>So radars having great potential can be used for security and safety purposes. So by using this project people getting idea about working of radar and know importance of radar. So this project will help to stop increasing misuse of technology.</a:t>
            </a:r>
            <a:endParaRPr lang="en-IN" dirty="0">
              <a:effectLst/>
              <a:latin typeface="Times New Roman" panose="02020603050405020304" pitchFamily="18" charset="0"/>
              <a:cs typeface="Times New Roman" panose="02020603050405020304" pitchFamily="18" charset="0"/>
            </a:endParaRPr>
          </a:p>
          <a:p>
            <a:pPr marL="0" lvl="0" indent="0" algn="just">
              <a:buNone/>
            </a:pPr>
            <a:r>
              <a:rPr lang="en-US" b="1" dirty="0">
                <a:effectLst/>
                <a:latin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79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AC9D-445A-4C2B-AEB3-964191F082E2}"/>
              </a:ext>
            </a:extLst>
          </p:cNvPr>
          <p:cNvSpPr>
            <a:spLocks noGrp="1"/>
          </p:cNvSpPr>
          <p:nvPr>
            <p:ph type="title"/>
          </p:nvPr>
        </p:nvSpPr>
        <p:spPr/>
        <p:txBody>
          <a:bodyPr>
            <a:normAutofit/>
          </a:bodyPr>
          <a:lstStyle/>
          <a:p>
            <a:r>
              <a:rPr lang="en-US" sz="4000" dirty="0">
                <a:solidFill>
                  <a:srgbClr val="FFFF00"/>
                </a:solidFill>
                <a:latin typeface="Times New Roman" panose="02020603050405020304" pitchFamily="18" charset="0"/>
                <a:cs typeface="Times New Roman" panose="02020603050405020304" pitchFamily="18" charset="0"/>
              </a:rPr>
              <a:t>Future scope</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7E7C4E-64FE-43F6-AFCE-896E3BFA88E9}"/>
              </a:ext>
            </a:extLst>
          </p:cNvPr>
          <p:cNvSpPr>
            <a:spLocks noGrp="1"/>
          </p:cNvSpPr>
          <p:nvPr>
            <p:ph idx="1"/>
          </p:nvPr>
        </p:nvSpPr>
        <p:spPr/>
        <p:txBody>
          <a:bodyPr/>
          <a:lstStyle/>
          <a:p>
            <a:pPr lvl="0" algn="just"/>
            <a:r>
              <a:rPr lang="en-US" dirty="0">
                <a:effectLst/>
                <a:latin typeface="Times New Roman" panose="02020603050405020304" pitchFamily="18" charset="0"/>
                <a:cs typeface="Times New Roman" panose="02020603050405020304" pitchFamily="18" charset="0"/>
              </a:rPr>
              <a:t>This GUI based project were beneficial in the future, in a business as model representation to determine how best to pursue a proper methodology.</a:t>
            </a:r>
            <a:endParaRPr lang="en-IN" dirty="0">
              <a:effectLst/>
              <a:latin typeface="Times New Roman" panose="02020603050405020304" pitchFamily="18" charset="0"/>
              <a:cs typeface="Times New Roman" panose="02020603050405020304" pitchFamily="18" charset="0"/>
            </a:endParaRPr>
          </a:p>
          <a:p>
            <a:pPr lvl="0" algn="just"/>
            <a:r>
              <a:rPr lang="en-US" dirty="0">
                <a:effectLst/>
                <a:latin typeface="Times New Roman" panose="02020603050405020304" pitchFamily="18" charset="0"/>
                <a:cs typeface="Times New Roman" panose="02020603050405020304" pitchFamily="18" charset="0"/>
              </a:rPr>
              <a:t>This system can also be used for educational purpose so as to understand the various systems( i.e. Radar, Wind System, Dam power plant, etc.) through a video visualize medium by using GUI based software.</a:t>
            </a:r>
            <a:endParaRPr lang="en-IN" dirty="0">
              <a:effectLst/>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1924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D475-2B89-4D7A-8844-6A47EE36E99A}"/>
              </a:ext>
            </a:extLst>
          </p:cNvPr>
          <p:cNvSpPr>
            <a:spLocks noGrp="1"/>
          </p:cNvSpPr>
          <p:nvPr>
            <p:ph type="title"/>
          </p:nvPr>
        </p:nvSpPr>
        <p:spPr>
          <a:xfrm>
            <a:off x="1045029" y="2407299"/>
            <a:ext cx="10371817" cy="1516044"/>
          </a:xfrm>
        </p:spPr>
        <p:txBody>
          <a:bodyPr>
            <a:normAutofit/>
          </a:bodyPr>
          <a:lstStyle/>
          <a:p>
            <a:r>
              <a:rPr lang="en-US" sz="4000" dirty="0">
                <a:solidFill>
                  <a:srgbClr val="FFFF00"/>
                </a:solidFill>
                <a:latin typeface="Times New Roman" panose="02020603050405020304" pitchFamily="18" charset="0"/>
                <a:cs typeface="Times New Roman" panose="02020603050405020304" pitchFamily="18" charset="0"/>
              </a:rPr>
              <a:t>Thank you…</a:t>
            </a:r>
            <a:endParaRPr lang="en-IN" sz="4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422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78</TotalTime>
  <Words>551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Times New Roman</vt:lpstr>
      <vt:lpstr>Damask</vt:lpstr>
      <vt:lpstr>Project name</vt:lpstr>
      <vt:lpstr>introduction</vt:lpstr>
      <vt:lpstr>Problem statement</vt:lpstr>
      <vt:lpstr>Software/hardware specification</vt:lpstr>
      <vt:lpstr>Functions  &amp;  their functionalities</vt:lpstr>
      <vt:lpstr>functions &amp;  their functionalities continued…</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PRATIKSHA PATIL</dc:creator>
  <cp:lastModifiedBy>PRATIKSHA PATIL</cp:lastModifiedBy>
  <cp:revision>27</cp:revision>
  <dcterms:created xsi:type="dcterms:W3CDTF">2021-07-26T16:02:56Z</dcterms:created>
  <dcterms:modified xsi:type="dcterms:W3CDTF">2021-08-10T16:43:18Z</dcterms:modified>
</cp:coreProperties>
</file>