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3" r:id="rId4"/>
    <p:sldId id="272" r:id="rId5"/>
    <p:sldId id="260" r:id="rId6"/>
    <p:sldId id="264" r:id="rId7"/>
    <p:sldId id="265" r:id="rId8"/>
    <p:sldId id="266" r:id="rId9"/>
    <p:sldId id="267" r:id="rId10"/>
    <p:sldId id="268" r:id="rId11"/>
    <p:sldId id="269" r:id="rId12"/>
    <p:sldId id="270" r:id="rId13"/>
    <p:sldId id="27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75676" y="-450921"/>
            <a:ext cx="10955469" cy="9554005"/>
          </a:xfrm>
          <a:custGeom>
            <a:avLst/>
            <a:gdLst>
              <a:gd name="connsiteX0" fmla="*/ 2000250 w 8991600"/>
              <a:gd name="connsiteY0" fmla="*/ 7334250 h 7505700"/>
              <a:gd name="connsiteX1" fmla="*/ 8991600 w 8991600"/>
              <a:gd name="connsiteY1" fmla="*/ 0 h 7505700"/>
              <a:gd name="connsiteX2" fmla="*/ 0 w 8991600"/>
              <a:gd name="connsiteY2" fmla="*/ 38100 h 7505700"/>
              <a:gd name="connsiteX3" fmla="*/ 266700 w 8991600"/>
              <a:gd name="connsiteY3" fmla="*/ 7505700 h 7505700"/>
              <a:gd name="connsiteX4" fmla="*/ 2000250 w 8991600"/>
              <a:gd name="connsiteY4" fmla="*/ 7334250 h 750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7505700">
                <a:moveTo>
                  <a:pt x="2000250" y="7334250"/>
                </a:moveTo>
                <a:lnTo>
                  <a:pt x="8991600" y="0"/>
                </a:lnTo>
                <a:lnTo>
                  <a:pt x="0" y="38100"/>
                </a:lnTo>
                <a:lnTo>
                  <a:pt x="266700" y="7505700"/>
                </a:lnTo>
                <a:lnTo>
                  <a:pt x="2000250" y="7334250"/>
                </a:lnTo>
                <a:close/>
              </a:path>
            </a:pathLst>
          </a:custGeom>
          <a:gradFill>
            <a:gsLst>
              <a:gs pos="0">
                <a:schemeClr val="bg1">
                  <a:lumMod val="95000"/>
                  <a:alpha val="80000"/>
                </a:schemeClr>
              </a:gs>
              <a:gs pos="100000">
                <a:schemeClr val="bg1">
                  <a:lumMod val="75000"/>
                  <a:alpha val="8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5" name="组合 4"/>
          <p:cNvGrpSpPr/>
          <p:nvPr/>
        </p:nvGrpSpPr>
        <p:grpSpPr>
          <a:xfrm>
            <a:off x="1296749" y="0"/>
            <a:ext cx="1557867" cy="1600200"/>
            <a:chOff x="972562" y="0"/>
            <a:chExt cx="1168400" cy="1200150"/>
          </a:xfrm>
        </p:grpSpPr>
        <p:cxnSp>
          <p:nvCxnSpPr>
            <p:cNvPr id="6" name="直接连接符 5"/>
            <p:cNvCxnSpPr/>
            <p:nvPr/>
          </p:nvCxnSpPr>
          <p:spPr>
            <a:xfrm flipH="1">
              <a:off x="972562" y="0"/>
              <a:ext cx="1168400" cy="120015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474245" y="516478"/>
              <a:ext cx="165034" cy="167194"/>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007432" y="0"/>
            <a:ext cx="1557867" cy="1600200"/>
            <a:chOff x="3005574" y="0"/>
            <a:chExt cx="1168400" cy="1200150"/>
          </a:xfrm>
        </p:grpSpPr>
        <p:cxnSp>
          <p:nvCxnSpPr>
            <p:cNvPr id="9" name="直接连接符 8"/>
            <p:cNvCxnSpPr/>
            <p:nvPr/>
          </p:nvCxnSpPr>
          <p:spPr>
            <a:xfrm flipH="1">
              <a:off x="3005574" y="0"/>
              <a:ext cx="1168400" cy="120015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507257" y="516478"/>
              <a:ext cx="165034" cy="167194"/>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718115" y="0"/>
            <a:ext cx="1879331" cy="1930400"/>
            <a:chOff x="5038586" y="0"/>
            <a:chExt cx="1168400" cy="1200150"/>
          </a:xfrm>
        </p:grpSpPr>
        <p:cxnSp>
          <p:nvCxnSpPr>
            <p:cNvPr id="12" name="直接连接符 11"/>
            <p:cNvCxnSpPr/>
            <p:nvPr/>
          </p:nvCxnSpPr>
          <p:spPr>
            <a:xfrm flipH="1">
              <a:off x="5038586" y="0"/>
              <a:ext cx="1168400" cy="120015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540269" y="516478"/>
              <a:ext cx="165034" cy="167194"/>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7" name="文本框 43"/>
          <p:cNvSpPr txBox="1"/>
          <p:nvPr/>
        </p:nvSpPr>
        <p:spPr>
          <a:xfrm>
            <a:off x="256540" y="1600200"/>
            <a:ext cx="8685953" cy="8991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nSpc>
                <a:spcPts val="6300"/>
              </a:lnSpc>
            </a:pPr>
            <a:r>
              <a:rPr lang="en-IN" altLang="zh-CN" sz="5335" b="1" dirty="0">
                <a:solidFill>
                  <a:schemeClr val="accent3"/>
                </a:solidFill>
                <a:effectLst/>
                <a:latin typeface="Microsoft YaHei" panose="020B0503020204020204" charset="-122"/>
                <a:ea typeface="Microsoft YaHei" panose="020B0503020204020204" charset="-122"/>
              </a:rPr>
              <a:t>OOM MINI PROJECT</a:t>
            </a:r>
            <a:endParaRPr lang="en-IN" altLang="zh-CN" sz="5335" b="1" dirty="0">
              <a:solidFill>
                <a:schemeClr val="accent3"/>
              </a:solidFill>
              <a:effectLst/>
              <a:latin typeface="Microsoft YaHei" panose="020B0503020204020204" charset="-122"/>
              <a:ea typeface="Microsoft YaHei" panose="020B0503020204020204" charset="-122"/>
            </a:endParaRPr>
          </a:p>
        </p:txBody>
      </p:sp>
      <p:sp>
        <p:nvSpPr>
          <p:cNvPr id="33" name="TextBox 32"/>
          <p:cNvSpPr txBox="1"/>
          <p:nvPr/>
        </p:nvSpPr>
        <p:spPr>
          <a:xfrm>
            <a:off x="645791" y="3097265"/>
            <a:ext cx="2048510" cy="2553335"/>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IN" sz="3200" dirty="0">
              <a:solidFill>
                <a:schemeClr val="accent3"/>
              </a:solidFill>
              <a:effectLst/>
            </a:endParaRPr>
          </a:p>
          <a:p>
            <a:r>
              <a:rPr lang="en-IN" sz="3200" dirty="0">
                <a:solidFill>
                  <a:schemeClr val="accent3"/>
                </a:solidFill>
                <a:effectLst/>
              </a:rPr>
              <a:t>IIT2019228</a:t>
            </a:r>
            <a:endParaRPr lang="en-IN" sz="3200" dirty="0">
              <a:solidFill>
                <a:schemeClr val="accent3"/>
              </a:solidFill>
              <a:effectLst/>
            </a:endParaRPr>
          </a:p>
          <a:p>
            <a:r>
              <a:rPr lang="en-IN" sz="3200" dirty="0">
                <a:solidFill>
                  <a:schemeClr val="accent3"/>
                </a:solidFill>
                <a:effectLst/>
              </a:rPr>
              <a:t>IIT2019235</a:t>
            </a:r>
            <a:endParaRPr lang="en-IN" sz="3200" dirty="0">
              <a:solidFill>
                <a:schemeClr val="accent3"/>
              </a:solidFill>
              <a:effectLst/>
            </a:endParaRPr>
          </a:p>
          <a:p>
            <a:r>
              <a:rPr lang="en-IN" sz="3200" dirty="0">
                <a:solidFill>
                  <a:schemeClr val="accent3"/>
                </a:solidFill>
                <a:effectLst/>
              </a:rPr>
              <a:t>IIT2019238</a:t>
            </a:r>
            <a:endParaRPr lang="en-IN" sz="3200" dirty="0">
              <a:solidFill>
                <a:schemeClr val="accent3"/>
              </a:solidFill>
              <a:effectLst/>
            </a:endParaRPr>
          </a:p>
          <a:p>
            <a:r>
              <a:rPr lang="en-IN" sz="3200" dirty="0">
                <a:solidFill>
                  <a:schemeClr val="accent3"/>
                </a:solidFill>
                <a:effectLst/>
              </a:rPr>
              <a:t>IIB2019012</a:t>
            </a:r>
            <a:endParaRPr lang="en-IN" sz="3200" dirty="0">
              <a:solidFill>
                <a:schemeClr val="accent3"/>
              </a:solidFill>
              <a:effectLst/>
            </a:endParaRPr>
          </a:p>
        </p:txBody>
      </p:sp>
    </p:spTree>
  </p:cSld>
  <p:clrMapOvr>
    <a:masterClrMapping/>
  </p:clrMapOvr>
  <p:transition>
    <p:sndAc>
      <p:stSnd>
        <p:snd r:embed="rId1" name="suction.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descr="Screenshot (99)"/>
          <p:cNvPicPr>
            <a:picLocks noChangeAspect="1"/>
          </p:cNvPicPr>
          <p:nvPr/>
        </p:nvPicPr>
        <p:blipFill>
          <a:blip r:embed="rId1"/>
          <a:stretch>
            <a:fillRect/>
          </a:stretch>
        </p:blipFill>
        <p:spPr>
          <a:xfrm>
            <a:off x="1066800" y="2179320"/>
            <a:ext cx="10058400" cy="249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 Box 1"/>
          <p:cNvSpPr txBox="1"/>
          <p:nvPr/>
        </p:nvSpPr>
        <p:spPr>
          <a:xfrm>
            <a:off x="20955" y="1283335"/>
            <a:ext cx="12148820" cy="3784600"/>
          </a:xfrm>
          <a:prstGeom prst="rect">
            <a:avLst/>
          </a:prstGeom>
          <a:noFill/>
        </p:spPr>
        <p:txBody>
          <a:bodyPr wrap="square" rtlCol="0">
            <a:spAutoFit/>
          </a:bodyPr>
          <a:lstStyle/>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UML</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Class</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Diagram</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3202546" y="1122489"/>
            <a:ext cx="6096000" cy="1384995"/>
          </a:xfrm>
          <a:prstGeom prst="rect">
            <a:avLst/>
          </a:prstGeom>
        </p:spPr>
        <p:txBody>
          <a:bodyPr>
            <a:spAutoFit/>
          </a:bodyPr>
          <a:lstStyle/>
          <a:p>
            <a:r>
              <a:rPr lang="en-IN" sz="2800" dirty="0">
                <a:solidFill>
                  <a:schemeClr val="bg1"/>
                </a:solidFill>
              </a:rPr>
              <a:t>https://app.lucidchart.com/invitations/accept/670c554f-55a1-4c3e-8904-f1e59b988a98</a:t>
            </a:r>
            <a:endParaRPr lang="en-IN" sz="2800" dirty="0">
              <a:solidFill>
                <a:schemeClr val="bg1"/>
              </a:solidFill>
            </a:endParaRPr>
          </a:p>
        </p:txBody>
      </p:sp>
      <p:sp>
        <p:nvSpPr>
          <p:cNvPr id="3" name="Rectangle 2"/>
          <p:cNvSpPr/>
          <p:nvPr/>
        </p:nvSpPr>
        <p:spPr>
          <a:xfrm>
            <a:off x="3048000" y="3105835"/>
            <a:ext cx="6096000" cy="1569660"/>
          </a:xfrm>
          <a:prstGeom prst="rect">
            <a:avLst/>
          </a:prstGeom>
        </p:spPr>
        <p:txBody>
          <a:bodyPr>
            <a:spAutoFit/>
          </a:bodyPr>
          <a:lstStyle/>
          <a:p>
            <a:r>
              <a:rPr lang="en-IN" sz="3200" dirty="0">
                <a:solidFill>
                  <a:schemeClr val="bg1"/>
                </a:solidFill>
              </a:rPr>
              <a:t>https://drive.google.com/file/d/1NBjX0CzdeDuFN4qYN4uSvEp-vtcOlAP2/view?usp=sharing</a:t>
            </a:r>
            <a:endParaRPr lang="en-IN" sz="32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75676" y="-450921"/>
            <a:ext cx="10955469" cy="9554005"/>
          </a:xfrm>
          <a:custGeom>
            <a:avLst/>
            <a:gdLst>
              <a:gd name="connsiteX0" fmla="*/ 2000250 w 8991600"/>
              <a:gd name="connsiteY0" fmla="*/ 7334250 h 7505700"/>
              <a:gd name="connsiteX1" fmla="*/ 8991600 w 8991600"/>
              <a:gd name="connsiteY1" fmla="*/ 0 h 7505700"/>
              <a:gd name="connsiteX2" fmla="*/ 0 w 8991600"/>
              <a:gd name="connsiteY2" fmla="*/ 38100 h 7505700"/>
              <a:gd name="connsiteX3" fmla="*/ 266700 w 8991600"/>
              <a:gd name="connsiteY3" fmla="*/ 7505700 h 7505700"/>
              <a:gd name="connsiteX4" fmla="*/ 2000250 w 8991600"/>
              <a:gd name="connsiteY4" fmla="*/ 7334250 h 750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7505700">
                <a:moveTo>
                  <a:pt x="2000250" y="7334250"/>
                </a:moveTo>
                <a:lnTo>
                  <a:pt x="8991600" y="0"/>
                </a:lnTo>
                <a:lnTo>
                  <a:pt x="0" y="38100"/>
                </a:lnTo>
                <a:lnTo>
                  <a:pt x="266700" y="7505700"/>
                </a:lnTo>
                <a:lnTo>
                  <a:pt x="2000250" y="7334250"/>
                </a:lnTo>
                <a:close/>
              </a:path>
            </a:pathLst>
          </a:custGeom>
          <a:gradFill>
            <a:gsLst>
              <a:gs pos="0">
                <a:schemeClr val="bg1">
                  <a:lumMod val="95000"/>
                  <a:alpha val="80000"/>
                </a:schemeClr>
              </a:gs>
              <a:gs pos="100000">
                <a:schemeClr val="bg1">
                  <a:lumMod val="75000"/>
                  <a:alpha val="8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5" name="组合 4"/>
          <p:cNvGrpSpPr/>
          <p:nvPr/>
        </p:nvGrpSpPr>
        <p:grpSpPr>
          <a:xfrm>
            <a:off x="1296749" y="0"/>
            <a:ext cx="1557867" cy="1600200"/>
            <a:chOff x="972562" y="0"/>
            <a:chExt cx="1168400" cy="1200150"/>
          </a:xfrm>
        </p:grpSpPr>
        <p:cxnSp>
          <p:nvCxnSpPr>
            <p:cNvPr id="6" name="直接连接符 5"/>
            <p:cNvCxnSpPr/>
            <p:nvPr/>
          </p:nvCxnSpPr>
          <p:spPr>
            <a:xfrm flipH="1">
              <a:off x="972562" y="0"/>
              <a:ext cx="1168400" cy="120015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474245" y="516478"/>
              <a:ext cx="165034" cy="167194"/>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007432" y="0"/>
            <a:ext cx="1557867" cy="1600200"/>
            <a:chOff x="3005574" y="0"/>
            <a:chExt cx="1168400" cy="1200150"/>
          </a:xfrm>
        </p:grpSpPr>
        <p:cxnSp>
          <p:nvCxnSpPr>
            <p:cNvPr id="9" name="直接连接符 8"/>
            <p:cNvCxnSpPr/>
            <p:nvPr/>
          </p:nvCxnSpPr>
          <p:spPr>
            <a:xfrm flipH="1">
              <a:off x="3005574" y="0"/>
              <a:ext cx="1168400" cy="120015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507257" y="516478"/>
              <a:ext cx="165034" cy="167194"/>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718115" y="0"/>
            <a:ext cx="1879331" cy="1930400"/>
            <a:chOff x="5038586" y="0"/>
            <a:chExt cx="1168400" cy="1200150"/>
          </a:xfrm>
        </p:grpSpPr>
        <p:cxnSp>
          <p:nvCxnSpPr>
            <p:cNvPr id="12" name="直接连接符 11"/>
            <p:cNvCxnSpPr/>
            <p:nvPr/>
          </p:nvCxnSpPr>
          <p:spPr>
            <a:xfrm flipH="1">
              <a:off x="5038586" y="0"/>
              <a:ext cx="1168400" cy="120015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540269" y="516478"/>
              <a:ext cx="165034" cy="167194"/>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871531" y="2756925"/>
            <a:ext cx="8256917" cy="2306955"/>
          </a:xfrm>
          <a:prstGeom prst="rect">
            <a:avLst/>
          </a:prstGeom>
          <a:noFill/>
        </p:spPr>
        <p:txBody>
          <a:bodyPr wrap="square" rtlCol="0">
            <a:spAutoFit/>
          </a:bodyPr>
          <a:lstStyle/>
          <a:p>
            <a:r>
              <a:rPr lang="en-US" altLang="zh-CN" sz="14400" b="1" dirty="0">
                <a:solidFill>
                  <a:schemeClr val="bg1"/>
                </a:solidFill>
                <a:latin typeface="Adobe Gothic Std B" pitchFamily="34" charset="-128"/>
                <a:ea typeface="Adobe Gothic Std B" pitchFamily="34" charset="-128"/>
              </a:rPr>
              <a:t>THANKS</a:t>
            </a:r>
            <a:endParaRPr lang="zh-CN" altLang="en-US" sz="14400" b="1" dirty="0">
              <a:solidFill>
                <a:schemeClr val="bg1"/>
              </a:solidFill>
              <a:latin typeface="Adobe Gothic Std B"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 Box 1"/>
          <p:cNvSpPr txBox="1"/>
          <p:nvPr/>
        </p:nvSpPr>
        <p:spPr>
          <a:xfrm>
            <a:off x="451485" y="1576705"/>
            <a:ext cx="11309985" cy="4030980"/>
          </a:xfrm>
          <a:prstGeom prst="rect">
            <a:avLst/>
          </a:prstGeom>
          <a:noFill/>
        </p:spPr>
        <p:txBody>
          <a:bodyPr wrap="square" rtlCol="0">
            <a:spAutoFit/>
          </a:bodyPr>
          <a:lstStyle/>
          <a:p>
            <a:pPr algn="l"/>
            <a:r>
              <a:rPr lang="en-US" altLang="en-US" sz="3200">
                <a:ln w="9525">
                  <a:solidFill>
                    <a:schemeClr val="bg1"/>
                  </a:solidFill>
                  <a:prstDash val="solid"/>
                </a:ln>
                <a:solidFill>
                  <a:schemeClr val="bg1"/>
                </a:solidFill>
                <a:effectLst/>
                <a:sym typeface="+mn-ea"/>
              </a:rPr>
              <a:t>OOM Mini Project # 03: Development of 3D computer animations </a:t>
            </a:r>
            <a:endParaRPr lang="en-US" altLang="en-US" sz="3200">
              <a:ln w="9525">
                <a:solidFill>
                  <a:schemeClr val="bg1"/>
                </a:solidFill>
                <a:prstDash val="solid"/>
              </a:ln>
              <a:solidFill>
                <a:schemeClr val="bg1"/>
              </a:solidFill>
              <a:effectLst/>
              <a:sym typeface="+mn-ea"/>
            </a:endParaRPr>
          </a:p>
          <a:p>
            <a:pPr algn="l"/>
            <a:endParaRPr lang="en-US" altLang="en-US" sz="3200">
              <a:ln w="9525">
                <a:solidFill>
                  <a:schemeClr val="bg1"/>
                </a:solidFill>
                <a:prstDash val="solid"/>
              </a:ln>
              <a:solidFill>
                <a:schemeClr val="bg1"/>
              </a:solidFill>
              <a:effectLst/>
              <a:sym typeface="+mn-ea"/>
            </a:endParaRPr>
          </a:p>
          <a:p>
            <a:pPr algn="l"/>
            <a:r>
              <a:rPr lang="en-US" altLang="en-US" sz="3200">
                <a:ln w="9525">
                  <a:solidFill>
                    <a:schemeClr val="bg1"/>
                  </a:solidFill>
                  <a:prstDash val="solid"/>
                </a:ln>
                <a:solidFill>
                  <a:schemeClr val="bg1"/>
                </a:solidFill>
                <a:effectLst/>
                <a:sym typeface="+mn-ea"/>
              </a:rPr>
              <a:t>AbstractThe following program demonstrates how the basic 3D transformations can beprogrammed in Java to show the movements of a 3D object. When the applet starts, a 2Dcube appears on the screen. When we press the drag mouse then cube performs rotationsin the direction in which the mouse was dragged and thus we can see the 2D renderedimage of the cube.</a:t>
            </a:r>
            <a:endParaRPr lang="en-US" sz="3200" dirty="0">
              <a:solidFill>
                <a:schemeClr val="bg1"/>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 Box 1"/>
          <p:cNvSpPr txBox="1"/>
          <p:nvPr/>
        </p:nvSpPr>
        <p:spPr>
          <a:xfrm>
            <a:off x="0" y="1692910"/>
            <a:ext cx="12192000" cy="3784600"/>
          </a:xfrm>
          <a:prstGeom prst="rect">
            <a:avLst/>
          </a:prstGeom>
          <a:noFill/>
        </p:spPr>
        <p:txBody>
          <a:bodyPr wrap="square" rtlCol="0">
            <a:spAutoFit/>
          </a:bodyPr>
          <a:lstStyle/>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Use Case</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 Diagram</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descr="Screenshot (91)"/>
          <p:cNvPicPr>
            <a:picLocks noChangeAspect="1"/>
          </p:cNvPicPr>
          <p:nvPr/>
        </p:nvPicPr>
        <p:blipFill>
          <a:blip r:embed="rId1"/>
          <a:stretch>
            <a:fillRect/>
          </a:stretch>
        </p:blipFill>
        <p:spPr>
          <a:xfrm>
            <a:off x="0" y="635"/>
            <a:ext cx="12192000" cy="6857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 Box 1"/>
          <p:cNvSpPr txBox="1"/>
          <p:nvPr/>
        </p:nvSpPr>
        <p:spPr>
          <a:xfrm>
            <a:off x="0" y="1779270"/>
            <a:ext cx="12170410" cy="2553335"/>
          </a:xfrm>
          <a:prstGeom prst="rect">
            <a:avLst/>
          </a:prstGeom>
          <a:noFill/>
        </p:spPr>
        <p:txBody>
          <a:bodyPr wrap="square" rtlCol="0">
            <a:spAutoFit/>
          </a:bodyPr>
          <a:lstStyle/>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CRC </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Diagrams</a:t>
            </a:r>
            <a:endParaRPr lang="en-IN" altLang="en-US" sz="8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descr="Screenshot (92)"/>
          <p:cNvPicPr>
            <a:picLocks noChangeAspect="1"/>
          </p:cNvPicPr>
          <p:nvPr/>
        </p:nvPicPr>
        <p:blipFill>
          <a:blip r:embed="rId1"/>
          <a:stretch>
            <a:fillRect/>
          </a:stretch>
        </p:blipFill>
        <p:spPr>
          <a:xfrm>
            <a:off x="1066800" y="1536700"/>
            <a:ext cx="10057765" cy="3784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descr="Screenshot (94)"/>
          <p:cNvPicPr>
            <a:picLocks noChangeAspect="1"/>
          </p:cNvPicPr>
          <p:nvPr/>
        </p:nvPicPr>
        <p:blipFill>
          <a:blip r:embed="rId1"/>
          <a:stretch>
            <a:fillRect/>
          </a:stretch>
        </p:blipFill>
        <p:spPr>
          <a:xfrm>
            <a:off x="1066800" y="427355"/>
            <a:ext cx="10058400" cy="6002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descr="Screenshot (95)"/>
          <p:cNvPicPr>
            <a:picLocks noChangeAspect="1"/>
          </p:cNvPicPr>
          <p:nvPr/>
        </p:nvPicPr>
        <p:blipFill>
          <a:blip r:embed="rId1"/>
          <a:stretch>
            <a:fillRect/>
          </a:stretch>
        </p:blipFill>
        <p:spPr>
          <a:xfrm>
            <a:off x="1066800" y="151130"/>
            <a:ext cx="10058400" cy="3096260"/>
          </a:xfrm>
          <a:prstGeom prst="rect">
            <a:avLst/>
          </a:prstGeom>
        </p:spPr>
      </p:pic>
      <p:pic>
        <p:nvPicPr>
          <p:cNvPr id="3" name="Picture 2" descr="Screenshot (96)"/>
          <p:cNvPicPr>
            <a:picLocks noChangeAspect="1"/>
          </p:cNvPicPr>
          <p:nvPr/>
        </p:nvPicPr>
        <p:blipFill>
          <a:blip r:embed="rId2"/>
          <a:stretch>
            <a:fillRect/>
          </a:stretch>
        </p:blipFill>
        <p:spPr>
          <a:xfrm>
            <a:off x="1066800" y="3378200"/>
            <a:ext cx="10058400" cy="3291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descr="Screenshot (97)"/>
          <p:cNvPicPr>
            <a:picLocks noChangeAspect="1"/>
          </p:cNvPicPr>
          <p:nvPr/>
        </p:nvPicPr>
        <p:blipFill>
          <a:blip r:embed="rId1"/>
          <a:stretch>
            <a:fillRect/>
          </a:stretch>
        </p:blipFill>
        <p:spPr>
          <a:xfrm>
            <a:off x="1066800" y="451485"/>
            <a:ext cx="10058400" cy="1835785"/>
          </a:xfrm>
          <a:prstGeom prst="rect">
            <a:avLst/>
          </a:prstGeom>
        </p:spPr>
      </p:pic>
      <p:pic>
        <p:nvPicPr>
          <p:cNvPr id="3" name="Picture 2" descr="Screenshot (98)"/>
          <p:cNvPicPr>
            <a:picLocks noChangeAspect="1"/>
          </p:cNvPicPr>
          <p:nvPr/>
        </p:nvPicPr>
        <p:blipFill>
          <a:blip r:embed="rId2"/>
          <a:stretch>
            <a:fillRect/>
          </a:stretch>
        </p:blipFill>
        <p:spPr>
          <a:xfrm>
            <a:off x="1066800" y="2596515"/>
            <a:ext cx="10058400" cy="3756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WPS Presentation</Application>
  <PresentationFormat>Widescreen</PresentationFormat>
  <Paragraphs>28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Microsoft YaHei</vt:lpstr>
      <vt:lpstr>Adobe Gothic Std B</vt:lpstr>
      <vt:lpstr>Yu Gothic</vt:lpstr>
      <vt:lpstr>Calibri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Vishwam</cp:lastModifiedBy>
  <cp:revision>7</cp:revision>
  <dcterms:created xsi:type="dcterms:W3CDTF">2020-10-26T17:25:00Z</dcterms:created>
  <dcterms:modified xsi:type="dcterms:W3CDTF">2020-10-29T08:03:08Z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