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0" r:id="rId9"/>
    <p:sldId id="261" r:id="rId10"/>
    <p:sldId id="265" r:id="rId11"/>
    <p:sldId id="266" r:id="rId12"/>
    <p:sldId id="267" r:id="rId13"/>
    <p:sldId id="268" r:id="rId14"/>
    <p:sldId id="271" r:id="rId15"/>
    <p:sldId id="269" r:id="rId16"/>
    <p:sldId id="270" r:id="rId17"/>
    <p:sldId id="272" r:id="rId18"/>
    <p:sldId id="283" r:id="rId19"/>
    <p:sldId id="284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E188A7-290F-47FA-B4D4-EB175F54C8CC}" v="59" dt="2025-06-09T12:48:48.4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swanath Parashuram Yadavalli" userId="382611aecaaed771" providerId="LiveId" clId="{96E188A7-290F-47FA-B4D4-EB175F54C8CC}"/>
    <pc:docChg chg="undo custSel addSld modSld sldOrd">
      <pc:chgData name="Viswanath Parashuram Yadavalli" userId="382611aecaaed771" providerId="LiveId" clId="{96E188A7-290F-47FA-B4D4-EB175F54C8CC}" dt="2025-06-09T12:48:48.449" v="2202"/>
      <pc:docMkLst>
        <pc:docMk/>
      </pc:docMkLst>
      <pc:sldChg chg="addSp modSp mod">
        <pc:chgData name="Viswanath Parashuram Yadavalli" userId="382611aecaaed771" providerId="LiveId" clId="{96E188A7-290F-47FA-B4D4-EB175F54C8CC}" dt="2025-06-05T06:09:29.070" v="10" actId="1076"/>
        <pc:sldMkLst>
          <pc:docMk/>
          <pc:sldMk cId="587140807" sldId="257"/>
        </pc:sldMkLst>
        <pc:picChg chg="add mod">
          <ac:chgData name="Viswanath Parashuram Yadavalli" userId="382611aecaaed771" providerId="LiveId" clId="{96E188A7-290F-47FA-B4D4-EB175F54C8CC}" dt="2025-06-05T06:09:29.070" v="10" actId="1076"/>
          <ac:picMkLst>
            <pc:docMk/>
            <pc:sldMk cId="587140807" sldId="257"/>
            <ac:picMk id="4" creationId="{CA981FAE-134F-91DF-B9D1-223DDE000940}"/>
          </ac:picMkLst>
        </pc:picChg>
      </pc:sldChg>
      <pc:sldChg chg="addSp modSp mod">
        <pc:chgData name="Viswanath Parashuram Yadavalli" userId="382611aecaaed771" providerId="LiveId" clId="{96E188A7-290F-47FA-B4D4-EB175F54C8CC}" dt="2025-06-05T06:09:56.279" v="14" actId="1076"/>
        <pc:sldMkLst>
          <pc:docMk/>
          <pc:sldMk cId="1012499862" sldId="258"/>
        </pc:sldMkLst>
        <pc:spChg chg="mod">
          <ac:chgData name="Viswanath Parashuram Yadavalli" userId="382611aecaaed771" providerId="LiveId" clId="{96E188A7-290F-47FA-B4D4-EB175F54C8CC}" dt="2025-06-05T06:09:53.556" v="13" actId="1076"/>
          <ac:spMkLst>
            <pc:docMk/>
            <pc:sldMk cId="1012499862" sldId="258"/>
            <ac:spMk id="3" creationId="{211F9B7E-F8B7-E60F-EA54-59D85F95EFE9}"/>
          </ac:spMkLst>
        </pc:spChg>
        <pc:picChg chg="add mod">
          <ac:chgData name="Viswanath Parashuram Yadavalli" userId="382611aecaaed771" providerId="LiveId" clId="{96E188A7-290F-47FA-B4D4-EB175F54C8CC}" dt="2025-06-05T06:09:56.279" v="14" actId="1076"/>
          <ac:picMkLst>
            <pc:docMk/>
            <pc:sldMk cId="1012499862" sldId="258"/>
            <ac:picMk id="4" creationId="{A0C58853-70C3-AA48-165F-61F86D91950C}"/>
          </ac:picMkLst>
        </pc:picChg>
      </pc:sldChg>
      <pc:sldChg chg="addSp modSp mod">
        <pc:chgData name="Viswanath Parashuram Yadavalli" userId="382611aecaaed771" providerId="LiveId" clId="{96E188A7-290F-47FA-B4D4-EB175F54C8CC}" dt="2025-06-05T07:08:28.618" v="63" actId="1035"/>
        <pc:sldMkLst>
          <pc:docMk/>
          <pc:sldMk cId="559577846" sldId="259"/>
        </pc:sldMkLst>
        <pc:picChg chg="add mod">
          <ac:chgData name="Viswanath Parashuram Yadavalli" userId="382611aecaaed771" providerId="LiveId" clId="{96E188A7-290F-47FA-B4D4-EB175F54C8CC}" dt="2025-06-05T06:10:07.738" v="17" actId="1076"/>
          <ac:picMkLst>
            <pc:docMk/>
            <pc:sldMk cId="559577846" sldId="259"/>
            <ac:picMk id="4" creationId="{B4DD2EC0-1878-5AB7-F77F-EC845E1136EB}"/>
          </ac:picMkLst>
        </pc:picChg>
        <pc:picChg chg="mod">
          <ac:chgData name="Viswanath Parashuram Yadavalli" userId="382611aecaaed771" providerId="LiveId" clId="{96E188A7-290F-47FA-B4D4-EB175F54C8CC}" dt="2025-06-05T07:08:28.618" v="63" actId="1035"/>
          <ac:picMkLst>
            <pc:docMk/>
            <pc:sldMk cId="559577846" sldId="259"/>
            <ac:picMk id="5" creationId="{8401BC15-DEE7-5BBA-C916-76CC12E98408}"/>
          </ac:picMkLst>
        </pc:picChg>
      </pc:sldChg>
      <pc:sldChg chg="addSp modSp mod ord">
        <pc:chgData name="Viswanath Parashuram Yadavalli" userId="382611aecaaed771" providerId="LiveId" clId="{96E188A7-290F-47FA-B4D4-EB175F54C8CC}" dt="2025-06-05T06:10:45.470" v="30" actId="1076"/>
        <pc:sldMkLst>
          <pc:docMk/>
          <pc:sldMk cId="1974205701" sldId="260"/>
        </pc:sldMkLst>
        <pc:picChg chg="add mod">
          <ac:chgData name="Viswanath Parashuram Yadavalli" userId="382611aecaaed771" providerId="LiveId" clId="{96E188A7-290F-47FA-B4D4-EB175F54C8CC}" dt="2025-06-05T06:10:45.470" v="30" actId="1076"/>
          <ac:picMkLst>
            <pc:docMk/>
            <pc:sldMk cId="1974205701" sldId="260"/>
            <ac:picMk id="4" creationId="{C285B995-D82C-9249-7CB0-ED882E296E65}"/>
          </ac:picMkLst>
        </pc:picChg>
      </pc:sldChg>
      <pc:sldChg chg="addSp modSp mod">
        <pc:chgData name="Viswanath Parashuram Yadavalli" userId="382611aecaaed771" providerId="LiveId" clId="{96E188A7-290F-47FA-B4D4-EB175F54C8CC}" dt="2025-06-05T06:10:59.570" v="33" actId="1076"/>
        <pc:sldMkLst>
          <pc:docMk/>
          <pc:sldMk cId="2988324781" sldId="261"/>
        </pc:sldMkLst>
        <pc:picChg chg="add mod">
          <ac:chgData name="Viswanath Parashuram Yadavalli" userId="382611aecaaed771" providerId="LiveId" clId="{96E188A7-290F-47FA-B4D4-EB175F54C8CC}" dt="2025-06-05T06:10:59.570" v="33" actId="1076"/>
          <ac:picMkLst>
            <pc:docMk/>
            <pc:sldMk cId="2988324781" sldId="261"/>
            <ac:picMk id="3" creationId="{EBF179E4-AC25-945C-96E3-B532BA854BD8}"/>
          </ac:picMkLst>
        </pc:picChg>
      </pc:sldChg>
      <pc:sldChg chg="addSp modSp mod">
        <pc:chgData name="Viswanath Parashuram Yadavalli" userId="382611aecaaed771" providerId="LiveId" clId="{96E188A7-290F-47FA-B4D4-EB175F54C8CC}" dt="2025-06-05T06:10:15.921" v="20" actId="1076"/>
        <pc:sldMkLst>
          <pc:docMk/>
          <pc:sldMk cId="2045340854" sldId="262"/>
        </pc:sldMkLst>
        <pc:picChg chg="add mod">
          <ac:chgData name="Viswanath Parashuram Yadavalli" userId="382611aecaaed771" providerId="LiveId" clId="{96E188A7-290F-47FA-B4D4-EB175F54C8CC}" dt="2025-06-05T06:10:15.921" v="20" actId="1076"/>
          <ac:picMkLst>
            <pc:docMk/>
            <pc:sldMk cId="2045340854" sldId="262"/>
            <ac:picMk id="4" creationId="{3EEC6559-DC45-8823-AACD-CBB36916982B}"/>
          </ac:picMkLst>
        </pc:picChg>
      </pc:sldChg>
      <pc:sldChg chg="addSp modSp mod">
        <pc:chgData name="Viswanath Parashuram Yadavalli" userId="382611aecaaed771" providerId="LiveId" clId="{96E188A7-290F-47FA-B4D4-EB175F54C8CC}" dt="2025-06-05T06:10:27.401" v="23" actId="1076"/>
        <pc:sldMkLst>
          <pc:docMk/>
          <pc:sldMk cId="1667814394" sldId="263"/>
        </pc:sldMkLst>
        <pc:picChg chg="add mod">
          <ac:chgData name="Viswanath Parashuram Yadavalli" userId="382611aecaaed771" providerId="LiveId" clId="{96E188A7-290F-47FA-B4D4-EB175F54C8CC}" dt="2025-06-05T06:10:27.401" v="23" actId="1076"/>
          <ac:picMkLst>
            <pc:docMk/>
            <pc:sldMk cId="1667814394" sldId="263"/>
            <ac:picMk id="4" creationId="{52F58A0F-A714-8C95-88E9-A6A29694DE74}"/>
          </ac:picMkLst>
        </pc:picChg>
      </pc:sldChg>
      <pc:sldChg chg="addSp modSp mod">
        <pc:chgData name="Viswanath Parashuram Yadavalli" userId="382611aecaaed771" providerId="LiveId" clId="{96E188A7-290F-47FA-B4D4-EB175F54C8CC}" dt="2025-06-05T06:10:37.072" v="27" actId="1076"/>
        <pc:sldMkLst>
          <pc:docMk/>
          <pc:sldMk cId="3833035871" sldId="264"/>
        </pc:sldMkLst>
        <pc:spChg chg="mod">
          <ac:chgData name="Viswanath Parashuram Yadavalli" userId="382611aecaaed771" providerId="LiveId" clId="{96E188A7-290F-47FA-B4D4-EB175F54C8CC}" dt="2025-06-05T06:10:34.795" v="26" actId="1076"/>
          <ac:spMkLst>
            <pc:docMk/>
            <pc:sldMk cId="3833035871" sldId="264"/>
            <ac:spMk id="3" creationId="{65B40D18-A8E1-4191-D1F9-D57C4960D324}"/>
          </ac:spMkLst>
        </pc:spChg>
        <pc:picChg chg="add mod">
          <ac:chgData name="Viswanath Parashuram Yadavalli" userId="382611aecaaed771" providerId="LiveId" clId="{96E188A7-290F-47FA-B4D4-EB175F54C8CC}" dt="2025-06-05T06:10:37.072" v="27" actId="1076"/>
          <ac:picMkLst>
            <pc:docMk/>
            <pc:sldMk cId="3833035871" sldId="264"/>
            <ac:picMk id="4" creationId="{D4016D01-85BF-6836-2F14-D7D720F6D91D}"/>
          </ac:picMkLst>
        </pc:picChg>
      </pc:sldChg>
      <pc:sldChg chg="addSp modSp mod">
        <pc:chgData name="Viswanath Parashuram Yadavalli" userId="382611aecaaed771" providerId="LiveId" clId="{96E188A7-290F-47FA-B4D4-EB175F54C8CC}" dt="2025-06-05T06:11:13.295" v="37" actId="1076"/>
        <pc:sldMkLst>
          <pc:docMk/>
          <pc:sldMk cId="3693087565" sldId="265"/>
        </pc:sldMkLst>
        <pc:spChg chg="mod">
          <ac:chgData name="Viswanath Parashuram Yadavalli" userId="382611aecaaed771" providerId="LiveId" clId="{96E188A7-290F-47FA-B4D4-EB175F54C8CC}" dt="2025-06-05T06:11:11.119" v="36" actId="1076"/>
          <ac:spMkLst>
            <pc:docMk/>
            <pc:sldMk cId="3693087565" sldId="265"/>
            <ac:spMk id="2" creationId="{147E4C4F-B81A-002D-ED5B-4A71F1B68166}"/>
          </ac:spMkLst>
        </pc:spChg>
        <pc:picChg chg="add mod">
          <ac:chgData name="Viswanath Parashuram Yadavalli" userId="382611aecaaed771" providerId="LiveId" clId="{96E188A7-290F-47FA-B4D4-EB175F54C8CC}" dt="2025-06-05T06:11:13.295" v="37" actId="1076"/>
          <ac:picMkLst>
            <pc:docMk/>
            <pc:sldMk cId="3693087565" sldId="265"/>
            <ac:picMk id="3" creationId="{88CD1C07-9FAC-C73D-620D-182F2C17C249}"/>
          </ac:picMkLst>
        </pc:picChg>
      </pc:sldChg>
      <pc:sldChg chg="addSp modSp mod">
        <pc:chgData name="Viswanath Parashuram Yadavalli" userId="382611aecaaed771" providerId="LiveId" clId="{96E188A7-290F-47FA-B4D4-EB175F54C8CC}" dt="2025-06-05T06:11:24.839" v="40" actId="1076"/>
        <pc:sldMkLst>
          <pc:docMk/>
          <pc:sldMk cId="1782358255" sldId="266"/>
        </pc:sldMkLst>
        <pc:picChg chg="add mod">
          <ac:chgData name="Viswanath Parashuram Yadavalli" userId="382611aecaaed771" providerId="LiveId" clId="{96E188A7-290F-47FA-B4D4-EB175F54C8CC}" dt="2025-06-05T06:11:24.839" v="40" actId="1076"/>
          <ac:picMkLst>
            <pc:docMk/>
            <pc:sldMk cId="1782358255" sldId="266"/>
            <ac:picMk id="4" creationId="{2B197363-80AB-4FE6-EBDC-C3C617FDAE64}"/>
          </ac:picMkLst>
        </pc:picChg>
      </pc:sldChg>
      <pc:sldChg chg="addSp modSp mod">
        <pc:chgData name="Viswanath Parashuram Yadavalli" userId="382611aecaaed771" providerId="LiveId" clId="{96E188A7-290F-47FA-B4D4-EB175F54C8CC}" dt="2025-06-05T06:11:33.382" v="43" actId="1076"/>
        <pc:sldMkLst>
          <pc:docMk/>
          <pc:sldMk cId="3058630928" sldId="267"/>
        </pc:sldMkLst>
        <pc:picChg chg="add mod">
          <ac:chgData name="Viswanath Parashuram Yadavalli" userId="382611aecaaed771" providerId="LiveId" clId="{96E188A7-290F-47FA-B4D4-EB175F54C8CC}" dt="2025-06-05T06:11:33.382" v="43" actId="1076"/>
          <ac:picMkLst>
            <pc:docMk/>
            <pc:sldMk cId="3058630928" sldId="267"/>
            <ac:picMk id="4" creationId="{8C4CDF9E-6E4B-3B2B-FBD3-C9DB67F3B72C}"/>
          </ac:picMkLst>
        </pc:picChg>
      </pc:sldChg>
      <pc:sldChg chg="addSp modSp mod">
        <pc:chgData name="Viswanath Parashuram Yadavalli" userId="382611aecaaed771" providerId="LiveId" clId="{96E188A7-290F-47FA-B4D4-EB175F54C8CC}" dt="2025-06-05T06:11:45.275" v="47" actId="1076"/>
        <pc:sldMkLst>
          <pc:docMk/>
          <pc:sldMk cId="2182058034" sldId="268"/>
        </pc:sldMkLst>
        <pc:spChg chg="mod">
          <ac:chgData name="Viswanath Parashuram Yadavalli" userId="382611aecaaed771" providerId="LiveId" clId="{96E188A7-290F-47FA-B4D4-EB175F54C8CC}" dt="2025-06-05T06:11:43.084" v="46" actId="1076"/>
          <ac:spMkLst>
            <pc:docMk/>
            <pc:sldMk cId="2182058034" sldId="268"/>
            <ac:spMk id="2" creationId="{ECA76BC1-4CC1-D8AB-F213-E2C25275141D}"/>
          </ac:spMkLst>
        </pc:spChg>
        <pc:picChg chg="add mod">
          <ac:chgData name="Viswanath Parashuram Yadavalli" userId="382611aecaaed771" providerId="LiveId" clId="{96E188A7-290F-47FA-B4D4-EB175F54C8CC}" dt="2025-06-05T06:11:45.275" v="47" actId="1076"/>
          <ac:picMkLst>
            <pc:docMk/>
            <pc:sldMk cId="2182058034" sldId="268"/>
            <ac:picMk id="3" creationId="{45C21B16-D6B5-A608-F328-3BD3280009FE}"/>
          </ac:picMkLst>
        </pc:picChg>
      </pc:sldChg>
      <pc:sldChg chg="addSp modSp mod">
        <pc:chgData name="Viswanath Parashuram Yadavalli" userId="382611aecaaed771" providerId="LiveId" clId="{96E188A7-290F-47FA-B4D4-EB175F54C8CC}" dt="2025-06-05T06:12:27.549" v="54" actId="1076"/>
        <pc:sldMkLst>
          <pc:docMk/>
          <pc:sldMk cId="979915741" sldId="269"/>
        </pc:sldMkLst>
        <pc:spChg chg="mod">
          <ac:chgData name="Viswanath Parashuram Yadavalli" userId="382611aecaaed771" providerId="LiveId" clId="{96E188A7-290F-47FA-B4D4-EB175F54C8CC}" dt="2025-06-05T06:12:23.907" v="53" actId="1076"/>
          <ac:spMkLst>
            <pc:docMk/>
            <pc:sldMk cId="979915741" sldId="269"/>
            <ac:spMk id="2" creationId="{BBD49497-A989-90D1-A6F2-D63843B57443}"/>
          </ac:spMkLst>
        </pc:spChg>
        <pc:picChg chg="add mod">
          <ac:chgData name="Viswanath Parashuram Yadavalli" userId="382611aecaaed771" providerId="LiveId" clId="{96E188A7-290F-47FA-B4D4-EB175F54C8CC}" dt="2025-06-05T06:12:27.549" v="54" actId="1076"/>
          <ac:picMkLst>
            <pc:docMk/>
            <pc:sldMk cId="979915741" sldId="269"/>
            <ac:picMk id="4" creationId="{1C201FDB-6C88-522D-AF25-B143DB8DBA68}"/>
          </ac:picMkLst>
        </pc:picChg>
      </pc:sldChg>
      <pc:sldChg chg="addSp modSp mod">
        <pc:chgData name="Viswanath Parashuram Yadavalli" userId="382611aecaaed771" providerId="LiveId" clId="{96E188A7-290F-47FA-B4D4-EB175F54C8CC}" dt="2025-06-05T06:12:37.164" v="58" actId="1076"/>
        <pc:sldMkLst>
          <pc:docMk/>
          <pc:sldMk cId="738422402" sldId="270"/>
        </pc:sldMkLst>
        <pc:picChg chg="add mod">
          <ac:chgData name="Viswanath Parashuram Yadavalli" userId="382611aecaaed771" providerId="LiveId" clId="{96E188A7-290F-47FA-B4D4-EB175F54C8CC}" dt="2025-06-05T06:12:37.164" v="58" actId="1076"/>
          <ac:picMkLst>
            <pc:docMk/>
            <pc:sldMk cId="738422402" sldId="270"/>
            <ac:picMk id="5" creationId="{06013C34-12F7-584D-3609-41E17FE14FDD}"/>
          </ac:picMkLst>
        </pc:picChg>
      </pc:sldChg>
      <pc:sldChg chg="addSp modSp mod ord">
        <pc:chgData name="Viswanath Parashuram Yadavalli" userId="382611aecaaed771" providerId="LiveId" clId="{96E188A7-290F-47FA-B4D4-EB175F54C8CC}" dt="2025-06-05T06:12:15.516" v="50" actId="1076"/>
        <pc:sldMkLst>
          <pc:docMk/>
          <pc:sldMk cId="3016815425" sldId="271"/>
        </pc:sldMkLst>
        <pc:picChg chg="add mod">
          <ac:chgData name="Viswanath Parashuram Yadavalli" userId="382611aecaaed771" providerId="LiveId" clId="{96E188A7-290F-47FA-B4D4-EB175F54C8CC}" dt="2025-06-05T06:12:15.516" v="50" actId="1076"/>
          <ac:picMkLst>
            <pc:docMk/>
            <pc:sldMk cId="3016815425" sldId="271"/>
            <ac:picMk id="5" creationId="{46E63BFC-A7D4-2C29-DAA4-CC9C67D888B3}"/>
          </ac:picMkLst>
        </pc:picChg>
      </pc:sldChg>
      <pc:sldChg chg="addSp modSp mod">
        <pc:chgData name="Viswanath Parashuram Yadavalli" userId="382611aecaaed771" providerId="LiveId" clId="{96E188A7-290F-47FA-B4D4-EB175F54C8CC}" dt="2025-06-05T06:12:47.838" v="62" actId="1076"/>
        <pc:sldMkLst>
          <pc:docMk/>
          <pc:sldMk cId="4112612051" sldId="272"/>
        </pc:sldMkLst>
        <pc:picChg chg="add mod">
          <ac:chgData name="Viswanath Parashuram Yadavalli" userId="382611aecaaed771" providerId="LiveId" clId="{96E188A7-290F-47FA-B4D4-EB175F54C8CC}" dt="2025-06-05T06:12:47.838" v="62" actId="1076"/>
          <ac:picMkLst>
            <pc:docMk/>
            <pc:sldMk cId="4112612051" sldId="272"/>
            <ac:picMk id="4" creationId="{87625367-9BE4-A2E1-F74C-4196763B1DD9}"/>
          </ac:picMkLst>
        </pc:picChg>
      </pc:sldChg>
      <pc:sldChg chg="addSp modSp new mod">
        <pc:chgData name="Viswanath Parashuram Yadavalli" userId="382611aecaaed771" providerId="LiveId" clId="{96E188A7-290F-47FA-B4D4-EB175F54C8CC}" dt="2025-06-09T05:58:17.904" v="410" actId="20577"/>
        <pc:sldMkLst>
          <pc:docMk/>
          <pc:sldMk cId="3186229401" sldId="273"/>
        </pc:sldMkLst>
        <pc:spChg chg="mod">
          <ac:chgData name="Viswanath Parashuram Yadavalli" userId="382611aecaaed771" providerId="LiveId" clId="{96E188A7-290F-47FA-B4D4-EB175F54C8CC}" dt="2025-06-09T05:53:48.944" v="92" actId="20577"/>
          <ac:spMkLst>
            <pc:docMk/>
            <pc:sldMk cId="3186229401" sldId="273"/>
            <ac:spMk id="2" creationId="{778230DE-5C50-479A-24C6-9F2BFF912A0E}"/>
          </ac:spMkLst>
        </pc:spChg>
        <pc:spChg chg="mod">
          <ac:chgData name="Viswanath Parashuram Yadavalli" userId="382611aecaaed771" providerId="LiveId" clId="{96E188A7-290F-47FA-B4D4-EB175F54C8CC}" dt="2025-06-09T05:58:17.904" v="410" actId="20577"/>
          <ac:spMkLst>
            <pc:docMk/>
            <pc:sldMk cId="3186229401" sldId="273"/>
            <ac:spMk id="3" creationId="{F3ECFC4D-030E-0392-90F3-7B16B79CCDE5}"/>
          </ac:spMkLst>
        </pc:spChg>
        <pc:picChg chg="add mod">
          <ac:chgData name="Viswanath Parashuram Yadavalli" userId="382611aecaaed771" providerId="LiveId" clId="{96E188A7-290F-47FA-B4D4-EB175F54C8CC}" dt="2025-06-09T05:56:42.179" v="313" actId="14100"/>
          <ac:picMkLst>
            <pc:docMk/>
            <pc:sldMk cId="3186229401" sldId="273"/>
            <ac:picMk id="5" creationId="{94D18660-5166-495F-A587-5FF51C343199}"/>
          </ac:picMkLst>
        </pc:picChg>
        <pc:picChg chg="add mod">
          <ac:chgData name="Viswanath Parashuram Yadavalli" userId="382611aecaaed771" providerId="LiveId" clId="{96E188A7-290F-47FA-B4D4-EB175F54C8CC}" dt="2025-06-09T05:56:27.624" v="306"/>
          <ac:picMkLst>
            <pc:docMk/>
            <pc:sldMk cId="3186229401" sldId="273"/>
            <ac:picMk id="6" creationId="{CCF25258-45E5-F02C-D5B1-5146F67E71FB}"/>
          </ac:picMkLst>
        </pc:picChg>
      </pc:sldChg>
      <pc:sldChg chg="addSp modSp new mod">
        <pc:chgData name="Viswanath Parashuram Yadavalli" userId="382611aecaaed771" providerId="LiveId" clId="{96E188A7-290F-47FA-B4D4-EB175F54C8CC}" dt="2025-06-09T12:47:09.690" v="2187" actId="1076"/>
        <pc:sldMkLst>
          <pc:docMk/>
          <pc:sldMk cId="1527438195" sldId="274"/>
        </pc:sldMkLst>
        <pc:spChg chg="mod">
          <ac:chgData name="Viswanath Parashuram Yadavalli" userId="382611aecaaed771" providerId="LiveId" clId="{96E188A7-290F-47FA-B4D4-EB175F54C8CC}" dt="2025-06-09T06:09:27.476" v="445" actId="20577"/>
          <ac:spMkLst>
            <pc:docMk/>
            <pc:sldMk cId="1527438195" sldId="274"/>
            <ac:spMk id="2" creationId="{3E5A763A-9674-DB7B-D774-F19A44CAF624}"/>
          </ac:spMkLst>
        </pc:spChg>
        <pc:spChg chg="mod">
          <ac:chgData name="Viswanath Parashuram Yadavalli" userId="382611aecaaed771" providerId="LiveId" clId="{96E188A7-290F-47FA-B4D4-EB175F54C8CC}" dt="2025-06-09T06:12:33.327" v="607" actId="20577"/>
          <ac:spMkLst>
            <pc:docMk/>
            <pc:sldMk cId="1527438195" sldId="274"/>
            <ac:spMk id="3" creationId="{32331902-A840-B777-16E9-27A689011649}"/>
          </ac:spMkLst>
        </pc:spChg>
        <pc:picChg chg="add mod">
          <ac:chgData name="Viswanath Parashuram Yadavalli" userId="382611aecaaed771" providerId="LiveId" clId="{96E188A7-290F-47FA-B4D4-EB175F54C8CC}" dt="2025-06-09T06:12:34.559" v="608"/>
          <ac:picMkLst>
            <pc:docMk/>
            <pc:sldMk cId="1527438195" sldId="274"/>
            <ac:picMk id="4" creationId="{3A222BB2-B42D-7816-0F26-475CCCA1C362}"/>
          </ac:picMkLst>
        </pc:picChg>
        <pc:picChg chg="add mod">
          <ac:chgData name="Viswanath Parashuram Yadavalli" userId="382611aecaaed771" providerId="LiveId" clId="{96E188A7-290F-47FA-B4D4-EB175F54C8CC}" dt="2025-06-09T12:47:09.690" v="2187" actId="1076"/>
          <ac:picMkLst>
            <pc:docMk/>
            <pc:sldMk cId="1527438195" sldId="274"/>
            <ac:picMk id="6" creationId="{8063B922-5BAE-1FC7-71DB-808ABAB16CB2}"/>
          </ac:picMkLst>
        </pc:picChg>
      </pc:sldChg>
      <pc:sldChg chg="addSp delSp modSp new mod">
        <pc:chgData name="Viswanath Parashuram Yadavalli" userId="382611aecaaed771" providerId="LiveId" clId="{96E188A7-290F-47FA-B4D4-EB175F54C8CC}" dt="2025-06-09T06:28:11.629" v="744" actId="207"/>
        <pc:sldMkLst>
          <pc:docMk/>
          <pc:sldMk cId="197179865" sldId="275"/>
        </pc:sldMkLst>
        <pc:spChg chg="mod">
          <ac:chgData name="Viswanath Parashuram Yadavalli" userId="382611aecaaed771" providerId="LiveId" clId="{96E188A7-290F-47FA-B4D4-EB175F54C8CC}" dt="2025-06-09T06:14:12.104" v="632" actId="20577"/>
          <ac:spMkLst>
            <pc:docMk/>
            <pc:sldMk cId="197179865" sldId="275"/>
            <ac:spMk id="2" creationId="{C29E577C-832D-279B-CED4-1C8AF1623570}"/>
          </ac:spMkLst>
        </pc:spChg>
        <pc:spChg chg="del">
          <ac:chgData name="Viswanath Parashuram Yadavalli" userId="382611aecaaed771" providerId="LiveId" clId="{96E188A7-290F-47FA-B4D4-EB175F54C8CC}" dt="2025-06-09T06:14:20.626" v="633"/>
          <ac:spMkLst>
            <pc:docMk/>
            <pc:sldMk cId="197179865" sldId="275"/>
            <ac:spMk id="3" creationId="{31E6DE68-386A-436C-22E6-4B497F27B8F3}"/>
          </ac:spMkLst>
        </pc:spChg>
        <pc:spChg chg="add mod">
          <ac:chgData name="Viswanath Parashuram Yadavalli" userId="382611aecaaed771" providerId="LiveId" clId="{96E188A7-290F-47FA-B4D4-EB175F54C8CC}" dt="2025-06-09T06:26:47.509" v="639" actId="14100"/>
          <ac:spMkLst>
            <pc:docMk/>
            <pc:sldMk cId="197179865" sldId="275"/>
            <ac:spMk id="5" creationId="{8D180F9E-F09B-2485-AA0D-4F4E0E647D12}"/>
          </ac:spMkLst>
        </pc:spChg>
        <pc:spChg chg="add del mod">
          <ac:chgData name="Viswanath Parashuram Yadavalli" userId="382611aecaaed771" providerId="LiveId" clId="{96E188A7-290F-47FA-B4D4-EB175F54C8CC}" dt="2025-06-09T06:27:01.959" v="643"/>
          <ac:spMkLst>
            <pc:docMk/>
            <pc:sldMk cId="197179865" sldId="275"/>
            <ac:spMk id="6" creationId="{256F3BA2-8D11-F07C-0D2F-E1F5E9D9B7A6}"/>
          </ac:spMkLst>
        </pc:spChg>
        <pc:spChg chg="add mod">
          <ac:chgData name="Viswanath Parashuram Yadavalli" userId="382611aecaaed771" providerId="LiveId" clId="{96E188A7-290F-47FA-B4D4-EB175F54C8CC}" dt="2025-06-09T06:28:11.629" v="744" actId="207"/>
          <ac:spMkLst>
            <pc:docMk/>
            <pc:sldMk cId="197179865" sldId="275"/>
            <ac:spMk id="7" creationId="{78837DBD-E021-5D39-8B42-40BF0BF25A5D}"/>
          </ac:spMkLst>
        </pc:spChg>
        <pc:picChg chg="add mod">
          <ac:chgData name="Viswanath Parashuram Yadavalli" userId="382611aecaaed771" providerId="LiveId" clId="{96E188A7-290F-47FA-B4D4-EB175F54C8CC}" dt="2025-06-09T06:14:31.607" v="636" actId="1076"/>
          <ac:picMkLst>
            <pc:docMk/>
            <pc:sldMk cId="197179865" sldId="275"/>
            <ac:picMk id="4" creationId="{78525DAA-6505-8FC2-60E3-D4DB8555EA74}"/>
          </ac:picMkLst>
        </pc:picChg>
      </pc:sldChg>
      <pc:sldChg chg="addSp modSp new mod">
        <pc:chgData name="Viswanath Parashuram Yadavalli" userId="382611aecaaed771" providerId="LiveId" clId="{96E188A7-290F-47FA-B4D4-EB175F54C8CC}" dt="2025-06-09T12:48:15.073" v="2193" actId="1076"/>
        <pc:sldMkLst>
          <pc:docMk/>
          <pc:sldMk cId="906569910" sldId="276"/>
        </pc:sldMkLst>
        <pc:spChg chg="mod">
          <ac:chgData name="Viswanath Parashuram Yadavalli" userId="382611aecaaed771" providerId="LiveId" clId="{96E188A7-290F-47FA-B4D4-EB175F54C8CC}" dt="2025-06-09T06:28:32.049" v="763" actId="20577"/>
          <ac:spMkLst>
            <pc:docMk/>
            <pc:sldMk cId="906569910" sldId="276"/>
            <ac:spMk id="2" creationId="{20E558F0-A5DC-CBA0-DFD3-FB145A5E1D75}"/>
          </ac:spMkLst>
        </pc:spChg>
        <pc:spChg chg="mod">
          <ac:chgData name="Viswanath Parashuram Yadavalli" userId="382611aecaaed771" providerId="LiveId" clId="{96E188A7-290F-47FA-B4D4-EB175F54C8CC}" dt="2025-06-09T06:41:54.970" v="839" actId="27636"/>
          <ac:spMkLst>
            <pc:docMk/>
            <pc:sldMk cId="906569910" sldId="276"/>
            <ac:spMk id="3" creationId="{A7F08ECD-24CF-8B1F-6372-5B271632AAC7}"/>
          </ac:spMkLst>
        </pc:spChg>
        <pc:picChg chg="add mod">
          <ac:chgData name="Viswanath Parashuram Yadavalli" userId="382611aecaaed771" providerId="LiveId" clId="{96E188A7-290F-47FA-B4D4-EB175F54C8CC}" dt="2025-06-09T06:42:26.004" v="842" actId="1076"/>
          <ac:picMkLst>
            <pc:docMk/>
            <pc:sldMk cId="906569910" sldId="276"/>
            <ac:picMk id="4" creationId="{8C3DAFFD-CB72-3AA1-393B-6AF012C55CE0}"/>
          </ac:picMkLst>
        </pc:picChg>
        <pc:picChg chg="add mod">
          <ac:chgData name="Viswanath Parashuram Yadavalli" userId="382611aecaaed771" providerId="LiveId" clId="{96E188A7-290F-47FA-B4D4-EB175F54C8CC}" dt="2025-06-09T12:48:15.073" v="2193" actId="1076"/>
          <ac:picMkLst>
            <pc:docMk/>
            <pc:sldMk cId="906569910" sldId="276"/>
            <ac:picMk id="6" creationId="{E93AF6E8-F92D-B9ED-831F-87D66B350F2D}"/>
          </ac:picMkLst>
        </pc:picChg>
      </pc:sldChg>
      <pc:sldChg chg="addSp modSp new mod">
        <pc:chgData name="Viswanath Parashuram Yadavalli" userId="382611aecaaed771" providerId="LiveId" clId="{96E188A7-290F-47FA-B4D4-EB175F54C8CC}" dt="2025-06-09T12:48:25.981" v="2195"/>
        <pc:sldMkLst>
          <pc:docMk/>
          <pc:sldMk cId="4143245643" sldId="277"/>
        </pc:sldMkLst>
        <pc:spChg chg="mod">
          <ac:chgData name="Viswanath Parashuram Yadavalli" userId="382611aecaaed771" providerId="LiveId" clId="{96E188A7-290F-47FA-B4D4-EB175F54C8CC}" dt="2025-06-09T06:42:40.642" v="861" actId="20577"/>
          <ac:spMkLst>
            <pc:docMk/>
            <pc:sldMk cId="4143245643" sldId="277"/>
            <ac:spMk id="2" creationId="{05C628AE-4E35-0761-8D4F-96A98EB0E735}"/>
          </ac:spMkLst>
        </pc:spChg>
        <pc:spChg chg="mod">
          <ac:chgData name="Viswanath Parashuram Yadavalli" userId="382611aecaaed771" providerId="LiveId" clId="{96E188A7-290F-47FA-B4D4-EB175F54C8CC}" dt="2025-06-09T06:57:08.439" v="925" actId="27636"/>
          <ac:spMkLst>
            <pc:docMk/>
            <pc:sldMk cId="4143245643" sldId="277"/>
            <ac:spMk id="3" creationId="{0EF6D6BF-D96D-1380-8085-06E6D026BBB4}"/>
          </ac:spMkLst>
        </pc:spChg>
        <pc:picChg chg="add mod">
          <ac:chgData name="Viswanath Parashuram Yadavalli" userId="382611aecaaed771" providerId="LiveId" clId="{96E188A7-290F-47FA-B4D4-EB175F54C8CC}" dt="2025-06-09T06:57:23.039" v="927" actId="1076"/>
          <ac:picMkLst>
            <pc:docMk/>
            <pc:sldMk cId="4143245643" sldId="277"/>
            <ac:picMk id="4" creationId="{AF05E43C-470A-F47D-999D-3EDAECA0FAA6}"/>
          </ac:picMkLst>
        </pc:picChg>
        <pc:picChg chg="add mod">
          <ac:chgData name="Viswanath Parashuram Yadavalli" userId="382611aecaaed771" providerId="LiveId" clId="{96E188A7-290F-47FA-B4D4-EB175F54C8CC}" dt="2025-06-09T12:48:18.056" v="2194"/>
          <ac:picMkLst>
            <pc:docMk/>
            <pc:sldMk cId="4143245643" sldId="277"/>
            <ac:picMk id="5" creationId="{8C9D3017-64D7-0BC0-F0EC-53CB87B7588C}"/>
          </ac:picMkLst>
        </pc:picChg>
        <pc:picChg chg="add mod">
          <ac:chgData name="Viswanath Parashuram Yadavalli" userId="382611aecaaed771" providerId="LiveId" clId="{96E188A7-290F-47FA-B4D4-EB175F54C8CC}" dt="2025-06-09T12:48:25.981" v="2195"/>
          <ac:picMkLst>
            <pc:docMk/>
            <pc:sldMk cId="4143245643" sldId="277"/>
            <ac:picMk id="6" creationId="{4B514DDC-22AB-7933-A92B-C6D8908B7883}"/>
          </ac:picMkLst>
        </pc:picChg>
      </pc:sldChg>
      <pc:sldChg chg="addSp modSp new mod">
        <pc:chgData name="Viswanath Parashuram Yadavalli" userId="382611aecaaed771" providerId="LiveId" clId="{96E188A7-290F-47FA-B4D4-EB175F54C8CC}" dt="2025-06-09T12:48:33.461" v="2197" actId="14100"/>
        <pc:sldMkLst>
          <pc:docMk/>
          <pc:sldMk cId="2344435532" sldId="278"/>
        </pc:sldMkLst>
        <pc:spChg chg="mod">
          <ac:chgData name="Viswanath Parashuram Yadavalli" userId="382611aecaaed771" providerId="LiveId" clId="{96E188A7-290F-47FA-B4D4-EB175F54C8CC}" dt="2025-06-09T06:57:57.252" v="949" actId="20577"/>
          <ac:spMkLst>
            <pc:docMk/>
            <pc:sldMk cId="2344435532" sldId="278"/>
            <ac:spMk id="2" creationId="{BD48446F-C682-1775-8718-57322C5A14B8}"/>
          </ac:spMkLst>
        </pc:spChg>
        <pc:spChg chg="mod">
          <ac:chgData name="Viswanath Parashuram Yadavalli" userId="382611aecaaed771" providerId="LiveId" clId="{96E188A7-290F-47FA-B4D4-EB175F54C8CC}" dt="2025-06-09T08:17:59.345" v="1005" actId="27636"/>
          <ac:spMkLst>
            <pc:docMk/>
            <pc:sldMk cId="2344435532" sldId="278"/>
            <ac:spMk id="3" creationId="{18334251-1E5F-F82D-54A5-743A8FE04BE3}"/>
          </ac:spMkLst>
        </pc:spChg>
        <pc:picChg chg="add mod">
          <ac:chgData name="Viswanath Parashuram Yadavalli" userId="382611aecaaed771" providerId="LiveId" clId="{96E188A7-290F-47FA-B4D4-EB175F54C8CC}" dt="2025-06-09T08:18:09.774" v="1006"/>
          <ac:picMkLst>
            <pc:docMk/>
            <pc:sldMk cId="2344435532" sldId="278"/>
            <ac:picMk id="4" creationId="{0775273B-FA4C-7C71-6D71-2DA4E87C4656}"/>
          </ac:picMkLst>
        </pc:picChg>
        <pc:picChg chg="add mod">
          <ac:chgData name="Viswanath Parashuram Yadavalli" userId="382611aecaaed771" providerId="LiveId" clId="{96E188A7-290F-47FA-B4D4-EB175F54C8CC}" dt="2025-06-09T12:48:33.461" v="2197" actId="14100"/>
          <ac:picMkLst>
            <pc:docMk/>
            <pc:sldMk cId="2344435532" sldId="278"/>
            <ac:picMk id="5" creationId="{265606A8-F975-43E5-7AAF-07F35B5F6717}"/>
          </ac:picMkLst>
        </pc:picChg>
      </pc:sldChg>
      <pc:sldChg chg="addSp modSp new mod">
        <pc:chgData name="Viswanath Parashuram Yadavalli" userId="382611aecaaed771" providerId="LiveId" clId="{96E188A7-290F-47FA-B4D4-EB175F54C8CC}" dt="2025-06-09T12:48:39.845" v="2199" actId="14100"/>
        <pc:sldMkLst>
          <pc:docMk/>
          <pc:sldMk cId="4189335730" sldId="279"/>
        </pc:sldMkLst>
        <pc:spChg chg="mod">
          <ac:chgData name="Viswanath Parashuram Yadavalli" userId="382611aecaaed771" providerId="LiveId" clId="{96E188A7-290F-47FA-B4D4-EB175F54C8CC}" dt="2025-06-09T08:40:55.894" v="1028" actId="20577"/>
          <ac:spMkLst>
            <pc:docMk/>
            <pc:sldMk cId="4189335730" sldId="279"/>
            <ac:spMk id="2" creationId="{00DA88D5-F02E-1092-BFFF-96047EC21D74}"/>
          </ac:spMkLst>
        </pc:spChg>
        <pc:spChg chg="mod">
          <ac:chgData name="Viswanath Parashuram Yadavalli" userId="382611aecaaed771" providerId="LiveId" clId="{96E188A7-290F-47FA-B4D4-EB175F54C8CC}" dt="2025-06-09T08:53:10.928" v="1196" actId="27636"/>
          <ac:spMkLst>
            <pc:docMk/>
            <pc:sldMk cId="4189335730" sldId="279"/>
            <ac:spMk id="3" creationId="{A52DEDB7-62F9-8128-BFFC-B78A1EF6A617}"/>
          </ac:spMkLst>
        </pc:spChg>
        <pc:picChg chg="add mod">
          <ac:chgData name="Viswanath Parashuram Yadavalli" userId="382611aecaaed771" providerId="LiveId" clId="{96E188A7-290F-47FA-B4D4-EB175F54C8CC}" dt="2025-06-09T08:53:25.791" v="1197"/>
          <ac:picMkLst>
            <pc:docMk/>
            <pc:sldMk cId="4189335730" sldId="279"/>
            <ac:picMk id="4" creationId="{EE509524-4C13-EAF5-80FF-370FE80D3957}"/>
          </ac:picMkLst>
        </pc:picChg>
        <pc:picChg chg="add mod">
          <ac:chgData name="Viswanath Parashuram Yadavalli" userId="382611aecaaed771" providerId="LiveId" clId="{96E188A7-290F-47FA-B4D4-EB175F54C8CC}" dt="2025-06-09T12:48:39.845" v="2199" actId="14100"/>
          <ac:picMkLst>
            <pc:docMk/>
            <pc:sldMk cId="4189335730" sldId="279"/>
            <ac:picMk id="5" creationId="{67FC04B4-00AD-CA54-7E88-47082D33E012}"/>
          </ac:picMkLst>
        </pc:picChg>
      </pc:sldChg>
      <pc:sldChg chg="addSp modSp new mod">
        <pc:chgData name="Viswanath Parashuram Yadavalli" userId="382611aecaaed771" providerId="LiveId" clId="{96E188A7-290F-47FA-B4D4-EB175F54C8CC}" dt="2025-06-09T12:48:42.441" v="2200"/>
        <pc:sldMkLst>
          <pc:docMk/>
          <pc:sldMk cId="451881747" sldId="280"/>
        </pc:sldMkLst>
        <pc:spChg chg="mod">
          <ac:chgData name="Viswanath Parashuram Yadavalli" userId="382611aecaaed771" providerId="LiveId" clId="{96E188A7-290F-47FA-B4D4-EB175F54C8CC}" dt="2025-06-09T08:58:42.700" v="1219" actId="20577"/>
          <ac:spMkLst>
            <pc:docMk/>
            <pc:sldMk cId="451881747" sldId="280"/>
            <ac:spMk id="2" creationId="{24CC966D-9DCC-B691-C7F2-BC7AB6AFC2D7}"/>
          </ac:spMkLst>
        </pc:spChg>
        <pc:spChg chg="mod">
          <ac:chgData name="Viswanath Parashuram Yadavalli" userId="382611aecaaed771" providerId="LiveId" clId="{96E188A7-290F-47FA-B4D4-EB175F54C8CC}" dt="2025-06-09T08:59:05.735" v="1267" actId="20577"/>
          <ac:spMkLst>
            <pc:docMk/>
            <pc:sldMk cId="451881747" sldId="280"/>
            <ac:spMk id="3" creationId="{4C4C7ED8-D626-B18A-1A07-823B2033CF07}"/>
          </ac:spMkLst>
        </pc:spChg>
        <pc:picChg chg="add mod">
          <ac:chgData name="Viswanath Parashuram Yadavalli" userId="382611aecaaed771" providerId="LiveId" clId="{96E188A7-290F-47FA-B4D4-EB175F54C8CC}" dt="2025-06-09T12:07:34.623" v="1268"/>
          <ac:picMkLst>
            <pc:docMk/>
            <pc:sldMk cId="451881747" sldId="280"/>
            <ac:picMk id="4" creationId="{A8B71FAD-E008-80B6-866C-FB1977FE92F6}"/>
          </ac:picMkLst>
        </pc:picChg>
        <pc:picChg chg="add mod">
          <ac:chgData name="Viswanath Parashuram Yadavalli" userId="382611aecaaed771" providerId="LiveId" clId="{96E188A7-290F-47FA-B4D4-EB175F54C8CC}" dt="2025-06-09T12:48:42.441" v="2200"/>
          <ac:picMkLst>
            <pc:docMk/>
            <pc:sldMk cId="451881747" sldId="280"/>
            <ac:picMk id="5" creationId="{BD144CAB-1A6C-FB9C-95E7-11192BE869DB}"/>
          </ac:picMkLst>
        </pc:picChg>
      </pc:sldChg>
      <pc:sldChg chg="addSp modSp new mod">
        <pc:chgData name="Viswanath Parashuram Yadavalli" userId="382611aecaaed771" providerId="LiveId" clId="{96E188A7-290F-47FA-B4D4-EB175F54C8CC}" dt="2025-06-09T12:48:45.427" v="2201"/>
        <pc:sldMkLst>
          <pc:docMk/>
          <pc:sldMk cId="616789115" sldId="281"/>
        </pc:sldMkLst>
        <pc:spChg chg="mod">
          <ac:chgData name="Viswanath Parashuram Yadavalli" userId="382611aecaaed771" providerId="LiveId" clId="{96E188A7-290F-47FA-B4D4-EB175F54C8CC}" dt="2025-06-09T12:08:13.794" v="1276" actId="20577"/>
          <ac:spMkLst>
            <pc:docMk/>
            <pc:sldMk cId="616789115" sldId="281"/>
            <ac:spMk id="2" creationId="{3608F517-E1AB-12BE-4A6C-46BF4B42F1D8}"/>
          </ac:spMkLst>
        </pc:spChg>
        <pc:spChg chg="mod">
          <ac:chgData name="Viswanath Parashuram Yadavalli" userId="382611aecaaed771" providerId="LiveId" clId="{96E188A7-290F-47FA-B4D4-EB175F54C8CC}" dt="2025-06-09T12:38:23.286" v="1444" actId="20577"/>
          <ac:spMkLst>
            <pc:docMk/>
            <pc:sldMk cId="616789115" sldId="281"/>
            <ac:spMk id="3" creationId="{73730DF3-8400-0AE3-C6EC-DBD2E39EE232}"/>
          </ac:spMkLst>
        </pc:spChg>
        <pc:picChg chg="add mod">
          <ac:chgData name="Viswanath Parashuram Yadavalli" userId="382611aecaaed771" providerId="LiveId" clId="{96E188A7-290F-47FA-B4D4-EB175F54C8CC}" dt="2025-06-09T12:33:16.793" v="1396" actId="1076"/>
          <ac:picMkLst>
            <pc:docMk/>
            <pc:sldMk cId="616789115" sldId="281"/>
            <ac:picMk id="4" creationId="{B66B7850-BF32-D213-6023-893436BC9B0F}"/>
          </ac:picMkLst>
        </pc:picChg>
        <pc:picChg chg="add mod">
          <ac:chgData name="Viswanath Parashuram Yadavalli" userId="382611aecaaed771" providerId="LiveId" clId="{96E188A7-290F-47FA-B4D4-EB175F54C8CC}" dt="2025-06-09T12:48:45.427" v="2201"/>
          <ac:picMkLst>
            <pc:docMk/>
            <pc:sldMk cId="616789115" sldId="281"/>
            <ac:picMk id="5" creationId="{8D247244-CEA2-F44E-48F1-FB7F9D1FE7BC}"/>
          </ac:picMkLst>
        </pc:picChg>
      </pc:sldChg>
      <pc:sldChg chg="addSp modSp new mod">
        <pc:chgData name="Viswanath Parashuram Yadavalli" userId="382611aecaaed771" providerId="LiveId" clId="{96E188A7-290F-47FA-B4D4-EB175F54C8CC}" dt="2025-06-09T12:48:48.449" v="2202"/>
        <pc:sldMkLst>
          <pc:docMk/>
          <pc:sldMk cId="4201310555" sldId="282"/>
        </pc:sldMkLst>
        <pc:spChg chg="mod">
          <ac:chgData name="Viswanath Parashuram Yadavalli" userId="382611aecaaed771" providerId="LiveId" clId="{96E188A7-290F-47FA-B4D4-EB175F54C8CC}" dt="2025-06-09T12:38:34.687" v="1452" actId="20577"/>
          <ac:spMkLst>
            <pc:docMk/>
            <pc:sldMk cId="4201310555" sldId="282"/>
            <ac:spMk id="2" creationId="{205C5DEC-E960-CD38-46A4-179C9D757418}"/>
          </ac:spMkLst>
        </pc:spChg>
        <pc:spChg chg="mod">
          <ac:chgData name="Viswanath Parashuram Yadavalli" userId="382611aecaaed771" providerId="LiveId" clId="{96E188A7-290F-47FA-B4D4-EB175F54C8CC}" dt="2025-06-09T12:38:44.786" v="1480" actId="27636"/>
          <ac:spMkLst>
            <pc:docMk/>
            <pc:sldMk cId="4201310555" sldId="282"/>
            <ac:spMk id="3" creationId="{BBD927BE-4496-3867-66D2-3BAD53ED7B63}"/>
          </ac:spMkLst>
        </pc:spChg>
        <pc:picChg chg="add mod">
          <ac:chgData name="Viswanath Parashuram Yadavalli" userId="382611aecaaed771" providerId="LiveId" clId="{96E188A7-290F-47FA-B4D4-EB175F54C8CC}" dt="2025-06-09T12:38:50.962" v="1481"/>
          <ac:picMkLst>
            <pc:docMk/>
            <pc:sldMk cId="4201310555" sldId="282"/>
            <ac:picMk id="4" creationId="{200A4B4B-C0A4-EB8D-1D53-24F309D881BC}"/>
          </ac:picMkLst>
        </pc:picChg>
        <pc:picChg chg="add mod">
          <ac:chgData name="Viswanath Parashuram Yadavalli" userId="382611aecaaed771" providerId="LiveId" clId="{96E188A7-290F-47FA-B4D4-EB175F54C8CC}" dt="2025-06-09T12:48:48.449" v="2202"/>
          <ac:picMkLst>
            <pc:docMk/>
            <pc:sldMk cId="4201310555" sldId="282"/>
            <ac:picMk id="5" creationId="{9027FEF9-ADB0-696C-66A8-C3623F754AE2}"/>
          </ac:picMkLst>
        </pc:picChg>
      </pc:sldChg>
      <pc:sldChg chg="addSp modSp new mod">
        <pc:chgData name="Viswanath Parashuram Yadavalli" userId="382611aecaaed771" providerId="LiveId" clId="{96E188A7-290F-47FA-B4D4-EB175F54C8CC}" dt="2025-06-09T12:46:14.571" v="2183" actId="14100"/>
        <pc:sldMkLst>
          <pc:docMk/>
          <pc:sldMk cId="3648235052" sldId="283"/>
        </pc:sldMkLst>
        <pc:spChg chg="mod">
          <ac:chgData name="Viswanath Parashuram Yadavalli" userId="382611aecaaed771" providerId="LiveId" clId="{96E188A7-290F-47FA-B4D4-EB175F54C8CC}" dt="2025-06-09T12:39:03.054" v="1487" actId="20577"/>
          <ac:spMkLst>
            <pc:docMk/>
            <pc:sldMk cId="3648235052" sldId="283"/>
            <ac:spMk id="2" creationId="{2EB5FFBE-93AB-0777-D94B-39BE3FB20BA5}"/>
          </ac:spMkLst>
        </pc:spChg>
        <pc:spChg chg="mod">
          <ac:chgData name="Viswanath Parashuram Yadavalli" userId="382611aecaaed771" providerId="LiveId" clId="{96E188A7-290F-47FA-B4D4-EB175F54C8CC}" dt="2025-06-09T12:41:49.692" v="1894" actId="20577"/>
          <ac:spMkLst>
            <pc:docMk/>
            <pc:sldMk cId="3648235052" sldId="283"/>
            <ac:spMk id="3" creationId="{BCCB11F7-0809-E03F-0E50-0B1C51A67847}"/>
          </ac:spMkLst>
        </pc:spChg>
        <pc:picChg chg="add mod">
          <ac:chgData name="Viswanath Parashuram Yadavalli" userId="382611aecaaed771" providerId="LiveId" clId="{96E188A7-290F-47FA-B4D4-EB175F54C8CC}" dt="2025-06-09T12:41:57.790" v="1895"/>
          <ac:picMkLst>
            <pc:docMk/>
            <pc:sldMk cId="3648235052" sldId="283"/>
            <ac:picMk id="4" creationId="{C9589B88-A6F2-15E2-0CCC-99B97432C0B0}"/>
          </ac:picMkLst>
        </pc:picChg>
        <pc:picChg chg="add mod">
          <ac:chgData name="Viswanath Parashuram Yadavalli" userId="382611aecaaed771" providerId="LiveId" clId="{96E188A7-290F-47FA-B4D4-EB175F54C8CC}" dt="2025-06-09T12:46:14.571" v="2183" actId="14100"/>
          <ac:picMkLst>
            <pc:docMk/>
            <pc:sldMk cId="3648235052" sldId="283"/>
            <ac:picMk id="6" creationId="{78B1B61A-6B01-B1CB-F5D1-F9F1F41689B2}"/>
          </ac:picMkLst>
        </pc:picChg>
      </pc:sldChg>
      <pc:sldChg chg="addSp modSp new mod">
        <pc:chgData name="Viswanath Parashuram Yadavalli" userId="382611aecaaed771" providerId="LiveId" clId="{96E188A7-290F-47FA-B4D4-EB175F54C8CC}" dt="2025-06-09T12:46:24.363" v="2185" actId="14100"/>
        <pc:sldMkLst>
          <pc:docMk/>
          <pc:sldMk cId="1731840764" sldId="284"/>
        </pc:sldMkLst>
        <pc:spChg chg="mod">
          <ac:chgData name="Viswanath Parashuram Yadavalli" userId="382611aecaaed771" providerId="LiveId" clId="{96E188A7-290F-47FA-B4D4-EB175F54C8CC}" dt="2025-06-09T12:43:15.522" v="1927" actId="20577"/>
          <ac:spMkLst>
            <pc:docMk/>
            <pc:sldMk cId="1731840764" sldId="284"/>
            <ac:spMk id="2" creationId="{6ADF81B4-1A51-3E3B-7CFA-95E788691706}"/>
          </ac:spMkLst>
        </pc:spChg>
        <pc:spChg chg="mod">
          <ac:chgData name="Viswanath Parashuram Yadavalli" userId="382611aecaaed771" providerId="LiveId" clId="{96E188A7-290F-47FA-B4D4-EB175F54C8CC}" dt="2025-06-09T12:44:54.537" v="2173" actId="20577"/>
          <ac:spMkLst>
            <pc:docMk/>
            <pc:sldMk cId="1731840764" sldId="284"/>
            <ac:spMk id="3" creationId="{DD9D7731-5CDE-9560-567B-F181EDF14BDD}"/>
          </ac:spMkLst>
        </pc:spChg>
        <pc:spChg chg="add mod">
          <ac:chgData name="Viswanath Parashuram Yadavalli" userId="382611aecaaed771" providerId="LiveId" clId="{96E188A7-290F-47FA-B4D4-EB175F54C8CC}" dt="2025-06-09T12:45:14.278" v="2177"/>
          <ac:spMkLst>
            <pc:docMk/>
            <pc:sldMk cId="1731840764" sldId="284"/>
            <ac:spMk id="5" creationId="{559A6145-C50F-6516-FD84-44E9F934146A}"/>
          </ac:spMkLst>
        </pc:spChg>
        <pc:picChg chg="add mod">
          <ac:chgData name="Viswanath Parashuram Yadavalli" userId="382611aecaaed771" providerId="LiveId" clId="{96E188A7-290F-47FA-B4D4-EB175F54C8CC}" dt="2025-06-09T12:45:06.400" v="2175" actId="1076"/>
          <ac:picMkLst>
            <pc:docMk/>
            <pc:sldMk cId="1731840764" sldId="284"/>
            <ac:picMk id="4" creationId="{5C910A6D-DA41-10AE-7F99-F01ABB2D3CEA}"/>
          </ac:picMkLst>
        </pc:picChg>
        <pc:picChg chg="add mod">
          <ac:chgData name="Viswanath Parashuram Yadavalli" userId="382611aecaaed771" providerId="LiveId" clId="{96E188A7-290F-47FA-B4D4-EB175F54C8CC}" dt="2025-06-09T12:46:24.363" v="2185" actId="14100"/>
          <ac:picMkLst>
            <pc:docMk/>
            <pc:sldMk cId="1731840764" sldId="284"/>
            <ac:picMk id="6" creationId="{065EE770-CF8A-0ED7-D094-CD1E2EF929C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C647F-BBB4-418F-1A8D-7E2B60E2B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C989F7-6E51-3FF2-82D0-24D77B64D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4032-791F-6AB5-4D25-214E208A5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D625-40CC-43FA-90D2-7BBFBB1FA3E2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14564-2DDE-1CBA-D3C8-27BA62A93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52772-EA60-B4E4-2165-4D595E063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EF19-4C67-411D-B415-39C15DC8C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510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655FE-D612-06E4-717F-B465B96E4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BB1EA-1DC9-B35F-0343-B74786363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CD2A1-96DF-4867-1722-3AE06FC97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D625-40CC-43FA-90D2-7BBFBB1FA3E2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9F358-A63C-4AEF-7309-C4D7BD14B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359FB-DB7C-40FD-61DD-EB6F5C490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EF19-4C67-411D-B415-39C15DC8C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603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F12512-9474-571F-6411-86F0D624FA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3EC77-1CD8-059F-1973-28F588E4C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BEBDD-47E4-CEAB-8544-6797D383A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D625-40CC-43FA-90D2-7BBFBB1FA3E2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50686-BA9A-C4C2-D768-223A53DE2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5BD32-1F23-1C8B-B5A7-F0BCA9219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EF19-4C67-411D-B415-39C15DC8C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546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373FB-0585-5A8A-6FD5-335FA12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2F45A-9FE6-EDA1-4090-193D26B9C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ED024-D370-CF4D-3360-EF2591581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D625-40CC-43FA-90D2-7BBFBB1FA3E2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F7C70-B4BD-B7D2-1C16-4BB40E631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412C6-DE46-5BBB-C302-434432EB2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EF19-4C67-411D-B415-39C15DC8C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43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1897-BC06-525E-4375-0F28875D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C7859-9581-0109-AE95-E4716BEFE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A741A-6F73-7188-F8B3-8C7B06C0C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D625-40CC-43FA-90D2-7BBFBB1FA3E2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ACE24-F442-16FC-F515-2C7F05065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BFB31-8C6C-5C76-5067-0C4AC6B4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EF19-4C67-411D-B415-39C15DC8C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561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8971-261C-AB45-E84C-3FA153F4D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822EC-9C2C-1A79-4EC2-38945068F1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CCFE38-DAD2-F64B-05D7-A56FB1B69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ACEA2-00CF-19B3-3639-8C11E23AF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D625-40CC-43FA-90D2-7BBFBB1FA3E2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B44F9-7AEB-D881-D5E6-E6AD332F0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82430-9343-2687-B584-E6246EBC7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EF19-4C67-411D-B415-39C15DC8C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463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DA6CB-5612-FF15-4F71-A106A92FD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E21F-F711-A3AB-960B-34B378625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F903C-069E-C973-BEE5-794323952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4D8422-E4D9-8EBF-190F-8A421AA82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642E69-32B0-3963-8E6A-9D1918E1C1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36CC49-9DF7-08D8-5EE7-010CBC2C7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D625-40CC-43FA-90D2-7BBFBB1FA3E2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A51410-54D3-E645-C572-A69101F51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111BD7-1A23-B1D1-F1DD-3E015AB69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EF19-4C67-411D-B415-39C15DC8C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659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C2EF8-68DB-2932-B02C-322253238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D9A07F-B06E-AE1C-F9DB-5E88C4DF0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D625-40CC-43FA-90D2-7BBFBB1FA3E2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0F126C-806E-0DFB-F4EE-D606E9128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664380-98B0-4BA0-44FA-1713267BC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EF19-4C67-411D-B415-39C15DC8C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284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5F203-7D3C-8711-59AF-0A80B3D0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D625-40CC-43FA-90D2-7BBFBB1FA3E2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DF68D9-FEA9-FB30-7EB3-376412AC5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9D9C3-8841-A00C-E3D5-296BB881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EF19-4C67-411D-B415-39C15DC8C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498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C06D-B769-4189-DADD-7DFA83C34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750B8-F94C-CDA9-8798-58AFF7833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7E6965-A5E3-99B5-BFE9-F80967F98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80770-7F25-C9D2-8E55-04FD058A1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D625-40CC-43FA-90D2-7BBFBB1FA3E2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AC432-92A8-4FAF-DB1A-A9F04867F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853E1-AD0F-D883-93EB-33509E55A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EF19-4C67-411D-B415-39C15DC8C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77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566B2-E9FC-E34C-C622-48908EEAB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467909-E8A2-7933-D6E4-9CB2695A44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DA0FA-5492-C37D-FC52-A044885D4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2EDE7-3260-A44E-83B0-29AA4445F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D625-40CC-43FA-90D2-7BBFBB1FA3E2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D31B1-3847-6F85-84AE-514391659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95CAF-9622-2387-12D9-AF420BBC3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EF19-4C67-411D-B415-39C15DC8C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893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D1F729-9479-0D6D-82C1-C7846C6C3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D2487-5D49-A2C1-0398-3DCA905B3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CDBEC-1B60-5E3E-E5F9-BE7F41CFFE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0D625-40CC-43FA-90D2-7BBFBB1FA3E2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06239-E060-B737-73C5-5E8E56B5F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DA228-9757-B32A-93C3-64199B018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EEF19-4C67-411D-B415-39C15DC8C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243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0C0E8-78E5-6B45-A45B-78036C3A12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Retail Sales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83A89A-9CD8-FFF0-596F-F799E855F8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Data Analysis Using </a:t>
            </a:r>
            <a:r>
              <a:rPr lang="en-IN" dirty="0" err="1"/>
              <a:t>Python,SQL</a:t>
            </a:r>
            <a:r>
              <a:rPr lang="en-IN" dirty="0"/>
              <a:t> and </a:t>
            </a:r>
            <a:r>
              <a:rPr lang="en-IN" dirty="0" err="1"/>
              <a:t>PowerBI</a:t>
            </a:r>
            <a:endParaRPr lang="en-IN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464473C-A54E-91A6-4B06-868CA1B5B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7353" y="-127973"/>
            <a:ext cx="5200650" cy="2971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ED3AEC-870F-2C0C-DB18-4F87BDC981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224" y="4094163"/>
            <a:ext cx="2662257" cy="292182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D9F07C17-018A-17DE-4A3C-DDDEB7B941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73446" y="4056644"/>
            <a:ext cx="2662258" cy="26622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5792011-B2DE-0EBA-5928-E94340836A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110" y="3903406"/>
            <a:ext cx="3335175" cy="295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160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E4C4F-B81A-002D-ED5B-4A71F1B68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897" y="60323"/>
            <a:ext cx="10515600" cy="1325563"/>
          </a:xfrm>
        </p:spPr>
        <p:txBody>
          <a:bodyPr/>
          <a:lstStyle/>
          <a:p>
            <a:r>
              <a:rPr lang="en-IN" dirty="0"/>
              <a:t>Bronze Layer 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652F4E-2E0D-660F-68A2-98C1BBD99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090" y="365124"/>
            <a:ext cx="3582197" cy="162099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2593D5-08AD-1CD5-632B-927AF296EC86}"/>
              </a:ext>
            </a:extLst>
          </p:cNvPr>
          <p:cNvSpPr txBox="1"/>
          <p:nvPr/>
        </p:nvSpPr>
        <p:spPr>
          <a:xfrm>
            <a:off x="2005781" y="2290916"/>
            <a:ext cx="76298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error was fixed by</a:t>
            </a:r>
          </a:p>
          <a:p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BULK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INSERT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BRONZE</a:t>
            </a:r>
            <a:r>
              <a:rPr lang="en-IN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RETAIL_SALES_DETAILS</a:t>
            </a: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"C:\Users\vishw\OneDrive\Desktop\projects\EYproject\retail_data.csv"</a:t>
            </a:r>
          </a:p>
          <a:p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WITH</a:t>
            </a:r>
            <a:r>
              <a:rPr lang="en-IN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FIRSTROW</a:t>
            </a:r>
            <a:r>
              <a:rPr lang="en-IN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2</a:t>
            </a:r>
            <a:r>
              <a:rPr lang="en-IN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FORMAT</a:t>
            </a:r>
            <a:r>
              <a:rPr lang="en-IN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IN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'CSV'</a:t>
            </a:r>
            <a:r>
              <a:rPr lang="en-IN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FIELDTERMINATOR</a:t>
            </a:r>
            <a:r>
              <a:rPr lang="en-IN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IN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','</a:t>
            </a:r>
            <a:r>
              <a:rPr lang="en-IN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ROWTERMINATOR</a:t>
            </a:r>
            <a:r>
              <a:rPr lang="en-IN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IN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'\n'</a:t>
            </a:r>
            <a:r>
              <a:rPr lang="en-IN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CODEPAGE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'65001'</a:t>
            </a:r>
            <a:r>
              <a:rPr lang="en-IN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TABLOCK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BRONZE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RETAIL_SALES_DETAILS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en-IN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8CD1C07-9FAC-C73D-620D-182F2C17C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88129" y="4883296"/>
            <a:ext cx="3455732" cy="197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087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34EB4-33E7-643F-8E59-1ECAAFB28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Silver layer                         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CECEC-9B14-BD4C-359D-B6F5FB903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Challenges encountered:</a:t>
            </a:r>
          </a:p>
          <a:p>
            <a:r>
              <a:rPr lang="en-IN" dirty="0"/>
              <a:t>Dealing with various NULL values in EVERY COLUMN</a:t>
            </a:r>
          </a:p>
          <a:p>
            <a:r>
              <a:rPr lang="en-IN" dirty="0"/>
              <a:t> Replaced NULL with N/A in places where data could not be effectively      replaced. Examples include </a:t>
            </a:r>
            <a:r>
              <a:rPr lang="en-IN" dirty="0" err="1"/>
              <a:t>CUST_PHONE,CUST_ZIPCODE,where</a:t>
            </a:r>
            <a:r>
              <a:rPr lang="en-IN" dirty="0"/>
              <a:t> data cannot be replaced without consulting sources.</a:t>
            </a:r>
          </a:p>
          <a:p>
            <a:r>
              <a:rPr lang="en-IN" dirty="0"/>
              <a:t>Biggest issue with NULLS-Primary key</a:t>
            </a:r>
          </a:p>
          <a:p>
            <a:r>
              <a:rPr lang="en-IN" dirty="0"/>
              <a:t>TRANSACTION_ID AND CUST_ID act as primary keys for two tables</a:t>
            </a:r>
          </a:p>
          <a:p>
            <a:r>
              <a:rPr lang="en-IN" dirty="0"/>
              <a:t>This means they cannot be null or have duplicates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53986A-732F-CCF4-3DCB-945DBC72B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3056" y="0"/>
            <a:ext cx="1231757" cy="1977295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B197363-80AB-4FE6-EBDC-C3C617FDAE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38968" y="4880706"/>
            <a:ext cx="3613048" cy="206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358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C1AF7-A74B-CE61-AC22-40AEC549E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Silver layer                                   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F0770-E7FF-15F7-B85D-BF33559D0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/>
              <a:t>In order to fix the duplicate issues with the primary </a:t>
            </a:r>
            <a:r>
              <a:rPr lang="en-IN" dirty="0" err="1"/>
              <a:t>keys,we</a:t>
            </a:r>
            <a:r>
              <a:rPr lang="en-IN" dirty="0"/>
              <a:t> order them by transaction date and select the latest date.</a:t>
            </a:r>
          </a:p>
          <a:p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WITH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LatestPerTransaction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 </a:t>
            </a:r>
            <a:r>
              <a:rPr lang="en-IN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*,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</a:t>
            </a:r>
            <a:r>
              <a:rPr lang="en-US" sz="18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ROW_NUMBER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PARTITION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TRANSACTION_ID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TRANSACTION_DATE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RN_Trans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BRONZE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RETAIL_SALES_DETAILS</a:t>
            </a:r>
          </a:p>
          <a:p>
            <a:r>
              <a:rPr lang="en-IN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),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FilteredTransaction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 </a:t>
            </a:r>
            <a:r>
              <a:rPr lang="en-IN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LatestPerTransaction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RN_Trans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1</a:t>
            </a:r>
          </a:p>
          <a:p>
            <a:r>
              <a:rPr lang="en-IN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),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LatestPerCustomer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 </a:t>
            </a:r>
            <a:r>
              <a:rPr lang="en-IN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*,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</a:t>
            </a:r>
            <a:r>
              <a:rPr lang="en-US" sz="18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ROW_NUMBER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PARTITION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CUST_ID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TRANSACTION_DATE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RN_Cust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FilteredTransaction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),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FilteredCustomer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 </a:t>
            </a:r>
            <a:r>
              <a:rPr lang="en-IN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LatestPerCustomer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RN_Cust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1</a:t>
            </a:r>
          </a:p>
          <a:p>
            <a:r>
              <a:rPr lang="en-IN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F618CB-D9FD-8E33-4BE0-4A429D2A9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1858" y="0"/>
            <a:ext cx="1233484" cy="198006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8C4CDF9E-6E4B-3B2B-FBD3-C9DB67F3B7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40566" y="5369400"/>
            <a:ext cx="2826468" cy="16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630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76BC1-4CC1-D8AB-F213-E2C252751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147" y="36295"/>
            <a:ext cx="10515600" cy="1325563"/>
          </a:xfrm>
        </p:spPr>
        <p:txBody>
          <a:bodyPr/>
          <a:lstStyle/>
          <a:p>
            <a:r>
              <a:rPr lang="en-IN" dirty="0"/>
              <a:t>Silver Layer 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5CB4ADC-4A2D-69E7-B5B7-160F3B64D2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56248" y="36295"/>
            <a:ext cx="1030605" cy="16543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60815B-B23F-5553-2EA2-4CE0D6C745CE}"/>
              </a:ext>
            </a:extLst>
          </p:cNvPr>
          <p:cNvSpPr txBox="1"/>
          <p:nvPr/>
        </p:nvSpPr>
        <p:spPr>
          <a:xfrm flipH="1" flipV="1">
            <a:off x="1807054" y="2640584"/>
            <a:ext cx="7828559" cy="3239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0061E7-F58F-242D-1C67-88DF112BF705}"/>
              </a:ext>
            </a:extLst>
          </p:cNvPr>
          <p:cNvSpPr txBox="1"/>
          <p:nvPr/>
        </p:nvSpPr>
        <p:spPr>
          <a:xfrm>
            <a:off x="1406013" y="2320413"/>
            <a:ext cx="86720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 order to fix the NULL values in the primary keys-</a:t>
            </a:r>
          </a:p>
          <a:p>
            <a:r>
              <a:rPr lang="en-IN" dirty="0"/>
              <a:t>We assign CUST_ID to TRANSACTION_ID when TRANSACTION_ID IS NULL and vice versa</a:t>
            </a:r>
          </a:p>
          <a:p>
            <a:endParaRPr lang="en-IN" dirty="0"/>
          </a:p>
          <a:p>
            <a:r>
              <a:rPr lang="en-IN" dirty="0"/>
              <a:t>Next special case of NULL Values is the transaction dates.</a:t>
            </a:r>
          </a:p>
          <a:p>
            <a:r>
              <a:rPr lang="en-IN" dirty="0"/>
              <a:t>In the table , transaction month and year are mentioned , but some dates are NULL.</a:t>
            </a:r>
          </a:p>
          <a:p>
            <a:r>
              <a:rPr lang="en-IN" dirty="0"/>
              <a:t>Therefore, we build the transaction date using the available data.</a:t>
            </a:r>
          </a:p>
          <a:p>
            <a:endParaRPr lang="en-IN" dirty="0"/>
          </a:p>
          <a:p>
            <a:r>
              <a:rPr lang="en-IN" dirty="0"/>
              <a:t>Another important transformation done is TRANSACTION_TIME</a:t>
            </a:r>
          </a:p>
          <a:p>
            <a:r>
              <a:rPr lang="en-IN" dirty="0"/>
              <a:t>The time format is converted to TIME(0) </a:t>
            </a:r>
          </a:p>
          <a:p>
            <a:endParaRPr lang="en-IN" dirty="0"/>
          </a:p>
          <a:p>
            <a:r>
              <a:rPr lang="en-IN" dirty="0"/>
              <a:t>Another transformation done is performed on floating point values.</a:t>
            </a:r>
          </a:p>
          <a:p>
            <a:r>
              <a:rPr lang="en-IN" dirty="0"/>
              <a:t>The floating point values were rounded off to 2 decimal places.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5C21B16-D6B5-A608-F328-3BD328000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50246" y="5136126"/>
            <a:ext cx="3013280" cy="172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058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2118-A6BE-8B40-1F0B-20A36AFAF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Gold Layer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00218-0967-0556-8121-40CD3F6B2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Gold Layer</a:t>
            </a:r>
            <a:r>
              <a:rPr lang="en-US" dirty="0"/>
              <a:t> in a </a:t>
            </a:r>
            <a:r>
              <a:rPr lang="en-US" b="1" dirty="0"/>
              <a:t>Medallion Architecture</a:t>
            </a:r>
            <a:r>
              <a:rPr lang="en-US" dirty="0"/>
              <a:t> (used in data engineering and modern data warehousing, like in Databricks or traditional SQL systems) refers to the </a:t>
            </a:r>
            <a:r>
              <a:rPr lang="en-US" b="1" dirty="0"/>
              <a:t>final, most refined layer of data</a:t>
            </a:r>
            <a:r>
              <a:rPr lang="en-US" dirty="0"/>
              <a:t>. </a:t>
            </a:r>
          </a:p>
          <a:p>
            <a:pPr>
              <a:buNone/>
            </a:pPr>
            <a:r>
              <a:rPr lang="en-US" b="1" dirty="0"/>
              <a:t>The Gold Layer is used for business reporting and analytics.</a:t>
            </a:r>
            <a:r>
              <a:rPr lang="en-US" dirty="0"/>
              <a:t> It: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Contains </a:t>
            </a:r>
            <a:r>
              <a:rPr lang="en-US" b="1" dirty="0"/>
              <a:t>aggregated</a:t>
            </a:r>
            <a:r>
              <a:rPr lang="en-US" dirty="0"/>
              <a:t>, </a:t>
            </a:r>
            <a:r>
              <a:rPr lang="en-US" b="1" dirty="0"/>
              <a:t>enriched</a:t>
            </a:r>
            <a:r>
              <a:rPr lang="en-US" dirty="0"/>
              <a:t>, or </a:t>
            </a:r>
            <a:r>
              <a:rPr lang="en-US" b="1" dirty="0"/>
              <a:t>denormalized</a:t>
            </a:r>
            <a:r>
              <a:rPr lang="en-US" dirty="0"/>
              <a:t>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Is designed for </a:t>
            </a:r>
            <a:r>
              <a:rPr lang="en-US" b="1" dirty="0"/>
              <a:t>direct consumption</a:t>
            </a:r>
            <a:r>
              <a:rPr lang="en-US" dirty="0"/>
              <a:t> by BI tools like </a:t>
            </a:r>
            <a:r>
              <a:rPr lang="en-US" b="1" dirty="0"/>
              <a:t>Power BI</a:t>
            </a:r>
            <a:r>
              <a:rPr lang="en-US" dirty="0"/>
              <a:t>, </a:t>
            </a:r>
            <a:r>
              <a:rPr lang="en-US" b="1" dirty="0"/>
              <a:t>Tableau</a:t>
            </a:r>
            <a:r>
              <a:rPr lang="en-US" dirty="0"/>
              <a:t>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Typically consists of </a:t>
            </a:r>
            <a:r>
              <a:rPr lang="en-US" b="1" dirty="0"/>
              <a:t>Fact and Dimension tables</a:t>
            </a:r>
            <a:r>
              <a:rPr lang="en-US" dirty="0"/>
              <a:t> in a </a:t>
            </a:r>
            <a:r>
              <a:rPr lang="en-US" b="1" dirty="0"/>
              <a:t>Star Schema</a:t>
            </a:r>
            <a:r>
              <a:rPr lang="en-US" dirty="0"/>
              <a:t> or </a:t>
            </a:r>
            <a:r>
              <a:rPr lang="en-US" b="1" dirty="0"/>
              <a:t>Snowflake Schema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27B28B-E4E9-0BE8-B148-6F104D498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1700" y="0"/>
            <a:ext cx="1524213" cy="182562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46E63BFC-A7D4-2C29-DAA4-CC9C67D888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21364" y="4928572"/>
            <a:ext cx="3784883" cy="216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815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49497-A989-90D1-A6F2-D63843B57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722" y="250031"/>
            <a:ext cx="10515600" cy="1325563"/>
          </a:xfrm>
        </p:spPr>
        <p:txBody>
          <a:bodyPr/>
          <a:lstStyle/>
          <a:p>
            <a:r>
              <a:rPr lang="en-IN" dirty="0"/>
              <a:t>Gold Layer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48ACD-DECD-BAC9-6670-F76BD4037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the gold layer we create Dimension and Facts</a:t>
            </a:r>
          </a:p>
          <a:p>
            <a:r>
              <a:rPr lang="en-IN" dirty="0"/>
              <a:t>GOLD.DIM_CUSTOMER,GOLD.DIM_PRODUCT AND GOLD.FACT_SALES</a:t>
            </a:r>
          </a:p>
          <a:p>
            <a:r>
              <a:rPr lang="en-IN" dirty="0"/>
              <a:t>We create foreign keys to link tables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CUSTOMER_ID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FOREIGN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REFERENCES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GOLD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DIM_CUSTOMER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CUSTOMER_ID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),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PRODUCT_ID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FOREIGN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REFERENCES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GOLD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DIM_PRODUCT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PRODUCT_ID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),</a:t>
            </a:r>
            <a:endParaRPr lang="en-IN" sz="1800" dirty="0">
              <a:solidFill>
                <a:srgbClr val="80808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IN" sz="1800" dirty="0">
              <a:solidFill>
                <a:srgbClr val="80808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Example of a STAR schema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C52682-5505-A44B-D991-5E44A8596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1700" y="0"/>
            <a:ext cx="1524213" cy="20862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E1B5D5-974B-10D5-3954-5A4AB5C5C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871" y="4059412"/>
            <a:ext cx="4311338" cy="2798588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1C201FDB-6C88-522D-AF25-B143DB8DBA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63715" y="5327343"/>
            <a:ext cx="2973668" cy="169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915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948D2-E030-A356-8D29-77403C10F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Gold Layer                                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1E851-0E33-B573-56B4-26BEEBD4B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We create FACT_SALES USING dimension of customer and product.</a:t>
            </a:r>
          </a:p>
          <a:p>
            <a:r>
              <a:rPr lang="en-IN" dirty="0"/>
              <a:t>We insert data from SILVER tables.</a:t>
            </a:r>
          </a:p>
          <a:p>
            <a:r>
              <a:rPr lang="en-IN" dirty="0"/>
              <a:t>We join the tables using these parameters</a:t>
            </a: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GOLD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DIM_CUSTOMER C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CUST_ID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CUSTOMER_ID</a:t>
            </a: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GOLD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DIM_PRODUCT P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PRODUCT_CAT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PRODUCT_CAT</a:t>
            </a: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AND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PRODUCT_BRAND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PRODUCT_BRAND</a:t>
            </a: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AND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PRODUCT_TYPE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PRODUCT_TYPE</a:t>
            </a: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AND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PRODUCT_FEEDBACK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PRODUCT_FEEDBACK</a:t>
            </a: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AND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PRODUCT_SHIPPING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PRODUCT_SHIPPING</a:t>
            </a: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AND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PRODUCTS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PRODUCTS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5C3ED1-7B7F-6C0F-3FE0-56D532B9F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1700" y="0"/>
            <a:ext cx="1524213" cy="182562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06013C34-12F7-584D-3609-41E17FE14F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06694" y="4906295"/>
            <a:ext cx="3651800" cy="208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422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26E9A-2783-3D88-60B0-A6DA9FD33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PowerBI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380A9-3E42-49D7-5B11-F250DE89E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Power BI</a:t>
            </a:r>
            <a:r>
              <a:rPr lang="en-US" dirty="0"/>
              <a:t> is a </a:t>
            </a:r>
            <a:r>
              <a:rPr lang="en-US" b="1" dirty="0"/>
              <a:t>business analytics tool developed by Microsoft</a:t>
            </a:r>
            <a:r>
              <a:rPr lang="en-US" dirty="0"/>
              <a:t> that allows you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 </a:t>
            </a:r>
            <a:r>
              <a:rPr lang="en-US" b="1" dirty="0"/>
              <a:t>interactive dashboards</a:t>
            </a:r>
            <a:r>
              <a:rPr lang="en-US" dirty="0"/>
              <a:t>, </a:t>
            </a:r>
            <a:r>
              <a:rPr lang="en-US" b="1" dirty="0"/>
              <a:t>charts</a:t>
            </a:r>
            <a:r>
              <a:rPr lang="en-US" dirty="0"/>
              <a:t>, and </a:t>
            </a:r>
            <a:r>
              <a:rPr lang="en-US" b="1" dirty="0"/>
              <a:t>reports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Drag-and-drop interface for </a:t>
            </a:r>
            <a:r>
              <a:rPr lang="en-US" b="1" dirty="0"/>
              <a:t>easy visual storytelling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Supports various visuals: </a:t>
            </a:r>
            <a:r>
              <a:rPr lang="en-US" b="1" dirty="0"/>
              <a:t>bar charts</a:t>
            </a:r>
            <a:r>
              <a:rPr lang="en-US" dirty="0"/>
              <a:t>, </a:t>
            </a:r>
            <a:r>
              <a:rPr lang="en-US" b="1" dirty="0"/>
              <a:t>maps</a:t>
            </a:r>
            <a:r>
              <a:rPr lang="en-US" dirty="0"/>
              <a:t>, </a:t>
            </a:r>
            <a:r>
              <a:rPr lang="en-US" b="1" dirty="0"/>
              <a:t>KPIs</a:t>
            </a:r>
            <a:r>
              <a:rPr lang="en-US" dirty="0"/>
              <a:t>, </a:t>
            </a:r>
            <a:r>
              <a:rPr lang="en-US" b="1" dirty="0"/>
              <a:t>tables</a:t>
            </a:r>
            <a:r>
              <a:rPr lang="en-US" dirty="0"/>
              <a:t>, etc.</a:t>
            </a:r>
          </a:p>
          <a:p>
            <a:endParaRPr lang="en-IN" dirty="0"/>
          </a:p>
          <a:p>
            <a:r>
              <a:rPr lang="en-IN" dirty="0"/>
              <a:t>The creation of a three page </a:t>
            </a:r>
            <a:r>
              <a:rPr lang="en-IN" dirty="0" err="1"/>
              <a:t>PowerBI</a:t>
            </a:r>
            <a:r>
              <a:rPr lang="en-IN" dirty="0"/>
              <a:t> Report </a:t>
            </a:r>
            <a:r>
              <a:rPr lang="en-IN"/>
              <a:t>is done.</a:t>
            </a:r>
            <a:endParaRPr lang="en-IN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7625367-9BE4-A2E1-F74C-4196763B1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07588" y="4916129"/>
            <a:ext cx="3565769" cy="203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612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5FFBE-93AB-0777-D94B-39BE3FB2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B11F7-0809-E03F-0E50-0B1C51A67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Till now we have :</a:t>
            </a:r>
          </a:p>
          <a:p>
            <a:r>
              <a:rPr lang="en-IN" dirty="0"/>
              <a:t>Created An EDA to explore the dataset</a:t>
            </a:r>
          </a:p>
          <a:p>
            <a:r>
              <a:rPr lang="en-IN" dirty="0"/>
              <a:t>Created A Medallion architecture Data warehouse</a:t>
            </a:r>
          </a:p>
          <a:p>
            <a:r>
              <a:rPr lang="en-IN" dirty="0"/>
              <a:t>Dealt with encoding error in bronze layer</a:t>
            </a:r>
          </a:p>
          <a:p>
            <a:r>
              <a:rPr lang="en-IN" dirty="0"/>
              <a:t>Dealt with nulls and duplicates and inconsistent data in silver layer</a:t>
            </a:r>
          </a:p>
          <a:p>
            <a:r>
              <a:rPr lang="en-IN" dirty="0"/>
              <a:t>Represented data in a star schema in gold layer</a:t>
            </a:r>
          </a:p>
          <a:p>
            <a:r>
              <a:rPr lang="en-IN" dirty="0"/>
              <a:t>The star schema is as :</a:t>
            </a:r>
            <a:r>
              <a:rPr lang="en-IN" dirty="0" err="1"/>
              <a:t>Fact_sales,Dim_customer,Dim_product</a:t>
            </a:r>
            <a:r>
              <a:rPr lang="en-IN" dirty="0"/>
              <a:t> </a:t>
            </a:r>
          </a:p>
          <a:p>
            <a:r>
              <a:rPr lang="en-IN" dirty="0"/>
              <a:t>Next: We have to understand business goals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9589B88-A6F2-15E2-0CCC-99B97432C0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07588" y="4916129"/>
            <a:ext cx="3565769" cy="20375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B1B61A-6B01-B1CB-F5D1-F9F1F41689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991" y="1"/>
            <a:ext cx="4195993" cy="236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235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81B4-1A51-3E3B-7CFA-95E788691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Building a second </a:t>
            </a:r>
            <a:r>
              <a:rPr lang="en-IN" dirty="0" err="1"/>
              <a:t>eda</a:t>
            </a:r>
            <a:r>
              <a:rPr lang="en-IN" dirty="0"/>
              <a:t> using </a:t>
            </a:r>
            <a:r>
              <a:rPr lang="en-IN" dirty="0" err="1"/>
              <a:t>sql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D7731-5CDE-9560-567B-F181EDF14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EDA will help us understand the various business goals involved in data analysis.</a:t>
            </a:r>
          </a:p>
          <a:p>
            <a:r>
              <a:rPr lang="en-IN" dirty="0"/>
              <a:t>The first EDA was for understanding the structure of raw data.</a:t>
            </a:r>
          </a:p>
          <a:p>
            <a:r>
              <a:rPr lang="en-IN" dirty="0"/>
              <a:t>Through advanced </a:t>
            </a:r>
            <a:r>
              <a:rPr lang="en-IN" dirty="0" err="1"/>
              <a:t>querying,we</a:t>
            </a:r>
            <a:r>
              <a:rPr lang="en-IN" dirty="0"/>
              <a:t> can understand the </a:t>
            </a:r>
            <a:r>
              <a:rPr lang="en-IN" dirty="0" err="1"/>
              <a:t>ranks,important</a:t>
            </a:r>
            <a:r>
              <a:rPr lang="en-IN" dirty="0"/>
              <a:t> metrics and ranks etc.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C910A6D-DA41-10AE-7F99-F01ABB2D3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71342" y="4712929"/>
            <a:ext cx="3565769" cy="20375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5EE770-CF8A-0ED7-D094-CD1E2EF929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4831" y="1"/>
            <a:ext cx="3126153" cy="175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840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BFF1C-1373-1B0A-39C6-A67EBA235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1: EDA Using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D26F3-492E-D07D-B2C4-37F807664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955" y="1533832"/>
            <a:ext cx="10940845" cy="4643131"/>
          </a:xfrm>
        </p:spPr>
        <p:txBody>
          <a:bodyPr>
            <a:normAutofit/>
          </a:bodyPr>
          <a:lstStyle/>
          <a:p>
            <a:r>
              <a:rPr lang="en-US" b="1" dirty="0"/>
              <a:t>EDA</a:t>
            </a:r>
            <a:r>
              <a:rPr lang="en-US" dirty="0"/>
              <a:t> stands for </a:t>
            </a:r>
            <a:r>
              <a:rPr lang="en-US" b="1" dirty="0"/>
              <a:t>Exploratory Data Analysis</a:t>
            </a:r>
            <a:r>
              <a:rPr lang="en-US" dirty="0"/>
              <a:t>. It is a key step in the data analysis process, used to understand the structure, quality, and patterns within a dataset before applying modeling or machine learning techniques.</a:t>
            </a:r>
          </a:p>
          <a:p>
            <a:r>
              <a:rPr lang="en-IN" dirty="0"/>
              <a:t>Library used to perform the EDA-</a:t>
            </a:r>
            <a:r>
              <a:rPr lang="en-IN" dirty="0" err="1"/>
              <a:t>Pandas,Matplotlib,Seaborne</a:t>
            </a:r>
            <a:r>
              <a:rPr lang="en-IN" dirty="0"/>
              <a:t>.</a:t>
            </a:r>
          </a:p>
          <a:p>
            <a:r>
              <a:rPr lang="en-IN" dirty="0"/>
              <a:t>Pandas is a library used to visualize csv files ,SQL tables.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name "Pandas" comes from </a:t>
            </a:r>
            <a:r>
              <a:rPr lang="en-US" b="1" dirty="0"/>
              <a:t>"Panel Data"</a:t>
            </a:r>
            <a:r>
              <a:rPr lang="en-US" dirty="0"/>
              <a:t>, a term used in econometrics.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Built on top of </a:t>
            </a:r>
            <a:r>
              <a:rPr lang="en-US" b="1" dirty="0"/>
              <a:t>NumPy</a:t>
            </a:r>
            <a:r>
              <a:rPr lang="en-US" dirty="0"/>
              <a:t>, it provides high-performance data structures and operations for handling </a:t>
            </a:r>
            <a:r>
              <a:rPr lang="en-US" b="1" dirty="0"/>
              <a:t>tabular data</a:t>
            </a:r>
            <a:r>
              <a:rPr lang="en-US" dirty="0"/>
              <a:t> (like spreadsheets or SQL tables).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FD9DB0-1A29-94BA-2630-FA04B9E6D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037" y="0"/>
            <a:ext cx="2723885" cy="1607575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CA981FAE-134F-91DF-B9D1-223DDE0009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66940" y="5155900"/>
            <a:ext cx="3573719" cy="204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140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230DE-5C50-479A-24C6-9F2BFF912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Understanding business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CFC4D-030E-0392-90F3-7B16B79CC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visualize business goals we need to understand what is a dimension and what is a measure.</a:t>
            </a:r>
          </a:p>
          <a:p>
            <a:r>
              <a:rPr lang="en-US" dirty="0"/>
              <a:t>A </a:t>
            </a:r>
            <a:r>
              <a:rPr lang="en-US" b="1" dirty="0"/>
              <a:t>dimension</a:t>
            </a:r>
            <a:r>
              <a:rPr lang="en-US" dirty="0"/>
              <a:t> is a </a:t>
            </a:r>
            <a:r>
              <a:rPr lang="en-US" b="1" dirty="0"/>
              <a:t>descriptive attribute</a:t>
            </a:r>
            <a:r>
              <a:rPr lang="en-US" dirty="0"/>
              <a:t> or </a:t>
            </a:r>
            <a:r>
              <a:rPr lang="en-US" b="1" dirty="0"/>
              <a:t>categorical variable</a:t>
            </a:r>
            <a:r>
              <a:rPr lang="en-US" dirty="0"/>
              <a:t> used to slice, group, or filter data.</a:t>
            </a:r>
          </a:p>
          <a:p>
            <a:r>
              <a:rPr lang="en-US" dirty="0"/>
              <a:t>A </a:t>
            </a:r>
            <a:r>
              <a:rPr lang="en-US" b="1" dirty="0"/>
              <a:t>measure</a:t>
            </a:r>
            <a:r>
              <a:rPr lang="en-US" dirty="0"/>
              <a:t> is a </a:t>
            </a:r>
            <a:r>
              <a:rPr lang="en-US" b="1" dirty="0"/>
              <a:t>numeric value</a:t>
            </a:r>
            <a:r>
              <a:rPr lang="en-US" dirty="0"/>
              <a:t> that you can </a:t>
            </a:r>
            <a:r>
              <a:rPr lang="en-US" b="1" dirty="0"/>
              <a:t>aggregate</a:t>
            </a:r>
            <a:r>
              <a:rPr lang="en-US" dirty="0"/>
              <a:t> (sum, average, count, etc.). It's the </a:t>
            </a:r>
            <a:r>
              <a:rPr lang="en-US" b="1" dirty="0"/>
              <a:t>"how much"</a:t>
            </a:r>
            <a:r>
              <a:rPr lang="en-US" dirty="0"/>
              <a:t> or </a:t>
            </a:r>
            <a:r>
              <a:rPr lang="en-US" b="1" dirty="0"/>
              <a:t>"how many"</a:t>
            </a:r>
            <a:r>
              <a:rPr lang="en-US" dirty="0"/>
              <a:t> part of the data.</a:t>
            </a:r>
          </a:p>
          <a:p>
            <a:r>
              <a:rPr lang="en-US" dirty="0"/>
              <a:t>Dimension examples-</a:t>
            </a:r>
            <a:r>
              <a:rPr lang="en-US" dirty="0" err="1"/>
              <a:t>Product_id</a:t>
            </a:r>
            <a:r>
              <a:rPr lang="en-US" dirty="0"/>
              <a:t> ,</a:t>
            </a:r>
            <a:r>
              <a:rPr lang="en-US" dirty="0" err="1"/>
              <a:t>cust_id,country,data</a:t>
            </a:r>
            <a:endParaRPr lang="en-US" dirty="0"/>
          </a:p>
          <a:p>
            <a:r>
              <a:rPr lang="en-US" dirty="0"/>
              <a:t>Measure-</a:t>
            </a:r>
            <a:r>
              <a:rPr lang="en-US" dirty="0" err="1"/>
              <a:t>Sales,Price,Age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D18660-5166-495F-A587-5FF51C343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262" y="-1"/>
            <a:ext cx="2610337" cy="194187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CCF25258-45E5-F02C-D5B1-5146F67E71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07588" y="4916129"/>
            <a:ext cx="3565769" cy="203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229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A763A-9674-DB7B-D774-F19A44CAF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1: Database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31902-A840-B777-16E9-27A689011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USE RETAIL_DATA_WAREHOUSE;</a:t>
            </a:r>
          </a:p>
          <a:p>
            <a:r>
              <a:rPr lang="en-IN" dirty="0">
                <a:solidFill>
                  <a:srgbClr val="FF0000"/>
                </a:solidFill>
              </a:rPr>
              <a:t>To view all tables</a:t>
            </a:r>
          </a:p>
          <a:p>
            <a:endParaRPr lang="en-IN" dirty="0"/>
          </a:p>
          <a:p>
            <a:r>
              <a:rPr lang="en-US" dirty="0"/>
              <a:t>SELECT * FROM INFORMATION_SCHEMA.TABLES</a:t>
            </a:r>
          </a:p>
          <a:p>
            <a:r>
              <a:rPr lang="en-US" dirty="0">
                <a:solidFill>
                  <a:srgbClr val="FF0000"/>
                </a:solidFill>
              </a:rPr>
              <a:t>To view METADATA of columns from specific tables</a:t>
            </a:r>
          </a:p>
          <a:p>
            <a:endParaRPr lang="en-IN" dirty="0"/>
          </a:p>
          <a:p>
            <a:r>
              <a:rPr lang="en-US" dirty="0"/>
              <a:t>SELECT * FROM INFORMATION_SCHEMA.COLUMNS WHERE TABLE_NAME='DIM_CUSTOMER';</a:t>
            </a:r>
          </a:p>
          <a:p>
            <a:endParaRPr lang="en-IN" dirty="0"/>
          </a:p>
          <a:p>
            <a:r>
              <a:rPr lang="en-US" dirty="0"/>
              <a:t>SELECT * FROM INFORMATION_SCHEMA.COLUMNS WHERE TABLE_NAME='DIM_PRODUCT';</a:t>
            </a:r>
          </a:p>
          <a:p>
            <a:endParaRPr lang="en-IN" dirty="0"/>
          </a:p>
          <a:p>
            <a:r>
              <a:rPr lang="en-US" dirty="0"/>
              <a:t>SELECT * FROM INFORMATION_SCHEMA.COLUMNS WHERE   TABLE_NAME='FACT_SALES_EXTENDED';</a:t>
            </a:r>
            <a:endParaRPr lang="en-IN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A222BB2-B42D-7816-0F26-475CCCA1C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07588" y="4916129"/>
            <a:ext cx="3565769" cy="20375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63B922-5BAE-1FC7-71DB-808ABAB16C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037" y="489561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438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E577C-832D-279B-CED4-1C8AF1623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Dimensions Explorations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525DAA-6505-8FC2-60E3-D4DB8555EA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6166" y="4712678"/>
            <a:ext cx="3912990" cy="22359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180F9E-F09B-2485-AA0D-4F4E0E647D12}"/>
              </a:ext>
            </a:extLst>
          </p:cNvPr>
          <p:cNvSpPr txBox="1"/>
          <p:nvPr/>
        </p:nvSpPr>
        <p:spPr>
          <a:xfrm>
            <a:off x="1735015" y="2117969"/>
            <a:ext cx="784664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DISTINCT CUSTOMER_COUNTRY FROM GOLD.DIM_CUSTOMER;</a:t>
            </a:r>
          </a:p>
          <a:p>
            <a:endParaRPr lang="en-IN" dirty="0"/>
          </a:p>
          <a:p>
            <a:endParaRPr lang="en-IN" dirty="0"/>
          </a:p>
          <a:p>
            <a:r>
              <a:rPr lang="en-US" dirty="0"/>
              <a:t>SELECT DISTINCT PRODUCT_CAT FROM GOLD.DIM_PRODUCT;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US" dirty="0"/>
              <a:t>SELECT DISTINCT CUSTOMER_COUNTRY,CUSTOMER_STATE,CUSTOMER_CITY FROM GOLD.DIM_CUSTOMER;</a:t>
            </a:r>
          </a:p>
          <a:p>
            <a:endParaRPr lang="en-IN" dirty="0"/>
          </a:p>
          <a:p>
            <a:endParaRPr lang="en-IN" dirty="0"/>
          </a:p>
          <a:p>
            <a:r>
              <a:rPr lang="en-US" dirty="0"/>
              <a:t>SELECT PRODUCT_CAT,PRODUCT_BRAND,PRODUCTS FROM GOLD.DIM_PRODUCT ORDER BY 1,2,3;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837DBD-E021-5D39-8B42-40BF0BF25A5D}"/>
              </a:ext>
            </a:extLst>
          </p:cNvPr>
          <p:cNvSpPr txBox="1"/>
          <p:nvPr/>
        </p:nvSpPr>
        <p:spPr>
          <a:xfrm>
            <a:off x="7870092" y="679938"/>
            <a:ext cx="2344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A Simple file used to view columns.</a:t>
            </a:r>
          </a:p>
          <a:p>
            <a:r>
              <a:rPr lang="en-IN" dirty="0">
                <a:solidFill>
                  <a:srgbClr val="FF0000"/>
                </a:solidFill>
              </a:rPr>
              <a:t>We shall get into more advanced queries next.</a:t>
            </a:r>
          </a:p>
        </p:txBody>
      </p:sp>
    </p:spTree>
    <p:extLst>
      <p:ext uri="{BB962C8B-B14F-4D97-AF65-F5344CB8AC3E}">
        <p14:creationId xmlns:p14="http://schemas.microsoft.com/office/powerpoint/2010/main" val="197179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558F0-A5DC-CBA0-DFD3-FB145A5E1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Date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08ECD-24CF-8B1F-6372-5B271632A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Used to explore Dates.</a:t>
            </a:r>
          </a:p>
          <a:p>
            <a:r>
              <a:rPr lang="en-IN" dirty="0"/>
              <a:t>Identify latest and earliest dates</a:t>
            </a:r>
          </a:p>
          <a:p>
            <a:r>
              <a:rPr lang="en-US" dirty="0"/>
              <a:t>SELECT TRANSACTION_DATE FROM GOLD.FACT_SALES_EXTENDED;</a:t>
            </a:r>
          </a:p>
          <a:p>
            <a:endParaRPr lang="en-IN" dirty="0"/>
          </a:p>
          <a:p>
            <a:r>
              <a:rPr lang="en-US" dirty="0"/>
              <a:t>SELECT MIN(TRANSACTION_DATE) AS FIRST_ORDER_DATE,MAX(TRANSACTION_DATE) AS LAST_ORDER_DATE FROM GOLD.FACT_SALES_EXTENDED;</a:t>
            </a:r>
          </a:p>
          <a:p>
            <a:endParaRPr lang="en-IN" dirty="0"/>
          </a:p>
          <a:p>
            <a:r>
              <a:rPr lang="en-US" dirty="0"/>
              <a:t>SELECT DATEDIFF(</a:t>
            </a:r>
            <a:r>
              <a:rPr lang="en-US" dirty="0" err="1"/>
              <a:t>year,MIN</a:t>
            </a:r>
            <a:r>
              <a:rPr lang="en-US" dirty="0"/>
              <a:t>(TRANSACTION_DATE),MAX(TRANSACTION_DATE)) AS NO_OF_YEARS FROM GOLD.FACT_SALES_EXTENDED;</a:t>
            </a:r>
          </a:p>
          <a:p>
            <a:endParaRPr lang="en-IN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C3DAFFD-CB72-3AA1-393B-6AF012C55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2494" y="5109657"/>
            <a:ext cx="3735572" cy="21346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3AF6E8-F92D-B9ED-831F-87D66B350F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2494" y="0"/>
            <a:ext cx="2481386" cy="248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569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628AE-4E35-0761-8D4F-96A98EB0E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Date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6D6BF-D96D-1380-8085-06E6D026B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/>
              <a:t>Identify Youngest and Oldest Customers</a:t>
            </a:r>
          </a:p>
          <a:p>
            <a:r>
              <a:rPr lang="en-US" dirty="0"/>
              <a:t>SELECT TRANSACTION_DATE FROM GOLD.FACT_SALES_EXTENDED;</a:t>
            </a:r>
          </a:p>
          <a:p>
            <a:endParaRPr lang="en-IN" dirty="0"/>
          </a:p>
          <a:p>
            <a:r>
              <a:rPr lang="en-US" dirty="0"/>
              <a:t>SELECT MIN(TRANSACTION_DATE) AS FIRST_ORDER_DATE,MAX(TRANSACTION_DATE) AS LAST_ORDER_DATE FROM GOLD.FACT_SALES_EXTENDED;</a:t>
            </a:r>
          </a:p>
          <a:p>
            <a:endParaRPr lang="en-IN" dirty="0"/>
          </a:p>
          <a:p>
            <a:r>
              <a:rPr lang="en-US" dirty="0"/>
              <a:t>SELECT DATEDIFF(</a:t>
            </a:r>
            <a:r>
              <a:rPr lang="en-US" dirty="0" err="1"/>
              <a:t>year,MIN</a:t>
            </a:r>
            <a:r>
              <a:rPr lang="en-US" dirty="0"/>
              <a:t>(TRANSACTION_DATE),MAX(TRANSACTION_DATE)) AS NO_OF_YEARS FROM GOLD.FACT_SALES_EXTENDED;</a:t>
            </a:r>
          </a:p>
          <a:p>
            <a:endParaRPr lang="en-IN" dirty="0"/>
          </a:p>
          <a:p>
            <a:endParaRPr lang="en-IN" dirty="0"/>
          </a:p>
          <a:p>
            <a:r>
              <a:rPr lang="en-US" dirty="0"/>
              <a:t>SELECT CUSTOMER_NAME,CUSTOMER_AGE FROM GOLD.FACT_SALES_EXTENDED WHERE CUSTOMER_AGE=(</a:t>
            </a:r>
          </a:p>
          <a:p>
            <a:r>
              <a:rPr lang="en-US" dirty="0"/>
              <a:t>SELECT MIN(CUSTOMER_AGE) FROM GOLD.FACT_SALES_EXTENDED WHERE CUSTOMER_AGE!= 0);</a:t>
            </a:r>
          </a:p>
          <a:p>
            <a:endParaRPr lang="en-IN" dirty="0"/>
          </a:p>
          <a:p>
            <a:r>
              <a:rPr lang="en-US" dirty="0"/>
              <a:t>SELECT CUSTOMER_NAME,CUSTOMER_AGE FROM GOLD.FACT_SALES_EXTENDED WHERE CUSTOMER_AGE=( SELECT MAX(CUSTOMER_AGE) FROM GOLD.FACT_SALES_EXTENDED);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F05E43C-470A-F47D-999D-3EDAECA0F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4247" y="4723388"/>
            <a:ext cx="3735572" cy="21346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514DDC-22AB-7933-A92B-C6D8908B78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2494" y="0"/>
            <a:ext cx="2481386" cy="248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2456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8446F-C682-1775-8718-57322C5A1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Measures Explorations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34251-1E5F-F82D-54A5-743A8FE04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/>
              <a:t>Help us see the important metrics in a business</a:t>
            </a:r>
          </a:p>
          <a:p>
            <a:endParaRPr lang="en-IN" dirty="0"/>
          </a:p>
          <a:p>
            <a:r>
              <a:rPr lang="en-US" dirty="0"/>
              <a:t>SELECT 'Total sales' AS </a:t>
            </a:r>
            <a:r>
              <a:rPr lang="en-US" dirty="0" err="1"/>
              <a:t>measure_name,SUM</a:t>
            </a:r>
            <a:r>
              <a:rPr lang="en-US" dirty="0"/>
              <a:t>(TOTAL_AMOUNT) AS </a:t>
            </a:r>
            <a:r>
              <a:rPr lang="en-US" dirty="0" err="1"/>
              <a:t>measure_value</a:t>
            </a:r>
            <a:r>
              <a:rPr lang="en-US" dirty="0"/>
              <a:t> FROM GOLD.FACT_SALES_EXTENDED </a:t>
            </a:r>
          </a:p>
          <a:p>
            <a:r>
              <a:rPr lang="en-IN" dirty="0"/>
              <a:t>UNION ALL</a:t>
            </a:r>
          </a:p>
          <a:p>
            <a:r>
              <a:rPr lang="en-US" dirty="0"/>
              <a:t>SELECT 'Average sale', AVG(TOTAL_AMOUNT) FROM GOLD.FACT_SALES_EXTENDED </a:t>
            </a:r>
          </a:p>
          <a:p>
            <a:r>
              <a:rPr lang="en-IN" dirty="0"/>
              <a:t>UNION ALL</a:t>
            </a:r>
          </a:p>
          <a:p>
            <a:r>
              <a:rPr lang="en-US" dirty="0"/>
              <a:t>SELECT 'Total purchases', SUM(CUSTOMER_PURCHASES)  FROM GOLD.FACT_SALES_EXTENDED</a:t>
            </a:r>
          </a:p>
          <a:p>
            <a:r>
              <a:rPr lang="en-IN" dirty="0"/>
              <a:t>UNION ALL</a:t>
            </a:r>
          </a:p>
          <a:p>
            <a:r>
              <a:rPr lang="en-US" dirty="0"/>
              <a:t>SELECT 'Total categories', COUNT( DISTINCT PRODUCT_CAT)  FROM GOLD.FACT_SALES_EXTENDED</a:t>
            </a:r>
          </a:p>
          <a:p>
            <a:r>
              <a:rPr lang="en-IN" dirty="0"/>
              <a:t>UNION ALL</a:t>
            </a:r>
          </a:p>
          <a:p>
            <a:r>
              <a:rPr lang="en-US" dirty="0" err="1"/>
              <a:t>SELECT'Total</a:t>
            </a:r>
            <a:r>
              <a:rPr lang="en-US" dirty="0"/>
              <a:t> cities', COUNT(DISTINCT CUSTOMER_CITY) FROM GOLD.FACT_SALES_EXTENDED</a:t>
            </a:r>
          </a:p>
          <a:p>
            <a:r>
              <a:rPr lang="en-IN" dirty="0"/>
              <a:t>UNION ALL</a:t>
            </a:r>
          </a:p>
          <a:p>
            <a:r>
              <a:rPr lang="en-US" dirty="0"/>
              <a:t>SELECT 'Total brands' ,COUNT(DISTINCT PRODUCT_BRAND) FROM GOLD.FACT_SALES_EXTENDED</a:t>
            </a:r>
          </a:p>
          <a:p>
            <a:r>
              <a:rPr lang="en-IN" dirty="0"/>
              <a:t>UNION ALL</a:t>
            </a:r>
          </a:p>
          <a:p>
            <a:r>
              <a:rPr lang="en-US" dirty="0"/>
              <a:t>SELECT 'Total customers' ,COUNT(DISTINCT CUSTOMER_NAME) FROM GOLD.FACT_SALES_EXTENDED;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775273B-FA4C-7C71-6D71-2DA4E87C4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4247" y="4723388"/>
            <a:ext cx="3735572" cy="21346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5606A8-F975-43E5-7AAF-07F35B5F6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254" y="0"/>
            <a:ext cx="1825625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4355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A88D5-F02E-1092-BFFF-96047EC21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Magnitude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DEDB7-62F9-8128-BFFC-B78A1EF6A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This section consists of complicated queries involving joins.</a:t>
            </a:r>
          </a:p>
          <a:p>
            <a:r>
              <a:rPr lang="en-IN" dirty="0"/>
              <a:t>Helps us visualize data throughout</a:t>
            </a:r>
          </a:p>
          <a:p>
            <a:r>
              <a:rPr lang="en-IN" dirty="0"/>
              <a:t>Example</a:t>
            </a:r>
          </a:p>
          <a:p>
            <a:r>
              <a:rPr lang="en-IN" dirty="0"/>
              <a:t>Average revenue per category</a:t>
            </a:r>
          </a:p>
          <a:p>
            <a:endParaRPr lang="en-IN" dirty="0"/>
          </a:p>
          <a:p>
            <a:r>
              <a:rPr lang="en-US" dirty="0"/>
              <a:t>SELECT P.PRODUCT_CAT,AVG(F.TRANSACTION_AMOUNT) AS AVERAGE_REVENUE</a:t>
            </a:r>
          </a:p>
          <a:p>
            <a:r>
              <a:rPr lang="en-US" dirty="0"/>
              <a:t>FROM GOLD.FACT_SALES_EXTENDED F</a:t>
            </a:r>
          </a:p>
          <a:p>
            <a:r>
              <a:rPr lang="en-US" dirty="0"/>
              <a:t>JOIN GOLD.DIM_PRODUCT P</a:t>
            </a:r>
          </a:p>
          <a:p>
            <a:r>
              <a:rPr lang="en-US" dirty="0"/>
              <a:t>ON F.PRODUCT_ID=P.PRODUCT_ID</a:t>
            </a:r>
          </a:p>
          <a:p>
            <a:r>
              <a:rPr lang="en-US" dirty="0"/>
              <a:t>GROUP BY P.PRODUCT_CAT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E509524-4C13-EAF5-80FF-370FE80D3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4247" y="4723388"/>
            <a:ext cx="3735572" cy="21346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FC04B4-00AD-CA54-7E88-47082D33E0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756" y="0"/>
            <a:ext cx="2196123" cy="219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3357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C966D-9DCC-B691-C7F2-BC7AB6AFC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Magnitude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C7ED8-D626-B18A-1A07-823B2033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Another example </a:t>
            </a:r>
            <a:r>
              <a:rPr lang="en-IN"/>
              <a:t>is Total Revenue </a:t>
            </a:r>
            <a:r>
              <a:rPr lang="en-IN" dirty="0"/>
              <a:t>per country</a:t>
            </a:r>
          </a:p>
          <a:p>
            <a:endParaRPr lang="en-IN" dirty="0"/>
          </a:p>
          <a:p>
            <a:r>
              <a:rPr lang="en-IN" dirty="0"/>
              <a:t>SELECT </a:t>
            </a:r>
          </a:p>
          <a:p>
            <a:r>
              <a:rPr lang="en-US" dirty="0"/>
              <a:t>sum(F.TRANSACTION_AMOUNT) AS REVENUE,</a:t>
            </a:r>
          </a:p>
          <a:p>
            <a:r>
              <a:rPr lang="en-IN" dirty="0"/>
              <a:t>C.CUSTOMER_COUNTRY</a:t>
            </a:r>
          </a:p>
          <a:p>
            <a:r>
              <a:rPr lang="en-US" dirty="0"/>
              <a:t>FROM GOLD.FACT_SALES_EXTENDED F</a:t>
            </a:r>
          </a:p>
          <a:p>
            <a:r>
              <a:rPr lang="en-US" dirty="0"/>
              <a:t>JOIN GOLD.DIM_CUSTOMER C</a:t>
            </a:r>
          </a:p>
          <a:p>
            <a:r>
              <a:rPr lang="en-US" dirty="0"/>
              <a:t>ON F.CUSTOMER_ID=C.CUSTOMER_ID</a:t>
            </a:r>
          </a:p>
          <a:p>
            <a:r>
              <a:rPr lang="en-US" dirty="0"/>
              <a:t>GROUP BY C.CUSTOMER_COUNTRY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8B71FAD-E008-80B6-866C-FB1977FE9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4247" y="4723388"/>
            <a:ext cx="3735572" cy="21346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144CAB-1A6C-FB9C-95E7-11192BE869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2494" y="0"/>
            <a:ext cx="2481386" cy="248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8817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8F517-E1AB-12BE-4A6C-46BF4B42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30DF3-8400-0AE3-C6EC-DBD2E39EE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N" dirty="0"/>
              <a:t>Used to Rank measures .</a:t>
            </a:r>
          </a:p>
          <a:p>
            <a:r>
              <a:rPr lang="en-IN" dirty="0"/>
              <a:t>Allows us to see the top and bottom values</a:t>
            </a:r>
          </a:p>
          <a:p>
            <a:r>
              <a:rPr lang="en-IN" dirty="0"/>
              <a:t>Example:</a:t>
            </a:r>
          </a:p>
          <a:p>
            <a:endParaRPr lang="en-IN" dirty="0"/>
          </a:p>
          <a:p>
            <a:r>
              <a:rPr lang="en-IN" dirty="0"/>
              <a:t>FOR TOP 5 PRODUCTS IN REVENUE: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SELECT TOP 5</a:t>
            </a:r>
          </a:p>
          <a:p>
            <a:r>
              <a:rPr lang="en-IN" dirty="0"/>
              <a:t>P.PRODUCTS,</a:t>
            </a:r>
          </a:p>
          <a:p>
            <a:r>
              <a:rPr lang="en-US" dirty="0"/>
              <a:t>SUM(F.TOTAL_AMOUNT) AS REVENUE,</a:t>
            </a:r>
          </a:p>
          <a:p>
            <a:r>
              <a:rPr lang="en-US" dirty="0"/>
              <a:t>ROW_NUMBER() OVER (ORDER BY SUM(F.TOTAL_AMOUNT) DESC ) AS RANK</a:t>
            </a:r>
          </a:p>
          <a:p>
            <a:r>
              <a:rPr lang="en-US" dirty="0"/>
              <a:t>FROM GOLD.FACT_SALES_EXTENDED F</a:t>
            </a:r>
          </a:p>
          <a:p>
            <a:r>
              <a:rPr lang="en-US" dirty="0"/>
              <a:t>JOIN GOLD.DIM_PRODUCT P</a:t>
            </a:r>
          </a:p>
          <a:p>
            <a:r>
              <a:rPr lang="en-US" dirty="0"/>
              <a:t>ON F.PRODUCT_ID=P.PRODUCT_ID</a:t>
            </a:r>
          </a:p>
          <a:p>
            <a:r>
              <a:rPr lang="en-IN" dirty="0"/>
              <a:t>GROUP BY P.PRODUCTS</a:t>
            </a:r>
          </a:p>
          <a:p>
            <a:r>
              <a:rPr lang="en-IN" dirty="0"/>
              <a:t>ORDER BY REVENUE DESC;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66B7850-BF32-D213-6023-893436BC9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8093" y="4535819"/>
            <a:ext cx="3735572" cy="21346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247244-CEA2-F44E-48F1-FB7F9D1FE7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2494" y="0"/>
            <a:ext cx="2481386" cy="248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7891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C5DEC-E960-CD38-46A4-179C9D757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927BE-4496-3867-66D2-3BAD53ED7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For top 5 customers</a:t>
            </a:r>
          </a:p>
          <a:p>
            <a:endParaRPr lang="en-IN" dirty="0"/>
          </a:p>
          <a:p>
            <a:r>
              <a:rPr lang="en-IN" dirty="0"/>
              <a:t>SELECT TOP 5</a:t>
            </a:r>
          </a:p>
          <a:p>
            <a:r>
              <a:rPr lang="en-IN" dirty="0"/>
              <a:t>C.CUSTOMER_ID,</a:t>
            </a:r>
          </a:p>
          <a:p>
            <a:r>
              <a:rPr lang="en-US" dirty="0"/>
              <a:t>SUM(F.TOTAL_AMOUNT) AS REVENUE</a:t>
            </a:r>
          </a:p>
          <a:p>
            <a:r>
              <a:rPr lang="en-US" dirty="0"/>
              <a:t>FROM GOLD.FACT_SALES_EXTENDED F</a:t>
            </a:r>
          </a:p>
          <a:p>
            <a:r>
              <a:rPr lang="en-US" dirty="0"/>
              <a:t>JOIN GOLD.DIM_CUSTOMER C</a:t>
            </a:r>
          </a:p>
          <a:p>
            <a:r>
              <a:rPr lang="en-US" dirty="0"/>
              <a:t>ON F.CUSTOMER_ID=C.CUSTOMER_ID</a:t>
            </a:r>
          </a:p>
          <a:p>
            <a:r>
              <a:rPr lang="en-US" dirty="0"/>
              <a:t>GROUP BY C.CUSTOMER_ID</a:t>
            </a:r>
          </a:p>
          <a:p>
            <a:r>
              <a:rPr lang="en-IN" dirty="0"/>
              <a:t>ORDER BY REVENUE DESC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00A4B4B-C0A4-EB8D-1D53-24F309D88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8093" y="4535819"/>
            <a:ext cx="3735572" cy="21346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27FEF9-ADB0-696C-66A8-C3623F754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2494" y="0"/>
            <a:ext cx="2481386" cy="248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310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0691B-59D1-2133-041F-0DC309090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Functions used in Python Pandas for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F9B7E-F8B7-E60F-EA54-59D85F95E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89" y="215802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pd.read_csv</a:t>
            </a:r>
            <a:r>
              <a:rPr lang="en-US" dirty="0"/>
              <a:t>('../retail_data.csv’) –used to read</a:t>
            </a:r>
          </a:p>
          <a:p>
            <a:r>
              <a:rPr lang="en-IN" dirty="0" err="1"/>
              <a:t>data.shape</a:t>
            </a:r>
            <a:r>
              <a:rPr lang="en-US" dirty="0"/>
              <a:t>-returns shape</a:t>
            </a:r>
          </a:p>
          <a:p>
            <a:r>
              <a:rPr lang="en-IN" dirty="0" err="1"/>
              <a:t>data.head</a:t>
            </a:r>
            <a:r>
              <a:rPr lang="en-IN" dirty="0"/>
              <a:t>()</a:t>
            </a:r>
            <a:r>
              <a:rPr lang="en-US" dirty="0"/>
              <a:t>-returns first five rows</a:t>
            </a:r>
          </a:p>
          <a:p>
            <a:r>
              <a:rPr lang="en-US" dirty="0"/>
              <a:t>data.info()-returns info</a:t>
            </a:r>
          </a:p>
          <a:p>
            <a:r>
              <a:rPr lang="en-US" dirty="0" err="1"/>
              <a:t>data.describe</a:t>
            </a:r>
            <a:r>
              <a:rPr lang="en-US" dirty="0"/>
              <a:t>()-returns description</a:t>
            </a:r>
          </a:p>
          <a:p>
            <a:r>
              <a:rPr lang="en-IN" dirty="0" err="1"/>
              <a:t>data.isnull</a:t>
            </a:r>
            <a:r>
              <a:rPr lang="en-IN" dirty="0"/>
              <a:t>().sum()</a:t>
            </a:r>
            <a:r>
              <a:rPr lang="en-US" dirty="0"/>
              <a:t>-returns all null values</a:t>
            </a:r>
          </a:p>
          <a:p>
            <a:r>
              <a:rPr lang="en-IN" dirty="0" err="1"/>
              <a:t>data.duplicated</a:t>
            </a:r>
            <a:r>
              <a:rPr lang="en-IN" dirty="0"/>
              <a:t>().sum(</a:t>
            </a:r>
            <a:r>
              <a:rPr lang="en-US" dirty="0"/>
              <a:t>)-returns all duplicate values</a:t>
            </a:r>
          </a:p>
          <a:p>
            <a:r>
              <a:rPr lang="en-IN" dirty="0" err="1"/>
              <a:t>data.nunique</a:t>
            </a:r>
            <a:r>
              <a:rPr lang="en-IN" dirty="0"/>
              <a:t>()-returns unique values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A0F346-51E8-8C68-B081-9F24F1037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592" y="4257368"/>
            <a:ext cx="4406528" cy="2600632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A0C58853-70C3-AA48-165F-61F86D919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44093" y="-102214"/>
            <a:ext cx="2619414" cy="149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499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6FF81-A48D-FD30-D1E9-06275923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Visualizing Data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92800-46E9-7980-B585-4E5A8112C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plt.figure</a:t>
            </a:r>
            <a:r>
              <a:rPr lang="en-IN" dirty="0"/>
              <a:t>(</a:t>
            </a:r>
            <a:r>
              <a:rPr lang="en-IN" dirty="0" err="1"/>
              <a:t>figsize</a:t>
            </a:r>
            <a:r>
              <a:rPr lang="en-IN" dirty="0"/>
              <a:t>=(8,6))</a:t>
            </a:r>
          </a:p>
          <a:p>
            <a:r>
              <a:rPr lang="en-IN" dirty="0" err="1"/>
              <a:t>sns.heatmap</a:t>
            </a:r>
            <a:r>
              <a:rPr lang="en-IN" dirty="0"/>
              <a:t>(</a:t>
            </a:r>
            <a:r>
              <a:rPr lang="en-IN" dirty="0" err="1"/>
              <a:t>data.corr</a:t>
            </a:r>
            <a:r>
              <a:rPr lang="en-IN" dirty="0"/>
              <a:t>(</a:t>
            </a:r>
            <a:r>
              <a:rPr lang="en-IN" dirty="0" err="1"/>
              <a:t>numeric_only</a:t>
            </a:r>
            <a:r>
              <a:rPr lang="en-IN" dirty="0"/>
              <a:t>=True),</a:t>
            </a:r>
            <a:r>
              <a:rPr lang="en-IN" dirty="0" err="1"/>
              <a:t>cmap</a:t>
            </a:r>
            <a:r>
              <a:rPr lang="en-IN" dirty="0"/>
              <a:t>='</a:t>
            </a:r>
            <a:r>
              <a:rPr lang="en-IN" dirty="0" err="1"/>
              <a:t>coolwarm</a:t>
            </a:r>
            <a:r>
              <a:rPr lang="en-IN" dirty="0"/>
              <a:t>')</a:t>
            </a:r>
          </a:p>
          <a:p>
            <a:r>
              <a:rPr lang="en-IN" dirty="0" err="1"/>
              <a:t>plt.show</a:t>
            </a:r>
            <a:r>
              <a:rPr lang="en-IN" dirty="0"/>
              <a:t>()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01BC15-DEE7-5BBA-C916-76CC12E98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065" y="3421185"/>
            <a:ext cx="3748874" cy="3156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EB89C6-0A0D-8021-ED76-C2BC3F6CBC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032" y="3827205"/>
            <a:ext cx="4179017" cy="2089509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B4DD2EC0-1878-5AB7-F77F-EC845E1136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32835" y="-337165"/>
            <a:ext cx="3784883" cy="216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577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8D767-2EFA-5E58-CAEF-E5DE281D5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EDA on retail sales data (Some basic points)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146A7-9EF9-491D-493B-BCFAAFD01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IN" dirty="0"/>
              <a:t>Shape of given data-30210 rows , 30 columns</a:t>
            </a:r>
          </a:p>
          <a:p>
            <a:r>
              <a:rPr lang="en-IN" dirty="0"/>
              <a:t>There are 4 duplicated rows</a:t>
            </a:r>
          </a:p>
          <a:p>
            <a:r>
              <a:rPr lang="en-IN" dirty="0"/>
              <a:t>Null values in total- 8370</a:t>
            </a:r>
          </a:p>
          <a:p>
            <a:r>
              <a:rPr lang="en-IN" dirty="0"/>
              <a:t>Unique values-2,008,754</a:t>
            </a:r>
          </a:p>
          <a:p>
            <a:r>
              <a:rPr lang="en-IN" dirty="0"/>
              <a:t>Correlation –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2059E0-314F-247F-DC76-10A475DBD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864" y="3757946"/>
            <a:ext cx="6600182" cy="1908216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3EEC6559-DC45-8823-AACD-CBB3691698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79742" y="-241923"/>
            <a:ext cx="2973951" cy="169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340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8C7E4-8DDF-764E-582D-8C3EEC237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EDA on retail sales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0E50F-9C72-FCE7-7E13-FEB854D09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IN" dirty="0"/>
              <a:t>info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7F6A93-6A06-4099-3115-596012776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184" y="2159922"/>
            <a:ext cx="4284621" cy="4013443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52F58A0F-A714-8C95-88E9-A6A29694DE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93082" y="-92989"/>
            <a:ext cx="3121435" cy="178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14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856EE-5337-2725-CE7C-C6B307449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EDA on retail sales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40D18-A8E1-4191-D1F9-D57C4960D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56339"/>
            <a:ext cx="10515600" cy="4351338"/>
          </a:xfrm>
        </p:spPr>
        <p:txBody>
          <a:bodyPr/>
          <a:lstStyle/>
          <a:p>
            <a:r>
              <a:rPr lang="en-IN" dirty="0"/>
              <a:t>Description-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FBA168-8892-EBA9-C353-16467C07B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256" y="2257261"/>
            <a:ext cx="9583487" cy="234347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D4016D01-85BF-6836-2F14-D7D720F6D9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86640" y="-88491"/>
            <a:ext cx="2602206" cy="148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35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361D6-2ACD-1273-AD45-DD2CB31C4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Warehousing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E7508-E446-20CD-7E47-264543116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US" dirty="0"/>
              <a:t>A </a:t>
            </a:r>
            <a:r>
              <a:rPr lang="en-US" b="1" dirty="0"/>
              <a:t>Data Warehouse</a:t>
            </a:r>
            <a:r>
              <a:rPr lang="en-US" dirty="0"/>
              <a:t> is a </a:t>
            </a:r>
            <a:r>
              <a:rPr lang="en-US" b="1" dirty="0"/>
              <a:t>centralized repository</a:t>
            </a:r>
            <a:r>
              <a:rPr lang="en-US" dirty="0"/>
              <a:t> that stores large volumes of structured data from different sources, optimized for </a:t>
            </a:r>
            <a:r>
              <a:rPr lang="en-US" b="1" dirty="0"/>
              <a:t>reporting, analysis, and decision-making</a:t>
            </a:r>
            <a:r>
              <a:rPr lang="en-US" dirty="0"/>
              <a:t>.</a:t>
            </a:r>
          </a:p>
          <a:p>
            <a:endParaRPr lang="en-IN" dirty="0"/>
          </a:p>
          <a:p>
            <a:r>
              <a:rPr lang="en-US" dirty="0"/>
              <a:t>The </a:t>
            </a:r>
            <a:r>
              <a:rPr lang="en-US" b="1" dirty="0"/>
              <a:t>Medallion Architecture</a:t>
            </a:r>
            <a:r>
              <a:rPr lang="en-US" dirty="0"/>
              <a:t> is a modern </a:t>
            </a:r>
            <a:r>
              <a:rPr lang="en-US" b="1" dirty="0"/>
              <a:t>data engineering pattern</a:t>
            </a:r>
            <a:r>
              <a:rPr lang="en-US" dirty="0"/>
              <a:t> used in </a:t>
            </a:r>
            <a:r>
              <a:rPr lang="en-US" b="1" dirty="0"/>
              <a:t>data </a:t>
            </a:r>
            <a:r>
              <a:rPr lang="en-US" b="1" dirty="0" err="1"/>
              <a:t>lakehouses</a:t>
            </a:r>
            <a:r>
              <a:rPr lang="en-US" dirty="0"/>
              <a:t> (e.g., with Databricks, Delta Lake, or similar platforms). It organizes data into </a:t>
            </a:r>
            <a:r>
              <a:rPr lang="en-US" b="1" dirty="0"/>
              <a:t>three layers: Bronze, Silver, and Gold</a:t>
            </a:r>
            <a:r>
              <a:rPr lang="en-US" dirty="0"/>
              <a:t>—like medals—to improve </a:t>
            </a:r>
            <a:r>
              <a:rPr lang="en-US" b="1" dirty="0"/>
              <a:t>data quality, scalability, and performance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50C31B-D5C9-1EEC-032E-FF2C13A8A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798" y="145026"/>
            <a:ext cx="3508002" cy="2253891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C285B995-D82C-9249-7CB0-ED882E296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35860" y="5027795"/>
            <a:ext cx="3508002" cy="200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205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644B9-1E87-5494-0497-BF44F80C1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Bronze Layer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DF7F06-1D1B-E3FE-E612-4BC9029647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742" y="0"/>
            <a:ext cx="4380345" cy="191728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C694AD-C39F-AA23-24FA-A0E5B27A9DE1}"/>
              </a:ext>
            </a:extLst>
          </p:cNvPr>
          <p:cNvSpPr txBox="1"/>
          <p:nvPr/>
        </p:nvSpPr>
        <p:spPr>
          <a:xfrm>
            <a:off x="1356852" y="1917289"/>
            <a:ext cx="831809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Challenges Incurred during retail sales data analysis bronze stage-</a:t>
            </a:r>
          </a:p>
          <a:p>
            <a:endParaRPr lang="en-IN" dirty="0"/>
          </a:p>
          <a:p>
            <a:r>
              <a:rPr lang="en-IN" dirty="0"/>
              <a:t>1)Choosing an appropriate datatype for each column</a:t>
            </a:r>
          </a:p>
          <a:p>
            <a:r>
              <a:rPr lang="en-IN" dirty="0"/>
              <a:t>2)Choosing lengths for all string type columns</a:t>
            </a:r>
          </a:p>
          <a:p>
            <a:endParaRPr lang="en-IN" dirty="0"/>
          </a:p>
          <a:p>
            <a:r>
              <a:rPr lang="en-IN" dirty="0"/>
              <a:t>The primary error was handling the encoding error.</a:t>
            </a:r>
          </a:p>
          <a:p>
            <a:r>
              <a:rPr lang="en-IN" dirty="0"/>
              <a:t>The encoding of the characters was of the type ‘utf-8’</a:t>
            </a:r>
          </a:p>
          <a:p>
            <a:r>
              <a:rPr lang="en-IN" dirty="0"/>
              <a:t>Encountered error:</a:t>
            </a:r>
          </a:p>
          <a:p>
            <a:endParaRPr lang="en-IN" sz="800" dirty="0"/>
          </a:p>
          <a:p>
            <a:r>
              <a:rPr lang="en-US" dirty="0"/>
              <a:t>Msg 4864, Level 16, State 1, Line 1 Bulk load data conversion error (type mismatch or invalid character for the specified codepage) for row 1, column 1 (TRANSACTION_ID).</a:t>
            </a:r>
            <a:endParaRPr lang="en-IN" dirty="0"/>
          </a:p>
          <a:p>
            <a:endParaRPr lang="en-IN" dirty="0"/>
          </a:p>
          <a:p>
            <a:r>
              <a:rPr lang="en-IN" dirty="0"/>
              <a:t>Caused due to  </a:t>
            </a:r>
          </a:p>
          <a:p>
            <a:r>
              <a:rPr lang="en-US" sz="1100" dirty="0"/>
              <a:t>BULK INSERT BRONZE.RETAIL_SALES_DETAILS</a:t>
            </a:r>
          </a:p>
          <a:p>
            <a:r>
              <a:rPr lang="en-US" sz="1100" dirty="0"/>
              <a:t>FROM 'C:\Data\retail_sales.csv'</a:t>
            </a:r>
          </a:p>
          <a:p>
            <a:r>
              <a:rPr lang="en-US" sz="1100" dirty="0"/>
              <a:t>WITH (</a:t>
            </a:r>
          </a:p>
          <a:p>
            <a:r>
              <a:rPr lang="en-US" sz="1100" dirty="0"/>
              <a:t>    FIRSTROW = 2,</a:t>
            </a:r>
          </a:p>
          <a:p>
            <a:r>
              <a:rPr lang="en-US" sz="1100" dirty="0"/>
              <a:t>    FIELDTERMINATOR = ',',</a:t>
            </a:r>
          </a:p>
          <a:p>
            <a:r>
              <a:rPr lang="en-US" sz="1100" dirty="0"/>
              <a:t>    ROWTERMINATOR = '\n',</a:t>
            </a:r>
          </a:p>
          <a:p>
            <a:r>
              <a:rPr lang="en-US" sz="1100" dirty="0"/>
              <a:t>    TABLOCK</a:t>
            </a:r>
          </a:p>
          <a:p>
            <a:r>
              <a:rPr lang="en-US" sz="1100" dirty="0"/>
              <a:t>);</a:t>
            </a:r>
            <a:endParaRPr lang="en-IN" sz="1100" dirty="0"/>
          </a:p>
          <a:p>
            <a:endParaRPr lang="en-IN" sz="8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BF179E4-AC25-945C-96E3-B532BA854B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86220" y="5669877"/>
            <a:ext cx="2079216" cy="11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324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2337</Words>
  <Application>Microsoft Office PowerPoint</Application>
  <PresentationFormat>Widescreen</PresentationFormat>
  <Paragraphs>286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Cascadia Mono</vt:lpstr>
      <vt:lpstr>Office Theme</vt:lpstr>
      <vt:lpstr>Retail Sales Data Analysis</vt:lpstr>
      <vt:lpstr>Step 1: EDA Using Python</vt:lpstr>
      <vt:lpstr>Some Functions used in Python Pandas for EDA</vt:lpstr>
      <vt:lpstr>Visualizing Data correlation</vt:lpstr>
      <vt:lpstr>EDA on retail sales data (Some basic points)</vt:lpstr>
      <vt:lpstr>EDA on retail sales data</vt:lpstr>
      <vt:lpstr>EDA on retail sales data</vt:lpstr>
      <vt:lpstr>Data Warehousing</vt:lpstr>
      <vt:lpstr>Bronze Layer  </vt:lpstr>
      <vt:lpstr>Bronze Layer   </vt:lpstr>
      <vt:lpstr>Silver layer                                </vt:lpstr>
      <vt:lpstr>Silver layer                                          </vt:lpstr>
      <vt:lpstr>Silver Layer  </vt:lpstr>
      <vt:lpstr>Gold Layer  </vt:lpstr>
      <vt:lpstr>Gold Layer  </vt:lpstr>
      <vt:lpstr>Gold Layer                                       </vt:lpstr>
      <vt:lpstr>PowerBI</vt:lpstr>
      <vt:lpstr>Recap</vt:lpstr>
      <vt:lpstr>Building a second eda using sql</vt:lpstr>
      <vt:lpstr>Understanding business goals</vt:lpstr>
      <vt:lpstr>Step 1: Database exploration</vt:lpstr>
      <vt:lpstr>Dimensions Explorations</vt:lpstr>
      <vt:lpstr>Date Exploration</vt:lpstr>
      <vt:lpstr>Date Exploration</vt:lpstr>
      <vt:lpstr>Measures Explorations</vt:lpstr>
      <vt:lpstr>Magnitude Exploration</vt:lpstr>
      <vt:lpstr>Magnitude Exploration</vt:lpstr>
      <vt:lpstr>Ranking</vt:lpstr>
      <vt:lpstr>Ranking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Viswanath Parashuram Yadavalli</dc:creator>
  <cp:lastModifiedBy>Viswanath Parashuram Yadavalli</cp:lastModifiedBy>
  <cp:revision>1</cp:revision>
  <dcterms:created xsi:type="dcterms:W3CDTF">2025-06-04T09:16:57Z</dcterms:created>
  <dcterms:modified xsi:type="dcterms:W3CDTF">2025-06-09T12:48:49Z</dcterms:modified>
</cp:coreProperties>
</file>