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529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7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B9698-8569-4B33-AAB4-0FFC3043176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8B3D8-7FFF-4745-8FE1-49E6C47C9A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8B3D8-7FFF-4745-8FE1-49E6C47C9A8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5C89-13E6-4B09-8303-CB9E6BAC1B3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2282-3A30-4D75-9636-DECEB3225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5C89-13E6-4B09-8303-CB9E6BAC1B3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2282-3A30-4D75-9636-DECEB3225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5C89-13E6-4B09-8303-CB9E6BAC1B3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2282-3A30-4D75-9636-DECEB3225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5C89-13E6-4B09-8303-CB9E6BAC1B3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2282-3A30-4D75-9636-DECEB3225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5C89-13E6-4B09-8303-CB9E6BAC1B3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2282-3A30-4D75-9636-DECEB3225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5C89-13E6-4B09-8303-CB9E6BAC1B3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2282-3A30-4D75-9636-DECEB3225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5C89-13E6-4B09-8303-CB9E6BAC1B3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2282-3A30-4D75-9636-DECEB3225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5C89-13E6-4B09-8303-CB9E6BAC1B3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2282-3A30-4D75-9636-DECEB3225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5C89-13E6-4B09-8303-CB9E6BAC1B3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2282-3A30-4D75-9636-DECEB3225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5C89-13E6-4B09-8303-CB9E6BAC1B3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2282-3A30-4D75-9636-DECEB3225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5C89-13E6-4B09-8303-CB9E6BAC1B3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2282-3A30-4D75-9636-DECEB3225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B5C89-13E6-4B09-8303-CB9E6BAC1B3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D2282-3A30-4D75-9636-DECEB3225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7619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Assignment</a:t>
            </a:r>
            <a:br>
              <a:rPr lang="en-US" dirty="0" smtClean="0"/>
            </a:br>
            <a:r>
              <a:rPr lang="en-US" dirty="0" smtClean="0"/>
              <a:t>1. </a:t>
            </a:r>
            <a:r>
              <a:rPr lang="en-US" sz="3100" dirty="0" smtClean="0"/>
              <a:t>Define Mean, Median, Mode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3581400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Mean - The average value</a:t>
            </a:r>
          </a:p>
          <a:p>
            <a:pPr algn="l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Median - The mid point value</a:t>
            </a:r>
          </a:p>
          <a:p>
            <a:pPr algn="l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Mode - The most common value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219199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2. Define Standard deviation And Variance </a:t>
            </a:r>
            <a:br>
              <a:rPr lang="en-US" sz="2800" dirty="0" smtClean="0"/>
            </a:br>
            <a:r>
              <a:rPr lang="en-US" sz="2000" dirty="0"/>
              <a:t> </a:t>
            </a:r>
            <a:r>
              <a:rPr lang="en-US" sz="2000" dirty="0" smtClean="0"/>
              <a:t>          Standard Deviation: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419600"/>
          </a:xfrm>
        </p:spPr>
        <p:txBody>
          <a:bodyPr>
            <a:normAutofit/>
          </a:bodyPr>
          <a:lstStyle/>
          <a:p>
            <a:pPr marL="514350" indent="-51435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Standard deviation is a number that describes how spread out the values are.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A low standard deviation means that most of the numbers are close to the mean (average) value.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A high standard deviation means that the values are spread</a:t>
            </a:r>
          </a:p>
          <a:p>
            <a:pPr marL="514350" indent="-514350" algn="l"/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 out over a wider range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514350" indent="-514350" algn="l"/>
            <a:r>
              <a:rPr lang="en-US" sz="2000" dirty="0" smtClean="0">
                <a:solidFill>
                  <a:schemeClr val="tx1"/>
                </a:solidFill>
              </a:rPr>
              <a:t>Variance: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Variance is another number that indicates how spread      out the values are.</a:t>
            </a:r>
          </a:p>
          <a:p>
            <a:pPr marL="514350" indent="-514350" algn="l"/>
            <a:endParaRPr lang="en-US" sz="2000" dirty="0" smtClean="0">
              <a:solidFill>
                <a:schemeClr val="tx1"/>
              </a:solidFill>
            </a:endParaRPr>
          </a:p>
          <a:p>
            <a:pPr marL="514350" indent="-514350" algn="l"/>
            <a:r>
              <a:rPr lang="en-US" sz="2000" dirty="0" smtClean="0">
                <a:solidFill>
                  <a:schemeClr val="tx1"/>
                </a:solidFill>
              </a:rPr>
              <a:t>          </a:t>
            </a:r>
            <a:r>
              <a:rPr lang="en-US" sz="2000" dirty="0" smtClean="0">
                <a:solidFill>
                  <a:srgbClr val="FF0000"/>
                </a:solidFill>
              </a:rPr>
              <a:t>standard deviation </a:t>
            </a:r>
            <a:r>
              <a:rPr lang="en-US" sz="2000" dirty="0" smtClean="0">
                <a:solidFill>
                  <a:schemeClr val="tx1"/>
                </a:solidFill>
              </a:rPr>
              <a:t>=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square root of the variance</a:t>
            </a:r>
          </a:p>
          <a:p>
            <a:pPr marL="514350" indent="-514350" algn="l"/>
            <a:endParaRPr lang="en-US" sz="2000" dirty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1066799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3.Define Population mean and Sample mean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676400"/>
            <a:ext cx="7162800" cy="39624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FF0000"/>
                </a:solidFill>
              </a:rPr>
              <a:t>Population:</a:t>
            </a:r>
          </a:p>
          <a:p>
            <a:pPr algn="l"/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A population is the collection of all items of interest to our study and is usually denoted with an uppercase N.</a:t>
            </a:r>
            <a:endParaRPr lang="en-US" dirty="0" smtClean="0"/>
          </a:p>
          <a:p>
            <a:pPr algn="l"/>
            <a:r>
              <a:rPr lang="en-US" sz="2800" dirty="0" smtClean="0">
                <a:solidFill>
                  <a:srgbClr val="FF0000"/>
                </a:solidFill>
              </a:rPr>
              <a:t>Sample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</a:p>
          <a:p>
            <a:pPr algn="l"/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A sample is a subset of the population and is denoted with a lowercase n.</a:t>
            </a:r>
          </a:p>
          <a:p>
            <a:pPr algn="l"/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A part of the population drawn according to a rule or plan for concluding characteristics is called a sample.</a:t>
            </a:r>
          </a:p>
          <a:p>
            <a:pPr algn="l"/>
            <a:r>
              <a:rPr lang="en-US" sz="2800" dirty="0" smtClean="0">
                <a:solidFill>
                  <a:srgbClr val="FF0000"/>
                </a:solidFill>
              </a:rPr>
              <a:t>Sample size</a:t>
            </a:r>
          </a:p>
          <a:p>
            <a:pPr algn="l"/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The number of items in a sample is called a sample size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143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Find Mean, median, mode and standard deviation for each data set. </a:t>
            </a:r>
            <a:br>
              <a:rPr lang="en-US" sz="2000" dirty="0" smtClean="0"/>
            </a:br>
            <a:r>
              <a:rPr lang="en-US" sz="2000" dirty="0" smtClean="0"/>
              <a:t>    a.) 7,11,16, 14, 11, 13, 19, 13,13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600200"/>
            <a:ext cx="6858000" cy="44958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Mean    = Sum of  observations/ No of Observations </a:t>
            </a:r>
          </a:p>
          <a:p>
            <a:pPr algn="l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             = 7+11+16+14+11+13+19+13+13 / 9</a:t>
            </a:r>
          </a:p>
          <a:p>
            <a:pPr algn="l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             =117/9</a:t>
            </a:r>
          </a:p>
          <a:p>
            <a:pPr algn="l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             =13</a:t>
            </a:r>
          </a:p>
          <a:p>
            <a:pPr algn="l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Median   = (n+1)/2 =&gt; 9+1/2 =&gt; 5th value  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ie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11</a:t>
            </a:r>
          </a:p>
          <a:p>
            <a:pPr algn="l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Mode      = 13</a:t>
            </a:r>
          </a:p>
          <a:p>
            <a:pPr algn="l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SD         = Each value find difference from the mean </a:t>
            </a:r>
          </a:p>
          <a:p>
            <a:pPr algn="l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			Squire </a:t>
            </a:r>
          </a:p>
          <a:p>
            <a:pPr algn="l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                    = 7-  3 =-6		36</a:t>
            </a:r>
          </a:p>
          <a:p>
            <a:pPr algn="l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                    =11-13= -2		4</a:t>
            </a:r>
          </a:p>
          <a:p>
            <a:pPr algn="l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	=16-13=3		9</a:t>
            </a:r>
          </a:p>
          <a:p>
            <a:pPr algn="l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	=14-13=1		1</a:t>
            </a:r>
          </a:p>
          <a:p>
            <a:pPr algn="l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	=11-13=-2		4	</a:t>
            </a:r>
          </a:p>
          <a:p>
            <a:pPr algn="l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	=13-13=0		0</a:t>
            </a:r>
          </a:p>
          <a:p>
            <a:pPr algn="l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	=19-13=6		36	</a:t>
            </a:r>
          </a:p>
          <a:p>
            <a:pPr algn="l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	=13-13=0		0</a:t>
            </a:r>
          </a:p>
          <a:p>
            <a:pPr algn="l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	=13-13=0		0</a:t>
            </a:r>
          </a:p>
          <a:p>
            <a:pPr algn="l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The Variance = 36+4+9+1+4+0+36+0+0/9 =&gt; 10</a:t>
            </a:r>
          </a:p>
          <a:p>
            <a:pPr algn="l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SD= √10 = 3.16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533399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 b.) 16, 15, 16, 17, 19, 12, 14, 9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143000"/>
            <a:ext cx="7315200" cy="487680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Mean     = Sum of observations/ No of Observations </a:t>
            </a:r>
          </a:p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  = 16+15+1+17+19+12+14+9</a:t>
            </a:r>
          </a:p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  =103/8</a:t>
            </a:r>
          </a:p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  =12.8</a:t>
            </a:r>
          </a:p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Median   =      (n/2)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+ (n/2+1)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obs'n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------------------------------------------ = 4.5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17 or 19</a:t>
            </a:r>
          </a:p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	2</a:t>
            </a:r>
          </a:p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Mode      = 16</a:t>
            </a:r>
          </a:p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SD         = Each value find difference from the mean </a:t>
            </a:r>
          </a:p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			Squire </a:t>
            </a:r>
          </a:p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  	  = 16-12.8=3.2	  	10.24</a:t>
            </a:r>
          </a:p>
          <a:p>
            <a:pPr lvl="1"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  =15-12.8= 2.2		4.84</a:t>
            </a:r>
          </a:p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=16-12.8=3.2		10.24</a:t>
            </a:r>
          </a:p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=17-12.8=4.2		17.64</a:t>
            </a:r>
          </a:p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=19-12.8=-6.2		38.44</a:t>
            </a:r>
          </a:p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=12-12.8=-0.8		0.64</a:t>
            </a:r>
          </a:p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=14-12.8=1.2		1.44</a:t>
            </a:r>
          </a:p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=09--12.8= -3.8		14.44	</a:t>
            </a:r>
          </a:p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Vaiance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=10.24+4.84+10.24+17.64+38.44+0.64+1.44+14.44/8=97.92/8=12.24</a:t>
            </a:r>
          </a:p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SD= √12.24 =&gt;3.49</a:t>
            </a:r>
          </a:p>
          <a:p>
            <a:pPr algn="l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6095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 </a:t>
            </a:r>
            <a:r>
              <a:rPr lang="en-US" sz="2200" dirty="0" smtClean="0"/>
              <a:t>c.) 27, 66, 24, 81, 50, 40, 74, 81, 97</a:t>
            </a:r>
            <a:br>
              <a:rPr lang="en-US" sz="2200" dirty="0" smtClean="0"/>
            </a:b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066800"/>
            <a:ext cx="7391400" cy="502920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Mean     = Sum of observations/ No of Observations </a:t>
            </a:r>
          </a:p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  = 27+16+24+81+50+40+74+81+97/9</a:t>
            </a:r>
          </a:p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  =490/9</a:t>
            </a:r>
          </a:p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  =54.4</a:t>
            </a:r>
          </a:p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Median   =  (n+1/2)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obs'n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   5th=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50</a:t>
            </a:r>
          </a:p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Mode      = 81</a:t>
            </a:r>
          </a:p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SD         = Each value find difference from the mean </a:t>
            </a:r>
          </a:p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			Squire </a:t>
            </a:r>
          </a:p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	 = 27-54.4= -27.4	  	750.76</a:t>
            </a:r>
          </a:p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 	 =66-54.4= 11.6		134.56</a:t>
            </a:r>
          </a:p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=24-54.4=-30.4		924.16</a:t>
            </a:r>
          </a:p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=81-54.4=26.6		707.56</a:t>
            </a:r>
          </a:p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=50-54.4=-4.4	 	19.36</a:t>
            </a:r>
          </a:p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=40-54.4=-14.4		207.36</a:t>
            </a:r>
          </a:p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=74-54.4=19.6		384.16</a:t>
            </a:r>
          </a:p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=81-54.4= 26.6		707.56</a:t>
            </a:r>
          </a:p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=97-54.4=42.6		1814.76</a:t>
            </a:r>
          </a:p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Variance =750.76+134.56+924.16+707.56+19.36+207.36+384.16+707.56+1814.76/9 =&gt; 5650.24/9=&gt;627.8</a:t>
            </a:r>
          </a:p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SD= √627.8 =&gt; 25.05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</TotalTime>
  <Words>213</Words>
  <Application>Microsoft Office PowerPoint</Application>
  <PresentationFormat>On-screen Show (4:3)</PresentationFormat>
  <Paragraphs>84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Assignment 1. Define Mean, Median, Mode</vt:lpstr>
      <vt:lpstr>2. Define Standard deviation And Variance             Standard Deviation: </vt:lpstr>
      <vt:lpstr>3.Define Population mean and Sample mean.</vt:lpstr>
      <vt:lpstr>Find Mean, median, mode and standard deviation for each data set.      a.) 7,11,16, 14, 11, 13, 19, 13,13</vt:lpstr>
      <vt:lpstr> b.) 16, 15, 16, 17, 19, 12, 14, 9</vt:lpstr>
      <vt:lpstr> c.) 27, 66, 24, 81, 50, 40, 74, 81, 97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1. Define Mean, Median, Mode</dc:title>
  <dc:creator>admin</dc:creator>
  <cp:lastModifiedBy>admin</cp:lastModifiedBy>
  <cp:revision>30</cp:revision>
  <dcterms:created xsi:type="dcterms:W3CDTF">2021-12-28T16:56:44Z</dcterms:created>
  <dcterms:modified xsi:type="dcterms:W3CDTF">2021-12-29T06:46:23Z</dcterms:modified>
</cp:coreProperties>
</file>