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0195-A379-4FCD-B28A-5F2AA53CF61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496E-C826-4E85-99D6-F8B772A80F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Python Variables: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239000" cy="3810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Variables are containers for storing data values.</a:t>
            </a:r>
          </a:p>
          <a:p>
            <a:pPr algn="l"/>
            <a:r>
              <a:rPr lang="en-US" sz="2400" dirty="0" smtClean="0"/>
              <a:t>variables are created when you assign a value to it:</a:t>
            </a:r>
          </a:p>
          <a:p>
            <a:pPr algn="l"/>
            <a:r>
              <a:rPr lang="en-US" sz="2400" dirty="0" smtClean="0"/>
              <a:t>Python has no command for declaring a variable.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Build-in Data Types: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7800"/>
            <a:ext cx="72390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Variables can store data of different types, and different types can do different things.</a:t>
            </a:r>
          </a:p>
          <a:p>
            <a:pPr algn="l"/>
            <a:r>
              <a:rPr lang="en-US" sz="2000" dirty="0" smtClean="0"/>
              <a:t>Python has the following data types built-in by default, in these categories:</a:t>
            </a:r>
          </a:p>
          <a:p>
            <a:pPr algn="l"/>
            <a:r>
              <a:rPr lang="en-US" sz="2000" dirty="0" smtClean="0"/>
              <a:t>Text Type: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pPr algn="l"/>
            <a:r>
              <a:rPr lang="en-US" sz="2000" dirty="0" smtClean="0"/>
              <a:t>Numeric Types:	</a:t>
            </a:r>
            <a:r>
              <a:rPr lang="en-US" sz="2000" dirty="0" err="1" smtClean="0"/>
              <a:t>int</a:t>
            </a:r>
            <a:r>
              <a:rPr lang="en-US" sz="2000" dirty="0" smtClean="0"/>
              <a:t>, float</a:t>
            </a:r>
          </a:p>
          <a:p>
            <a:pPr algn="l"/>
            <a:r>
              <a:rPr lang="en-US" sz="2000" dirty="0" smtClean="0"/>
              <a:t>Sequence Types:	list, </a:t>
            </a:r>
            <a:r>
              <a:rPr lang="en-US" sz="2000" dirty="0" err="1" smtClean="0"/>
              <a:t>tuple</a:t>
            </a:r>
            <a:endParaRPr lang="en-US" sz="2000" dirty="0" smtClean="0"/>
          </a:p>
          <a:p>
            <a:pPr algn="l"/>
            <a:r>
              <a:rPr lang="en-US" sz="2000" dirty="0" smtClean="0"/>
              <a:t>Mapping Type:	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algn="l"/>
            <a:r>
              <a:rPr lang="en-US" sz="2000" dirty="0" smtClean="0"/>
              <a:t>Set Types:	set</a:t>
            </a:r>
          </a:p>
          <a:p>
            <a:pPr algn="l"/>
            <a:r>
              <a:rPr lang="en-US" sz="2000" dirty="0" smtClean="0"/>
              <a:t>Boolean Type:	</a:t>
            </a:r>
            <a:r>
              <a:rPr lang="en-US" sz="2000" dirty="0" err="1" smtClean="0"/>
              <a:t>bool</a:t>
            </a:r>
            <a:endParaRPr lang="en-US" sz="2000" dirty="0" smtClean="0"/>
          </a:p>
          <a:p>
            <a:pPr algn="l"/>
            <a:r>
              <a:rPr lang="en-US" sz="2000" dirty="0" smtClean="0"/>
              <a:t>Binary Types:	bytes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Python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6553200" cy="4495800"/>
          </a:xfrm>
        </p:spPr>
        <p:txBody>
          <a:bodyPr/>
          <a:lstStyle/>
          <a:p>
            <a:pPr algn="l"/>
            <a:r>
              <a:rPr lang="en-US" sz="2000" dirty="0" smtClean="0"/>
              <a:t>There are three numeric types in Python:</a:t>
            </a:r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int</a:t>
            </a:r>
            <a:endParaRPr lang="en-US" sz="2000" dirty="0" smtClean="0"/>
          </a:p>
          <a:p>
            <a:pPr algn="l"/>
            <a:r>
              <a:rPr lang="en-US" sz="2000" dirty="0" smtClean="0"/>
              <a:t>float</a:t>
            </a:r>
          </a:p>
          <a:p>
            <a:pPr algn="l"/>
            <a:r>
              <a:rPr lang="en-US" sz="2000" dirty="0" smtClean="0"/>
              <a:t>complex</a:t>
            </a:r>
          </a:p>
          <a:p>
            <a:pPr algn="l"/>
            <a:r>
              <a:rPr lang="en-US" sz="2000" dirty="0" smtClean="0"/>
              <a:t>Variables of numeric types are created when you assign a value to them.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9342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Variables are containers for storing data values.</a:t>
            </a:r>
          </a:p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Creating Variables</a:t>
            </a:r>
          </a:p>
          <a:p>
            <a:pPr algn="l"/>
            <a:r>
              <a:rPr lang="en-US" sz="2400" dirty="0" smtClean="0"/>
              <a:t>Python has no command for declaring a variable.</a:t>
            </a:r>
          </a:p>
          <a:p>
            <a:pPr algn="l"/>
            <a:r>
              <a:rPr lang="en-US" sz="2400" dirty="0" smtClean="0"/>
              <a:t>A variable is created the moment you first assign a value to it.</a:t>
            </a:r>
          </a:p>
          <a:p>
            <a:pPr algn="l"/>
            <a:r>
              <a:rPr lang="en-US" sz="2400" dirty="0" smtClean="0"/>
              <a:t>A variable can have a short name (like x and y) or a more descriptive name (age, </a:t>
            </a:r>
            <a:r>
              <a:rPr lang="en-US" sz="2400" dirty="0" err="1" smtClean="0"/>
              <a:t>carname</a:t>
            </a:r>
            <a:r>
              <a:rPr lang="en-US" sz="2400" dirty="0" smtClean="0"/>
              <a:t>, </a:t>
            </a:r>
            <a:r>
              <a:rPr lang="en-US" sz="2400" dirty="0" err="1" smtClean="0"/>
              <a:t>total_volume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 for Python variables: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91400" cy="4114800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A variable name must start with a letter or the underscore character</a:t>
            </a:r>
          </a:p>
          <a:p>
            <a:pPr algn="l"/>
            <a:r>
              <a:rPr lang="en-US" sz="2200" dirty="0" smtClean="0"/>
              <a:t>A variable name cannot start with a number</a:t>
            </a:r>
          </a:p>
          <a:p>
            <a:pPr algn="l"/>
            <a:r>
              <a:rPr lang="en-US" sz="2200" dirty="0" smtClean="0"/>
              <a:t>A variable name can only contain alpha-numeric characters and underscores (A-z, 0-9, and _ )</a:t>
            </a:r>
          </a:p>
          <a:p>
            <a:pPr algn="l"/>
            <a:r>
              <a:rPr lang="en-US" sz="2200" dirty="0" smtClean="0"/>
              <a:t>Variable names are case-sensitive (age, Age and AGE are three different variables)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Variables:</vt:lpstr>
      <vt:lpstr>Build-in Data Types:</vt:lpstr>
      <vt:lpstr>Python numbers</vt:lpstr>
      <vt:lpstr>Variables</vt:lpstr>
      <vt:lpstr>Rules for Python variables: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Variables:</dc:title>
  <dc:creator>admin</dc:creator>
  <cp:lastModifiedBy>admin</cp:lastModifiedBy>
  <cp:revision>2</cp:revision>
  <dcterms:created xsi:type="dcterms:W3CDTF">2022-01-17T06:08:40Z</dcterms:created>
  <dcterms:modified xsi:type="dcterms:W3CDTF">2022-01-17T06:21:45Z</dcterms:modified>
</cp:coreProperties>
</file>