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B4793F-F6CC-4531-B26B-219BDC11F0F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793F-F6CC-4531-B26B-219BDC11F0F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793F-F6CC-4531-B26B-219BDC11F0F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793F-F6CC-4531-B26B-219BDC11F0F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4793F-F6CC-4531-B26B-219BDC11F0F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B4793F-F6CC-4531-B26B-219BDC11F0F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4793F-F6CC-4531-B26B-219BDC11F0F7}"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4793F-F6CC-4531-B26B-219BDC11F0F7}"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4793F-F6CC-4531-B26B-219BDC11F0F7}"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4793F-F6CC-4531-B26B-219BDC11F0F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4793F-F6CC-4531-B26B-219BDC11F0F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17C3-66D6-45AB-ADFC-287341389D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4793F-F6CC-4531-B26B-219BDC11F0F7}" type="datetimeFigureOut">
              <a:rPr lang="en-US" smtClean="0"/>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017C3-66D6-45AB-ADFC-287341389D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609599"/>
          </a:xfrm>
        </p:spPr>
        <p:txBody>
          <a:bodyPr>
            <a:normAutofit fontScale="90000"/>
          </a:bodyPr>
          <a:lstStyle/>
          <a:p>
            <a:pPr algn="l"/>
            <a:r>
              <a:rPr lang="en-US" dirty="0" smtClean="0"/>
              <a:t>python</a:t>
            </a:r>
            <a:endParaRPr lang="en-US" dirty="0"/>
          </a:p>
        </p:txBody>
      </p:sp>
      <p:sp>
        <p:nvSpPr>
          <p:cNvPr id="3" name="Subtitle 2"/>
          <p:cNvSpPr>
            <a:spLocks noGrp="1"/>
          </p:cNvSpPr>
          <p:nvPr>
            <p:ph type="subTitle" idx="1"/>
          </p:nvPr>
        </p:nvSpPr>
        <p:spPr>
          <a:xfrm>
            <a:off x="990600" y="1371600"/>
            <a:ext cx="7162800" cy="4267200"/>
          </a:xfrm>
        </p:spPr>
        <p:txBody>
          <a:bodyPr>
            <a:normAutofit/>
          </a:bodyPr>
          <a:lstStyle/>
          <a:p>
            <a:pPr algn="l"/>
            <a:r>
              <a:rPr lang="en-US" dirty="0" smtClean="0"/>
              <a:t>Introduction:</a:t>
            </a:r>
          </a:p>
          <a:p>
            <a:pPr algn="l"/>
            <a:r>
              <a:rPr lang="en-US" sz="2000" dirty="0" smtClean="0"/>
              <a:t>Python is a popular programming language.</a:t>
            </a:r>
          </a:p>
          <a:p>
            <a:pPr algn="l"/>
            <a:r>
              <a:rPr lang="en-US" sz="2000" dirty="0" smtClean="0"/>
              <a:t>Python can be used on a server to create web applications.</a:t>
            </a:r>
          </a:p>
          <a:p>
            <a:pPr algn="l"/>
            <a:r>
              <a:rPr lang="en-US" sz="2000" dirty="0" smtClean="0"/>
              <a:t>Python can connect to database systems. It can also read and modify files.</a:t>
            </a:r>
          </a:p>
          <a:p>
            <a:pPr algn="l"/>
            <a:r>
              <a:rPr lang="en-US" sz="2000" dirty="0" smtClean="0"/>
              <a:t>Python can be used to handle big data and perform complex mathematics.</a:t>
            </a:r>
          </a:p>
          <a:p>
            <a:pPr algn="l"/>
            <a:r>
              <a:rPr lang="en-US" sz="2000" dirty="0" smtClean="0"/>
              <a:t>Python can be used for rapid prototyping, or for production-ready software development.</a:t>
            </a:r>
          </a:p>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pPr algn="l"/>
            <a:r>
              <a:rPr lang="en-US" dirty="0" smtClean="0"/>
              <a:t>Why python</a:t>
            </a:r>
            <a:endParaRPr lang="en-US" dirty="0"/>
          </a:p>
        </p:txBody>
      </p:sp>
      <p:sp>
        <p:nvSpPr>
          <p:cNvPr id="3" name="Subtitle 2"/>
          <p:cNvSpPr>
            <a:spLocks noGrp="1"/>
          </p:cNvSpPr>
          <p:nvPr>
            <p:ph type="subTitle" idx="1"/>
          </p:nvPr>
        </p:nvSpPr>
        <p:spPr>
          <a:xfrm>
            <a:off x="914400" y="1219200"/>
            <a:ext cx="7239000" cy="4419600"/>
          </a:xfrm>
        </p:spPr>
        <p:txBody>
          <a:bodyPr>
            <a:normAutofit/>
          </a:bodyPr>
          <a:lstStyle/>
          <a:p>
            <a:pPr algn="l"/>
            <a:r>
              <a:rPr lang="en-US" sz="2000" dirty="0" smtClean="0"/>
              <a:t>Python works on different platforms (Windows, Mac, Linux etc).</a:t>
            </a:r>
          </a:p>
          <a:p>
            <a:pPr algn="l"/>
            <a:r>
              <a:rPr lang="en-US" sz="2000" dirty="0" smtClean="0"/>
              <a:t>Python has a simple syntax similar to the English language.</a:t>
            </a:r>
          </a:p>
          <a:p>
            <a:pPr algn="l"/>
            <a:r>
              <a:rPr lang="en-US" sz="2000" dirty="0" smtClean="0"/>
              <a:t>Python has syntax that allows developers to write programs with fewer lines than some other programming languages.</a:t>
            </a:r>
          </a:p>
          <a:p>
            <a:pPr algn="l"/>
            <a:r>
              <a:rPr lang="en-US" sz="2000" dirty="0" smtClean="0"/>
              <a:t>Python runs on an interpreter system, meaning that code can be executed as soon as it is written. This means that prototyping can be very quick.</a:t>
            </a:r>
          </a:p>
          <a:p>
            <a:pPr algn="l"/>
            <a:r>
              <a:rPr lang="en-US" sz="2000" dirty="0" smtClean="0"/>
              <a:t>Python can be treated in a procedural way, an object-oriented way or a functional way.</a:t>
            </a:r>
          </a:p>
          <a:p>
            <a:pPr algn="l"/>
            <a:r>
              <a:rPr lang="en-US" sz="2000" dirty="0" smtClean="0"/>
              <a:t>It provides extensive support libraries(</a:t>
            </a:r>
            <a:r>
              <a:rPr lang="en-US" sz="2000" dirty="0" err="1" smtClean="0"/>
              <a:t>Django</a:t>
            </a:r>
            <a:r>
              <a:rPr lang="en-US" sz="2000" dirty="0" smtClean="0"/>
              <a:t> for web development, Pandas for data analytics etc)</a:t>
            </a:r>
          </a:p>
          <a:p>
            <a:pPr algn="l"/>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533399"/>
          </a:xfrm>
        </p:spPr>
        <p:txBody>
          <a:bodyPr>
            <a:normAutofit fontScale="90000"/>
          </a:bodyPr>
          <a:lstStyle/>
          <a:p>
            <a:endParaRPr lang="en-US" dirty="0"/>
          </a:p>
        </p:txBody>
      </p:sp>
      <p:sp>
        <p:nvSpPr>
          <p:cNvPr id="3" name="Subtitle 2"/>
          <p:cNvSpPr>
            <a:spLocks noGrp="1"/>
          </p:cNvSpPr>
          <p:nvPr>
            <p:ph type="subTitle" idx="1"/>
          </p:nvPr>
        </p:nvSpPr>
        <p:spPr>
          <a:xfrm>
            <a:off x="685800" y="1295400"/>
            <a:ext cx="7772400" cy="4343400"/>
          </a:xfrm>
        </p:spPr>
        <p:txBody>
          <a:bodyPr>
            <a:normAutofit/>
          </a:bodyPr>
          <a:lstStyle/>
          <a:p>
            <a:endParaRPr lang="en-US" sz="2000" dirty="0"/>
          </a:p>
        </p:txBody>
      </p:sp>
      <p:sp>
        <p:nvSpPr>
          <p:cNvPr id="4" name="Oval 3"/>
          <p:cNvSpPr/>
          <p:nvPr/>
        </p:nvSpPr>
        <p:spPr>
          <a:xfrm>
            <a:off x="3733800" y="31242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5" name="Oval 4"/>
          <p:cNvSpPr/>
          <p:nvPr/>
        </p:nvSpPr>
        <p:spPr>
          <a:xfrm>
            <a:off x="5334000" y="1981200"/>
            <a:ext cx="2438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development</a:t>
            </a:r>
            <a:endParaRPr lang="en-US" dirty="0"/>
          </a:p>
        </p:txBody>
      </p:sp>
      <p:sp>
        <p:nvSpPr>
          <p:cNvPr id="6" name="Oval 5"/>
          <p:cNvSpPr/>
          <p:nvPr/>
        </p:nvSpPr>
        <p:spPr>
          <a:xfrm>
            <a:off x="6096000" y="32766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Desktop GUI’s</a:t>
            </a:r>
            <a:endParaRPr lang="en-US" dirty="0"/>
          </a:p>
        </p:txBody>
      </p:sp>
      <p:sp>
        <p:nvSpPr>
          <p:cNvPr id="8" name="Oval 7"/>
          <p:cNvSpPr/>
          <p:nvPr/>
        </p:nvSpPr>
        <p:spPr>
          <a:xfrm>
            <a:off x="1600200" y="19050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learning&amp; AI</a:t>
            </a:r>
            <a:endParaRPr lang="en-US" dirty="0"/>
          </a:p>
        </p:txBody>
      </p:sp>
      <p:sp>
        <p:nvSpPr>
          <p:cNvPr id="9" name="Oval 8"/>
          <p:cNvSpPr/>
          <p:nvPr/>
        </p:nvSpPr>
        <p:spPr>
          <a:xfrm>
            <a:off x="1066800" y="3048000"/>
            <a:ext cx="2209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development</a:t>
            </a:r>
            <a:endParaRPr lang="en-US" dirty="0"/>
          </a:p>
        </p:txBody>
      </p:sp>
      <p:sp>
        <p:nvSpPr>
          <p:cNvPr id="10" name="Oval 9"/>
          <p:cNvSpPr/>
          <p:nvPr/>
        </p:nvSpPr>
        <p:spPr>
          <a:xfrm>
            <a:off x="1752600" y="4495800"/>
            <a:ext cx="2057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science &amp; visualization</a:t>
            </a:r>
            <a:endParaRPr lang="en-US" dirty="0"/>
          </a:p>
        </p:txBody>
      </p:sp>
      <p:sp>
        <p:nvSpPr>
          <p:cNvPr id="11" name="Oval 10"/>
          <p:cNvSpPr/>
          <p:nvPr/>
        </p:nvSpPr>
        <p:spPr>
          <a:xfrm>
            <a:off x="5943600" y="44196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gamimg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399"/>
          </a:xfrm>
        </p:spPr>
        <p:txBody>
          <a:bodyPr/>
          <a:lstStyle/>
          <a:p>
            <a:pPr algn="l"/>
            <a:r>
              <a:rPr lang="en-US" dirty="0" smtClean="0"/>
              <a:t>Python indentation</a:t>
            </a:r>
            <a:endParaRPr lang="en-US" dirty="0"/>
          </a:p>
        </p:txBody>
      </p:sp>
      <p:sp>
        <p:nvSpPr>
          <p:cNvPr id="3" name="Subtitle 2"/>
          <p:cNvSpPr>
            <a:spLocks noGrp="1"/>
          </p:cNvSpPr>
          <p:nvPr>
            <p:ph type="subTitle" idx="1"/>
          </p:nvPr>
        </p:nvSpPr>
        <p:spPr>
          <a:xfrm>
            <a:off x="914400" y="1219200"/>
            <a:ext cx="7239000" cy="4800600"/>
          </a:xfrm>
        </p:spPr>
        <p:txBody>
          <a:bodyPr>
            <a:normAutofit/>
          </a:bodyPr>
          <a:lstStyle/>
          <a:p>
            <a:pPr algn="l"/>
            <a:r>
              <a:rPr lang="en-US" sz="2000" dirty="0" smtClean="0"/>
              <a:t>Python relies on indentation, using whitespace, to define scope; such as the scope of loops, functions and classes. </a:t>
            </a:r>
          </a:p>
          <a:p>
            <a:pPr algn="l"/>
            <a:r>
              <a:rPr lang="en-US" sz="2000" dirty="0" smtClean="0"/>
              <a:t>Other programming languages often use curly-brackets for this purpose.</a:t>
            </a:r>
          </a:p>
          <a:p>
            <a:pPr algn="l"/>
            <a:r>
              <a:rPr lang="en-US" sz="2000" dirty="0" smtClean="0"/>
              <a:t>Python uses indentation  to highlight the blocks of code. Whitespace is used for  indentation  in Python. All statements with the same distance to the right belong to the same block of code. If a block has to be more deeply nested, it is simply indented further to the right. You can understand it better by looking at the following lines of code.</a:t>
            </a:r>
          </a:p>
          <a:p>
            <a:pPr algn="l"/>
            <a:r>
              <a:rPr lang="en-US" sz="2000" dirty="0" smtClean="0"/>
              <a:t>Indentation refers to the spaces at the beginning of a code line.</a:t>
            </a:r>
          </a:p>
          <a:p>
            <a:pPr algn="l"/>
            <a:r>
              <a:rPr lang="en-US" sz="2000" dirty="0" smtClean="0"/>
              <a:t>Where in other programming languages the indentation in code is for readability only, the indentation in Python is very important.</a:t>
            </a:r>
          </a:p>
          <a:p>
            <a:pPr algn="l"/>
            <a:endParaRPr lang="en-US" sz="2000" dirty="0" smtClean="0"/>
          </a:p>
          <a:p>
            <a:pPr algn="l"/>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pPr algn="l"/>
            <a:r>
              <a:rPr lang="en-US" dirty="0" smtClean="0"/>
              <a:t>Python Comments</a:t>
            </a:r>
            <a:endParaRPr lang="en-US" dirty="0"/>
          </a:p>
        </p:txBody>
      </p:sp>
      <p:sp>
        <p:nvSpPr>
          <p:cNvPr id="3" name="Subtitle 2"/>
          <p:cNvSpPr>
            <a:spLocks noGrp="1"/>
          </p:cNvSpPr>
          <p:nvPr>
            <p:ph type="subTitle" idx="1"/>
          </p:nvPr>
        </p:nvSpPr>
        <p:spPr>
          <a:xfrm>
            <a:off x="762000" y="1143000"/>
            <a:ext cx="7315200" cy="4495800"/>
          </a:xfrm>
        </p:spPr>
        <p:txBody>
          <a:bodyPr/>
          <a:lstStyle/>
          <a:p>
            <a:pPr algn="l"/>
            <a:r>
              <a:rPr lang="en-US" sz="2000" dirty="0" smtClean="0"/>
              <a:t>Comments are useful information that the developers provide to make the reader understand the source code. </a:t>
            </a:r>
          </a:p>
          <a:p>
            <a:pPr algn="l"/>
            <a:r>
              <a:rPr lang="en-US" sz="2000" dirty="0" smtClean="0"/>
              <a:t>It explains the logic or a part of it used in the code. There are two types of comment in Python:</a:t>
            </a:r>
          </a:p>
          <a:p>
            <a:pPr algn="l"/>
            <a:r>
              <a:rPr lang="en-US" sz="2000" dirty="0" smtClean="0"/>
              <a:t>Single line comments</a:t>
            </a:r>
          </a:p>
          <a:p>
            <a:pPr algn="l"/>
            <a:r>
              <a:rPr lang="en-US" sz="2000" dirty="0" smtClean="0"/>
              <a:t>Multi-line string as comment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212</Words>
  <Application>Microsoft Office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python</vt:lpstr>
      <vt:lpstr>Why python</vt:lpstr>
      <vt:lpstr>Slide 3</vt:lpstr>
      <vt:lpstr>Python indentation</vt:lpstr>
      <vt:lpstr>Python Comments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admin</cp:lastModifiedBy>
  <cp:revision>5</cp:revision>
  <dcterms:created xsi:type="dcterms:W3CDTF">2022-01-17T05:01:07Z</dcterms:created>
  <dcterms:modified xsi:type="dcterms:W3CDTF">2022-01-17T05:42:17Z</dcterms:modified>
</cp:coreProperties>
</file>