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5" r:id="rId9"/>
    <p:sldId id="261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FA58C-1CE4-4B07-BB9F-083A952839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5C434E-9ED9-4E32-BACE-4A68A12D916F}">
      <dgm:prSet phldrT="[Text]"/>
      <dgm:spPr/>
      <dgm:t>
        <a:bodyPr/>
        <a:lstStyle/>
        <a:p>
          <a:r>
            <a:rPr lang="en-IN" b="0" i="0" dirty="0"/>
            <a:t>Data Exploration</a:t>
          </a:r>
          <a:endParaRPr lang="en-IN" dirty="0"/>
        </a:p>
      </dgm:t>
    </dgm:pt>
    <dgm:pt modelId="{C29712F6-0BEA-4A47-8699-0BF53E51CFDC}" type="parTrans" cxnId="{2F25FFD8-B1E5-43B0-9308-232396FA4E66}">
      <dgm:prSet/>
      <dgm:spPr/>
      <dgm:t>
        <a:bodyPr/>
        <a:lstStyle/>
        <a:p>
          <a:endParaRPr lang="en-IN"/>
        </a:p>
      </dgm:t>
    </dgm:pt>
    <dgm:pt modelId="{669B1844-F2FB-4CC6-93B3-72AE02F4F346}" type="sibTrans" cxnId="{2F25FFD8-B1E5-43B0-9308-232396FA4E66}">
      <dgm:prSet/>
      <dgm:spPr/>
      <dgm:t>
        <a:bodyPr/>
        <a:lstStyle/>
        <a:p>
          <a:endParaRPr lang="en-IN"/>
        </a:p>
      </dgm:t>
    </dgm:pt>
    <dgm:pt modelId="{579B1BE1-F11A-49B9-9738-E460065481D2}">
      <dgm:prSet phldrT="[Text]"/>
      <dgm:spPr/>
      <dgm:t>
        <a:bodyPr/>
        <a:lstStyle/>
        <a:p>
          <a:r>
            <a:rPr lang="en-IN" b="0" i="0" dirty="0"/>
            <a:t>Model Development</a:t>
          </a:r>
          <a:endParaRPr lang="en-IN" dirty="0"/>
        </a:p>
      </dgm:t>
    </dgm:pt>
    <dgm:pt modelId="{42A19BA2-159D-4F8B-A3EE-1646A5EBE11B}" type="parTrans" cxnId="{E900D474-F652-4718-A445-657AFB84C391}">
      <dgm:prSet/>
      <dgm:spPr/>
      <dgm:t>
        <a:bodyPr/>
        <a:lstStyle/>
        <a:p>
          <a:endParaRPr lang="en-IN"/>
        </a:p>
      </dgm:t>
    </dgm:pt>
    <dgm:pt modelId="{193457A0-1ADF-44AB-86F7-89D6B241A099}" type="sibTrans" cxnId="{E900D474-F652-4718-A445-657AFB84C391}">
      <dgm:prSet/>
      <dgm:spPr/>
      <dgm:t>
        <a:bodyPr/>
        <a:lstStyle/>
        <a:p>
          <a:endParaRPr lang="en-IN"/>
        </a:p>
      </dgm:t>
    </dgm:pt>
    <dgm:pt modelId="{FB697634-D804-46BE-9713-ACF990ED0315}">
      <dgm:prSet phldrT="[Text]"/>
      <dgm:spPr/>
      <dgm:t>
        <a:bodyPr/>
        <a:lstStyle/>
        <a:p>
          <a:r>
            <a:rPr lang="en-IN" b="0" i="0" dirty="0"/>
            <a:t>Interpretation</a:t>
          </a:r>
          <a:endParaRPr lang="en-IN" dirty="0"/>
        </a:p>
      </dgm:t>
    </dgm:pt>
    <dgm:pt modelId="{A452B7A1-69D2-4E56-A07D-7AA71A25B891}" type="parTrans" cxnId="{89763FE2-B162-40F4-9483-19F03EA0634D}">
      <dgm:prSet/>
      <dgm:spPr/>
      <dgm:t>
        <a:bodyPr/>
        <a:lstStyle/>
        <a:p>
          <a:endParaRPr lang="en-IN"/>
        </a:p>
      </dgm:t>
    </dgm:pt>
    <dgm:pt modelId="{4E325943-1F81-4E0A-A02D-9EF2FA5D2874}" type="sibTrans" cxnId="{89763FE2-B162-40F4-9483-19F03EA0634D}">
      <dgm:prSet/>
      <dgm:spPr/>
      <dgm:t>
        <a:bodyPr/>
        <a:lstStyle/>
        <a:p>
          <a:endParaRPr lang="en-IN"/>
        </a:p>
      </dgm:t>
    </dgm:pt>
    <dgm:pt modelId="{CA93DB6A-CAE9-4C33-A28B-A2CF34631D54}" type="pres">
      <dgm:prSet presAssocID="{E64FA58C-1CE4-4B07-BB9F-083A9528394E}" presName="CompostProcess" presStyleCnt="0">
        <dgm:presLayoutVars>
          <dgm:dir/>
          <dgm:resizeHandles val="exact"/>
        </dgm:presLayoutVars>
      </dgm:prSet>
      <dgm:spPr/>
    </dgm:pt>
    <dgm:pt modelId="{196C47C0-4132-482B-AF5C-1E563C6492D5}" type="pres">
      <dgm:prSet presAssocID="{E64FA58C-1CE4-4B07-BB9F-083A9528394E}" presName="arrow" presStyleLbl="bgShp" presStyleIdx="0" presStyleCnt="1"/>
      <dgm:spPr/>
    </dgm:pt>
    <dgm:pt modelId="{797B2BB6-4C88-425E-89F9-B8D792E87B97}" type="pres">
      <dgm:prSet presAssocID="{E64FA58C-1CE4-4B07-BB9F-083A9528394E}" presName="linearProcess" presStyleCnt="0"/>
      <dgm:spPr/>
    </dgm:pt>
    <dgm:pt modelId="{B1C98C13-B51B-4C09-A5F4-7A92330CAD78}" type="pres">
      <dgm:prSet presAssocID="{EC5C434E-9ED9-4E32-BACE-4A68A12D916F}" presName="textNode" presStyleLbl="node1" presStyleIdx="0" presStyleCnt="3">
        <dgm:presLayoutVars>
          <dgm:bulletEnabled val="1"/>
        </dgm:presLayoutVars>
      </dgm:prSet>
      <dgm:spPr/>
    </dgm:pt>
    <dgm:pt modelId="{982A76E6-7D1D-4B90-8664-D684F53FA02B}" type="pres">
      <dgm:prSet presAssocID="{669B1844-F2FB-4CC6-93B3-72AE02F4F346}" presName="sibTrans" presStyleCnt="0"/>
      <dgm:spPr/>
    </dgm:pt>
    <dgm:pt modelId="{13321FF4-8A89-423B-A45A-33874E3C6978}" type="pres">
      <dgm:prSet presAssocID="{579B1BE1-F11A-49B9-9738-E460065481D2}" presName="textNode" presStyleLbl="node1" presStyleIdx="1" presStyleCnt="3">
        <dgm:presLayoutVars>
          <dgm:bulletEnabled val="1"/>
        </dgm:presLayoutVars>
      </dgm:prSet>
      <dgm:spPr/>
    </dgm:pt>
    <dgm:pt modelId="{DE12EC3F-8E97-4A6F-B47E-37879D26050D}" type="pres">
      <dgm:prSet presAssocID="{193457A0-1ADF-44AB-86F7-89D6B241A099}" presName="sibTrans" presStyleCnt="0"/>
      <dgm:spPr/>
    </dgm:pt>
    <dgm:pt modelId="{65B61D4A-6ACC-4DA6-BF65-A3A47838B04C}" type="pres">
      <dgm:prSet presAssocID="{FB697634-D804-46BE-9713-ACF990ED031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0BA215-68E1-4088-8BD5-F35199890FBA}" type="presOf" srcId="{FB697634-D804-46BE-9713-ACF990ED0315}" destId="{65B61D4A-6ACC-4DA6-BF65-A3A47838B04C}" srcOrd="0" destOrd="0" presId="urn:microsoft.com/office/officeart/2005/8/layout/hProcess9"/>
    <dgm:cxn modelId="{6E5A8E5C-A917-4FF0-8FBA-103BE702D0D0}" type="presOf" srcId="{E64FA58C-1CE4-4B07-BB9F-083A9528394E}" destId="{CA93DB6A-CAE9-4C33-A28B-A2CF34631D54}" srcOrd="0" destOrd="0" presId="urn:microsoft.com/office/officeart/2005/8/layout/hProcess9"/>
    <dgm:cxn modelId="{E900D474-F652-4718-A445-657AFB84C391}" srcId="{E64FA58C-1CE4-4B07-BB9F-083A9528394E}" destId="{579B1BE1-F11A-49B9-9738-E460065481D2}" srcOrd="1" destOrd="0" parTransId="{42A19BA2-159D-4F8B-A3EE-1646A5EBE11B}" sibTransId="{193457A0-1ADF-44AB-86F7-89D6B241A099}"/>
    <dgm:cxn modelId="{1EC17F96-BE97-4384-87CE-AEA9B91CF5BA}" type="presOf" srcId="{EC5C434E-9ED9-4E32-BACE-4A68A12D916F}" destId="{B1C98C13-B51B-4C09-A5F4-7A92330CAD78}" srcOrd="0" destOrd="0" presId="urn:microsoft.com/office/officeart/2005/8/layout/hProcess9"/>
    <dgm:cxn modelId="{FD55EFC1-CACA-4932-A4CD-D1A1756A6D71}" type="presOf" srcId="{579B1BE1-F11A-49B9-9738-E460065481D2}" destId="{13321FF4-8A89-423B-A45A-33874E3C6978}" srcOrd="0" destOrd="0" presId="urn:microsoft.com/office/officeart/2005/8/layout/hProcess9"/>
    <dgm:cxn modelId="{2F25FFD8-B1E5-43B0-9308-232396FA4E66}" srcId="{E64FA58C-1CE4-4B07-BB9F-083A9528394E}" destId="{EC5C434E-9ED9-4E32-BACE-4A68A12D916F}" srcOrd="0" destOrd="0" parTransId="{C29712F6-0BEA-4A47-8699-0BF53E51CFDC}" sibTransId="{669B1844-F2FB-4CC6-93B3-72AE02F4F346}"/>
    <dgm:cxn modelId="{89763FE2-B162-40F4-9483-19F03EA0634D}" srcId="{E64FA58C-1CE4-4B07-BB9F-083A9528394E}" destId="{FB697634-D804-46BE-9713-ACF990ED0315}" srcOrd="2" destOrd="0" parTransId="{A452B7A1-69D2-4E56-A07D-7AA71A25B891}" sibTransId="{4E325943-1F81-4E0A-A02D-9EF2FA5D2874}"/>
    <dgm:cxn modelId="{793D5FC9-F5F5-4FD3-BF2D-88AE4A496E49}" type="presParOf" srcId="{CA93DB6A-CAE9-4C33-A28B-A2CF34631D54}" destId="{196C47C0-4132-482B-AF5C-1E563C6492D5}" srcOrd="0" destOrd="0" presId="urn:microsoft.com/office/officeart/2005/8/layout/hProcess9"/>
    <dgm:cxn modelId="{45B7545F-F306-42B7-9146-9773C97D4102}" type="presParOf" srcId="{CA93DB6A-CAE9-4C33-A28B-A2CF34631D54}" destId="{797B2BB6-4C88-425E-89F9-B8D792E87B97}" srcOrd="1" destOrd="0" presId="urn:microsoft.com/office/officeart/2005/8/layout/hProcess9"/>
    <dgm:cxn modelId="{31B07763-EA0D-4E72-A4BF-87E19000B49F}" type="presParOf" srcId="{797B2BB6-4C88-425E-89F9-B8D792E87B97}" destId="{B1C98C13-B51B-4C09-A5F4-7A92330CAD78}" srcOrd="0" destOrd="0" presId="urn:microsoft.com/office/officeart/2005/8/layout/hProcess9"/>
    <dgm:cxn modelId="{CD3FA997-2630-4020-9996-E291DB889000}" type="presParOf" srcId="{797B2BB6-4C88-425E-89F9-B8D792E87B97}" destId="{982A76E6-7D1D-4B90-8664-D684F53FA02B}" srcOrd="1" destOrd="0" presId="urn:microsoft.com/office/officeart/2005/8/layout/hProcess9"/>
    <dgm:cxn modelId="{1202FC3C-4989-4177-8806-4429692C25FB}" type="presParOf" srcId="{797B2BB6-4C88-425E-89F9-B8D792E87B97}" destId="{13321FF4-8A89-423B-A45A-33874E3C6978}" srcOrd="2" destOrd="0" presId="urn:microsoft.com/office/officeart/2005/8/layout/hProcess9"/>
    <dgm:cxn modelId="{5C916D7A-1AC6-48B3-9E5C-EB5CE825C3B1}" type="presParOf" srcId="{797B2BB6-4C88-425E-89F9-B8D792E87B97}" destId="{DE12EC3F-8E97-4A6F-B47E-37879D26050D}" srcOrd="3" destOrd="0" presId="urn:microsoft.com/office/officeart/2005/8/layout/hProcess9"/>
    <dgm:cxn modelId="{C67214E7-8084-4732-AEB9-156B9AED6B45}" type="presParOf" srcId="{797B2BB6-4C88-425E-89F9-B8D792E87B97}" destId="{65B61D4A-6ACC-4DA6-BF65-A3A47838B04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4E4F0-7E37-4A9A-A757-7E6CF62128F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3635CF-2C48-4860-8CB9-FCA73FC72B59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50EB64CF-1D98-4F0D-836A-D5C6EFAB637B}" type="parTrans" cxnId="{935A0EC3-142C-4883-9B90-26ED428DE7AC}">
      <dgm:prSet/>
      <dgm:spPr/>
      <dgm:t>
        <a:bodyPr/>
        <a:lstStyle/>
        <a:p>
          <a:endParaRPr lang="en-IN"/>
        </a:p>
      </dgm:t>
    </dgm:pt>
    <dgm:pt modelId="{004C28B9-25EA-4F2E-809F-7AD177228015}" type="sibTrans" cxnId="{935A0EC3-142C-4883-9B90-26ED428DE7AC}">
      <dgm:prSet/>
      <dgm:spPr/>
      <dgm:t>
        <a:bodyPr/>
        <a:lstStyle/>
        <a:p>
          <a:endParaRPr lang="en-IN"/>
        </a:p>
      </dgm:t>
    </dgm:pt>
    <dgm:pt modelId="{3C7B1802-B49D-43E2-952B-C1225FAC6651}">
      <dgm:prSet phldrT="[Text]" phldr="1"/>
      <dgm:spPr/>
      <dgm:t>
        <a:bodyPr/>
        <a:lstStyle/>
        <a:p>
          <a:endParaRPr lang="en-IN" dirty="0"/>
        </a:p>
      </dgm:t>
    </dgm:pt>
    <dgm:pt modelId="{91526F3E-89A9-4E3C-B8EB-F4B06816BBB1}" type="parTrans" cxnId="{69FE5E4C-4D5A-40E1-BCBF-ABE62845BB58}">
      <dgm:prSet/>
      <dgm:spPr/>
      <dgm:t>
        <a:bodyPr/>
        <a:lstStyle/>
        <a:p>
          <a:endParaRPr lang="en-IN"/>
        </a:p>
      </dgm:t>
    </dgm:pt>
    <dgm:pt modelId="{11CFED03-B748-4E97-BAA3-53F0D0DADA09}" type="sibTrans" cxnId="{69FE5E4C-4D5A-40E1-BCBF-ABE62845BB58}">
      <dgm:prSet/>
      <dgm:spPr/>
      <dgm:t>
        <a:bodyPr/>
        <a:lstStyle/>
        <a:p>
          <a:endParaRPr lang="en-IN"/>
        </a:p>
      </dgm:t>
    </dgm:pt>
    <dgm:pt modelId="{84B56BC7-3524-415E-AAD1-8EFF22457A6B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A78F129E-269C-4EEF-9397-63FD7A28F1DA}" type="parTrans" cxnId="{5A79D270-E104-421C-94F1-E09DE29BDBD0}">
      <dgm:prSet/>
      <dgm:spPr/>
      <dgm:t>
        <a:bodyPr/>
        <a:lstStyle/>
        <a:p>
          <a:endParaRPr lang="en-IN"/>
        </a:p>
      </dgm:t>
    </dgm:pt>
    <dgm:pt modelId="{CF138BF1-5A15-4415-B4D2-2B6151403608}" type="sibTrans" cxnId="{5A79D270-E104-421C-94F1-E09DE29BDBD0}">
      <dgm:prSet/>
      <dgm:spPr/>
      <dgm:t>
        <a:bodyPr/>
        <a:lstStyle/>
        <a:p>
          <a:endParaRPr lang="en-IN"/>
        </a:p>
      </dgm:t>
    </dgm:pt>
    <dgm:pt modelId="{AE790DC9-75EA-4A27-9B69-F3044A67647D}">
      <dgm:prSet phldrT="[Text]" phldr="1"/>
      <dgm:spPr/>
      <dgm:t>
        <a:bodyPr/>
        <a:lstStyle/>
        <a:p>
          <a:endParaRPr lang="en-IN"/>
        </a:p>
      </dgm:t>
    </dgm:pt>
    <dgm:pt modelId="{7B92B971-E1A6-4C28-AC22-6C0FBA2B9ACF}" type="parTrans" cxnId="{3B80873D-0DCD-4F52-9C32-F5FFC5BD0F75}">
      <dgm:prSet/>
      <dgm:spPr/>
      <dgm:t>
        <a:bodyPr/>
        <a:lstStyle/>
        <a:p>
          <a:endParaRPr lang="en-IN"/>
        </a:p>
      </dgm:t>
    </dgm:pt>
    <dgm:pt modelId="{765DA98D-08CD-45FA-88D1-B8CAEF9C1AD4}" type="sibTrans" cxnId="{3B80873D-0DCD-4F52-9C32-F5FFC5BD0F75}">
      <dgm:prSet/>
      <dgm:spPr/>
      <dgm:t>
        <a:bodyPr/>
        <a:lstStyle/>
        <a:p>
          <a:endParaRPr lang="en-IN"/>
        </a:p>
      </dgm:t>
    </dgm:pt>
    <dgm:pt modelId="{6D8B79F2-CC61-410E-BE17-150A0E025303}">
      <dgm:prSet phldrT="[Text]"/>
      <dgm:spPr/>
      <dgm:t>
        <a:bodyPr/>
        <a:lstStyle/>
        <a:p>
          <a:r>
            <a:rPr lang="en-US" dirty="0"/>
            <a:t>Feature Engineering</a:t>
          </a:r>
          <a:endParaRPr lang="en-IN" dirty="0"/>
        </a:p>
      </dgm:t>
    </dgm:pt>
    <dgm:pt modelId="{7330002E-048A-4ACB-BAD1-9FC616E65C71}" type="parTrans" cxnId="{0592F392-D0CA-460C-BC99-B2C2A4157BC1}">
      <dgm:prSet/>
      <dgm:spPr/>
      <dgm:t>
        <a:bodyPr/>
        <a:lstStyle/>
        <a:p>
          <a:endParaRPr lang="en-IN"/>
        </a:p>
      </dgm:t>
    </dgm:pt>
    <dgm:pt modelId="{545C1648-88EE-4EC6-94FE-6CB6512F3529}" type="sibTrans" cxnId="{0592F392-D0CA-460C-BC99-B2C2A4157BC1}">
      <dgm:prSet/>
      <dgm:spPr/>
      <dgm:t>
        <a:bodyPr/>
        <a:lstStyle/>
        <a:p>
          <a:endParaRPr lang="en-IN"/>
        </a:p>
      </dgm:t>
    </dgm:pt>
    <dgm:pt modelId="{69FD731B-78D5-492C-B71A-A16D9F777529}">
      <dgm:prSet phldrT="[Text]"/>
      <dgm:spPr/>
      <dgm:t>
        <a:bodyPr/>
        <a:lstStyle/>
        <a:p>
          <a:endParaRPr lang="en-IN" dirty="0"/>
        </a:p>
      </dgm:t>
    </dgm:pt>
    <dgm:pt modelId="{80AB93D0-F1A7-49DA-9B72-318982E60434}" type="sibTrans" cxnId="{148D579E-3347-417D-AE7B-8BB47DC917DE}">
      <dgm:prSet/>
      <dgm:spPr/>
      <dgm:t>
        <a:bodyPr/>
        <a:lstStyle/>
        <a:p>
          <a:endParaRPr lang="en-IN"/>
        </a:p>
      </dgm:t>
    </dgm:pt>
    <dgm:pt modelId="{39845523-7CFF-483F-B4F3-DA7756FF9E8A}" type="parTrans" cxnId="{148D579E-3347-417D-AE7B-8BB47DC917DE}">
      <dgm:prSet/>
      <dgm:spPr/>
      <dgm:t>
        <a:bodyPr/>
        <a:lstStyle/>
        <a:p>
          <a:endParaRPr lang="en-IN"/>
        </a:p>
      </dgm:t>
    </dgm:pt>
    <dgm:pt modelId="{E3F7C41B-54C1-47D0-AAC0-E1331753280D}" type="pres">
      <dgm:prSet presAssocID="{8CB4E4F0-7E37-4A9A-A757-7E6CF62128FB}" presName="linearFlow" presStyleCnt="0">
        <dgm:presLayoutVars>
          <dgm:dir/>
          <dgm:animLvl val="lvl"/>
          <dgm:resizeHandles val="exact"/>
        </dgm:presLayoutVars>
      </dgm:prSet>
      <dgm:spPr/>
    </dgm:pt>
    <dgm:pt modelId="{5DF6E3F9-0F55-435A-8025-05D654141569}" type="pres">
      <dgm:prSet presAssocID="{69FD731B-78D5-492C-B71A-A16D9F777529}" presName="composite" presStyleCnt="0"/>
      <dgm:spPr/>
    </dgm:pt>
    <dgm:pt modelId="{C997489C-0D8E-4ED4-860B-24DD0ABBD417}" type="pres">
      <dgm:prSet presAssocID="{69FD731B-78D5-492C-B71A-A16D9F77752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D100726-DAC1-4036-BA9B-CB10B97C0D85}" type="pres">
      <dgm:prSet presAssocID="{69FD731B-78D5-492C-B71A-A16D9F777529}" presName="descendantText" presStyleLbl="alignAcc1" presStyleIdx="0" presStyleCnt="3">
        <dgm:presLayoutVars>
          <dgm:bulletEnabled val="1"/>
        </dgm:presLayoutVars>
      </dgm:prSet>
      <dgm:spPr/>
    </dgm:pt>
    <dgm:pt modelId="{08D33061-A474-4D80-9CBA-E90D43AE1533}" type="pres">
      <dgm:prSet presAssocID="{80AB93D0-F1A7-49DA-9B72-318982E60434}" presName="sp" presStyleCnt="0"/>
      <dgm:spPr/>
    </dgm:pt>
    <dgm:pt modelId="{B8B30256-D6D7-4C33-B9BB-D9FB8AB0031F}" type="pres">
      <dgm:prSet presAssocID="{3C7B1802-B49D-43E2-952B-C1225FAC6651}" presName="composite" presStyleCnt="0"/>
      <dgm:spPr/>
    </dgm:pt>
    <dgm:pt modelId="{CA96D535-E5CB-401F-AFCD-FF8FC81D1A73}" type="pres">
      <dgm:prSet presAssocID="{3C7B1802-B49D-43E2-952B-C1225FAC665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75CDC6-6D7A-4017-AA11-E3FD97FFAB42}" type="pres">
      <dgm:prSet presAssocID="{3C7B1802-B49D-43E2-952B-C1225FAC6651}" presName="descendantText" presStyleLbl="alignAcc1" presStyleIdx="1" presStyleCnt="3">
        <dgm:presLayoutVars>
          <dgm:bulletEnabled val="1"/>
        </dgm:presLayoutVars>
      </dgm:prSet>
      <dgm:spPr/>
    </dgm:pt>
    <dgm:pt modelId="{9F785E42-F64C-4986-98EF-E4DE98E13D5F}" type="pres">
      <dgm:prSet presAssocID="{11CFED03-B748-4E97-BAA3-53F0D0DADA09}" presName="sp" presStyleCnt="0"/>
      <dgm:spPr/>
    </dgm:pt>
    <dgm:pt modelId="{ABA29821-13B9-4F99-9CD3-D81DE632699B}" type="pres">
      <dgm:prSet presAssocID="{AE790DC9-75EA-4A27-9B69-F3044A67647D}" presName="composite" presStyleCnt="0"/>
      <dgm:spPr/>
    </dgm:pt>
    <dgm:pt modelId="{2DFD8D41-566A-45C4-B749-39BACD37DF12}" type="pres">
      <dgm:prSet presAssocID="{AE790DC9-75EA-4A27-9B69-F3044A67647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4333962-1613-4557-9673-7D580840EBF3}" type="pres">
      <dgm:prSet presAssocID="{AE790DC9-75EA-4A27-9B69-F3044A67647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EC8035-7029-45E5-9542-AD17C5056F26}" type="presOf" srcId="{84B56BC7-3524-415E-AAD1-8EFF22457A6B}" destId="{3675CDC6-6D7A-4017-AA11-E3FD97FFAB42}" srcOrd="0" destOrd="0" presId="urn:microsoft.com/office/officeart/2005/8/layout/chevron2"/>
    <dgm:cxn modelId="{3E4BCE3C-F5B5-4172-854E-4EB077C11E8D}" type="presOf" srcId="{3C7B1802-B49D-43E2-952B-C1225FAC6651}" destId="{CA96D535-E5CB-401F-AFCD-FF8FC81D1A73}" srcOrd="0" destOrd="0" presId="urn:microsoft.com/office/officeart/2005/8/layout/chevron2"/>
    <dgm:cxn modelId="{3B80873D-0DCD-4F52-9C32-F5FFC5BD0F75}" srcId="{8CB4E4F0-7E37-4A9A-A757-7E6CF62128FB}" destId="{AE790DC9-75EA-4A27-9B69-F3044A67647D}" srcOrd="2" destOrd="0" parTransId="{7B92B971-E1A6-4C28-AC22-6C0FBA2B9ACF}" sibTransId="{765DA98D-08CD-45FA-88D1-B8CAEF9C1AD4}"/>
    <dgm:cxn modelId="{F8B52C43-4353-4E51-88B8-57248C7058F9}" type="presOf" srcId="{8CB4E4F0-7E37-4A9A-A757-7E6CF62128FB}" destId="{E3F7C41B-54C1-47D0-AAC0-E1331753280D}" srcOrd="0" destOrd="0" presId="urn:microsoft.com/office/officeart/2005/8/layout/chevron2"/>
    <dgm:cxn modelId="{0C4B5249-651F-4E33-84A8-B958DE053C91}" type="presOf" srcId="{BC3635CF-2C48-4860-8CB9-FCA73FC72B59}" destId="{9D100726-DAC1-4036-BA9B-CB10B97C0D85}" srcOrd="0" destOrd="0" presId="urn:microsoft.com/office/officeart/2005/8/layout/chevron2"/>
    <dgm:cxn modelId="{E6B45449-7EEB-4549-9595-D010329642C9}" type="presOf" srcId="{AE790DC9-75EA-4A27-9B69-F3044A67647D}" destId="{2DFD8D41-566A-45C4-B749-39BACD37DF12}" srcOrd="0" destOrd="0" presId="urn:microsoft.com/office/officeart/2005/8/layout/chevron2"/>
    <dgm:cxn modelId="{69FE5E4C-4D5A-40E1-BCBF-ABE62845BB58}" srcId="{8CB4E4F0-7E37-4A9A-A757-7E6CF62128FB}" destId="{3C7B1802-B49D-43E2-952B-C1225FAC6651}" srcOrd="1" destOrd="0" parTransId="{91526F3E-89A9-4E3C-B8EB-F4B06816BBB1}" sibTransId="{11CFED03-B748-4E97-BAA3-53F0D0DADA09}"/>
    <dgm:cxn modelId="{5A79D270-E104-421C-94F1-E09DE29BDBD0}" srcId="{3C7B1802-B49D-43E2-952B-C1225FAC6651}" destId="{84B56BC7-3524-415E-AAD1-8EFF22457A6B}" srcOrd="0" destOrd="0" parTransId="{A78F129E-269C-4EEF-9397-63FD7A28F1DA}" sibTransId="{CF138BF1-5A15-4415-B4D2-2B6151403608}"/>
    <dgm:cxn modelId="{1C769B58-21FF-4864-8B88-F44F3051DEE5}" type="presOf" srcId="{6D8B79F2-CC61-410E-BE17-150A0E025303}" destId="{E4333962-1613-4557-9673-7D580840EBF3}" srcOrd="0" destOrd="0" presId="urn:microsoft.com/office/officeart/2005/8/layout/chevron2"/>
    <dgm:cxn modelId="{0592F392-D0CA-460C-BC99-B2C2A4157BC1}" srcId="{AE790DC9-75EA-4A27-9B69-F3044A67647D}" destId="{6D8B79F2-CC61-410E-BE17-150A0E025303}" srcOrd="0" destOrd="0" parTransId="{7330002E-048A-4ACB-BAD1-9FC616E65C71}" sibTransId="{545C1648-88EE-4EC6-94FE-6CB6512F3529}"/>
    <dgm:cxn modelId="{148D579E-3347-417D-AE7B-8BB47DC917DE}" srcId="{8CB4E4F0-7E37-4A9A-A757-7E6CF62128FB}" destId="{69FD731B-78D5-492C-B71A-A16D9F777529}" srcOrd="0" destOrd="0" parTransId="{39845523-7CFF-483F-B4F3-DA7756FF9E8A}" sibTransId="{80AB93D0-F1A7-49DA-9B72-318982E60434}"/>
    <dgm:cxn modelId="{87B2D6B7-C01D-4CF9-830E-E6F68B049B4B}" type="presOf" srcId="{69FD731B-78D5-492C-B71A-A16D9F777529}" destId="{C997489C-0D8E-4ED4-860B-24DD0ABBD417}" srcOrd="0" destOrd="0" presId="urn:microsoft.com/office/officeart/2005/8/layout/chevron2"/>
    <dgm:cxn modelId="{935A0EC3-142C-4883-9B90-26ED428DE7AC}" srcId="{69FD731B-78D5-492C-B71A-A16D9F777529}" destId="{BC3635CF-2C48-4860-8CB9-FCA73FC72B59}" srcOrd="0" destOrd="0" parTransId="{50EB64CF-1D98-4F0D-836A-D5C6EFAB637B}" sibTransId="{004C28B9-25EA-4F2E-809F-7AD177228015}"/>
    <dgm:cxn modelId="{D723D37D-0547-4E54-BD26-B024CA6344A3}" type="presParOf" srcId="{E3F7C41B-54C1-47D0-AAC0-E1331753280D}" destId="{5DF6E3F9-0F55-435A-8025-05D654141569}" srcOrd="0" destOrd="0" presId="urn:microsoft.com/office/officeart/2005/8/layout/chevron2"/>
    <dgm:cxn modelId="{375B921B-F8AC-4495-8508-315BC22ECAE8}" type="presParOf" srcId="{5DF6E3F9-0F55-435A-8025-05D654141569}" destId="{C997489C-0D8E-4ED4-860B-24DD0ABBD417}" srcOrd="0" destOrd="0" presId="urn:microsoft.com/office/officeart/2005/8/layout/chevron2"/>
    <dgm:cxn modelId="{9359FB3F-3CE7-4B60-AC21-95762B46E9AD}" type="presParOf" srcId="{5DF6E3F9-0F55-435A-8025-05D654141569}" destId="{9D100726-DAC1-4036-BA9B-CB10B97C0D85}" srcOrd="1" destOrd="0" presId="urn:microsoft.com/office/officeart/2005/8/layout/chevron2"/>
    <dgm:cxn modelId="{206F59C8-FE91-4D46-89BE-5EEBB5431B29}" type="presParOf" srcId="{E3F7C41B-54C1-47D0-AAC0-E1331753280D}" destId="{08D33061-A474-4D80-9CBA-E90D43AE1533}" srcOrd="1" destOrd="0" presId="urn:microsoft.com/office/officeart/2005/8/layout/chevron2"/>
    <dgm:cxn modelId="{A7B8767F-FC9D-4339-9A3B-AB0D136A01E7}" type="presParOf" srcId="{E3F7C41B-54C1-47D0-AAC0-E1331753280D}" destId="{B8B30256-D6D7-4C33-B9BB-D9FB8AB0031F}" srcOrd="2" destOrd="0" presId="urn:microsoft.com/office/officeart/2005/8/layout/chevron2"/>
    <dgm:cxn modelId="{4B80EB6B-E411-4A05-9C9D-CB2ED47A8BC5}" type="presParOf" srcId="{B8B30256-D6D7-4C33-B9BB-D9FB8AB0031F}" destId="{CA96D535-E5CB-401F-AFCD-FF8FC81D1A73}" srcOrd="0" destOrd="0" presId="urn:microsoft.com/office/officeart/2005/8/layout/chevron2"/>
    <dgm:cxn modelId="{279810F5-8290-47B3-8B34-6B3F7EDDC087}" type="presParOf" srcId="{B8B30256-D6D7-4C33-B9BB-D9FB8AB0031F}" destId="{3675CDC6-6D7A-4017-AA11-E3FD97FFAB42}" srcOrd="1" destOrd="0" presId="urn:microsoft.com/office/officeart/2005/8/layout/chevron2"/>
    <dgm:cxn modelId="{F76F5FC1-99C2-4602-803B-CBBE65BC8140}" type="presParOf" srcId="{E3F7C41B-54C1-47D0-AAC0-E1331753280D}" destId="{9F785E42-F64C-4986-98EF-E4DE98E13D5F}" srcOrd="3" destOrd="0" presId="urn:microsoft.com/office/officeart/2005/8/layout/chevron2"/>
    <dgm:cxn modelId="{CC883CEA-D523-4676-B698-98EB2F725C36}" type="presParOf" srcId="{E3F7C41B-54C1-47D0-AAC0-E1331753280D}" destId="{ABA29821-13B9-4F99-9CD3-D81DE632699B}" srcOrd="4" destOrd="0" presId="urn:microsoft.com/office/officeart/2005/8/layout/chevron2"/>
    <dgm:cxn modelId="{B081CABE-67AF-4EEE-BC76-F48E5DBD4AC3}" type="presParOf" srcId="{ABA29821-13B9-4F99-9CD3-D81DE632699B}" destId="{2DFD8D41-566A-45C4-B749-39BACD37DF12}" srcOrd="0" destOrd="0" presId="urn:microsoft.com/office/officeart/2005/8/layout/chevron2"/>
    <dgm:cxn modelId="{319EC03F-FA1F-4E17-86A9-5C03B48F1029}" type="presParOf" srcId="{ABA29821-13B9-4F99-9CD3-D81DE632699B}" destId="{E4333962-1613-4557-9673-7D580840EB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FED3-BAD5-4B46-BA18-3837F6ACEB5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CCA94EE-6994-4032-81A1-C33A7E60FD4F}">
      <dgm:prSet phldrT="[Text]"/>
      <dgm:spPr/>
      <dgm:t>
        <a:bodyPr/>
        <a:lstStyle/>
        <a:p>
          <a:r>
            <a:rPr lang="en-US" dirty="0"/>
            <a:t>Demographic</a:t>
          </a:r>
          <a:endParaRPr lang="en-IN" dirty="0"/>
        </a:p>
      </dgm:t>
    </dgm:pt>
    <dgm:pt modelId="{63032677-BE0B-4EA2-AECE-63695D9C99E2}" type="parTrans" cxnId="{4E61C658-1BC6-42A6-897E-B8F58A6622D8}">
      <dgm:prSet/>
      <dgm:spPr/>
      <dgm:t>
        <a:bodyPr/>
        <a:lstStyle/>
        <a:p>
          <a:endParaRPr lang="en-IN"/>
        </a:p>
      </dgm:t>
    </dgm:pt>
    <dgm:pt modelId="{B206D3C6-2628-4CFE-8404-09C253FEDD6D}" type="sibTrans" cxnId="{4E61C658-1BC6-42A6-897E-B8F58A6622D8}">
      <dgm:prSet/>
      <dgm:spPr/>
      <dgm:t>
        <a:bodyPr/>
        <a:lstStyle/>
        <a:p>
          <a:endParaRPr lang="en-IN"/>
        </a:p>
      </dgm:t>
    </dgm:pt>
    <dgm:pt modelId="{324EB90C-A688-4E9F-828F-D508D21587FC}">
      <dgm:prSet phldrT="[Text]"/>
      <dgm:spPr/>
      <dgm:t>
        <a:bodyPr/>
        <a:lstStyle/>
        <a:p>
          <a:r>
            <a:rPr lang="en-US" dirty="0"/>
            <a:t>Geographic</a:t>
          </a:r>
          <a:endParaRPr lang="en-IN" dirty="0"/>
        </a:p>
      </dgm:t>
    </dgm:pt>
    <dgm:pt modelId="{8893BB2A-593F-4711-83FD-EFEB412E5678}" type="parTrans" cxnId="{EC9D960D-3CB5-4C86-8FF4-184B22E7F5D3}">
      <dgm:prSet/>
      <dgm:spPr/>
      <dgm:t>
        <a:bodyPr/>
        <a:lstStyle/>
        <a:p>
          <a:endParaRPr lang="en-IN"/>
        </a:p>
      </dgm:t>
    </dgm:pt>
    <dgm:pt modelId="{04F30F40-EA97-41EB-BC78-2752EF8225A5}" type="sibTrans" cxnId="{EC9D960D-3CB5-4C86-8FF4-184B22E7F5D3}">
      <dgm:prSet/>
      <dgm:spPr/>
      <dgm:t>
        <a:bodyPr/>
        <a:lstStyle/>
        <a:p>
          <a:endParaRPr lang="en-IN"/>
        </a:p>
      </dgm:t>
    </dgm:pt>
    <dgm:pt modelId="{9C7F534F-88B9-4092-B3C7-6F3FC7A134BA}">
      <dgm:prSet phldrT="[Text]"/>
      <dgm:spPr/>
      <dgm:t>
        <a:bodyPr/>
        <a:lstStyle/>
        <a:p>
          <a:r>
            <a:rPr lang="en-US" dirty="0"/>
            <a:t>Behavioral(RFM)</a:t>
          </a:r>
          <a:endParaRPr lang="en-IN" dirty="0"/>
        </a:p>
      </dgm:t>
    </dgm:pt>
    <dgm:pt modelId="{77716F9F-257E-48E2-B1A7-D27C33422F94}" type="parTrans" cxnId="{27B56DC8-0A24-47FC-8BEB-756A8AF97789}">
      <dgm:prSet/>
      <dgm:spPr/>
      <dgm:t>
        <a:bodyPr/>
        <a:lstStyle/>
        <a:p>
          <a:endParaRPr lang="en-IN"/>
        </a:p>
      </dgm:t>
    </dgm:pt>
    <dgm:pt modelId="{84D542F0-F063-4C70-8008-0944A18AF43F}" type="sibTrans" cxnId="{27B56DC8-0A24-47FC-8BEB-756A8AF97789}">
      <dgm:prSet/>
      <dgm:spPr/>
      <dgm:t>
        <a:bodyPr/>
        <a:lstStyle/>
        <a:p>
          <a:endParaRPr lang="en-IN"/>
        </a:p>
      </dgm:t>
    </dgm:pt>
    <dgm:pt modelId="{EE58E278-9D8D-43AF-A1B2-990102873EDD}" type="pres">
      <dgm:prSet presAssocID="{EC65FED3-BAD5-4B46-BA18-3837F6ACEB57}" presName="Name0" presStyleCnt="0">
        <dgm:presLayoutVars>
          <dgm:dir/>
          <dgm:animLvl val="lvl"/>
          <dgm:resizeHandles val="exact"/>
        </dgm:presLayoutVars>
      </dgm:prSet>
      <dgm:spPr/>
    </dgm:pt>
    <dgm:pt modelId="{C27F9C33-BC10-4D44-A530-C4822A2BABDE}" type="pres">
      <dgm:prSet presAssocID="{DCCA94EE-6994-4032-81A1-C33A7E60FD4F}" presName="Name8" presStyleCnt="0"/>
      <dgm:spPr/>
    </dgm:pt>
    <dgm:pt modelId="{04953027-881B-4A17-8619-6F62AB5C8471}" type="pres">
      <dgm:prSet presAssocID="{DCCA94EE-6994-4032-81A1-C33A7E60FD4F}" presName="level" presStyleLbl="node1" presStyleIdx="0" presStyleCnt="3">
        <dgm:presLayoutVars>
          <dgm:chMax val="1"/>
          <dgm:bulletEnabled val="1"/>
        </dgm:presLayoutVars>
      </dgm:prSet>
      <dgm:spPr/>
    </dgm:pt>
    <dgm:pt modelId="{5C8E7442-1D36-4CE2-BB82-325A092852B1}" type="pres">
      <dgm:prSet presAssocID="{DCCA94EE-6994-4032-81A1-C33A7E60FD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F54B5B5-D7D2-4AC1-8611-A3344E607F94}" type="pres">
      <dgm:prSet presAssocID="{324EB90C-A688-4E9F-828F-D508D21587FC}" presName="Name8" presStyleCnt="0"/>
      <dgm:spPr/>
    </dgm:pt>
    <dgm:pt modelId="{3F5488E6-3C49-44D2-8FD9-B8FEE5283C81}" type="pres">
      <dgm:prSet presAssocID="{324EB90C-A688-4E9F-828F-D508D21587FC}" presName="level" presStyleLbl="node1" presStyleIdx="1" presStyleCnt="3">
        <dgm:presLayoutVars>
          <dgm:chMax val="1"/>
          <dgm:bulletEnabled val="1"/>
        </dgm:presLayoutVars>
      </dgm:prSet>
      <dgm:spPr/>
    </dgm:pt>
    <dgm:pt modelId="{183EE9FB-75A1-42D0-B87A-D3A607BC2B02}" type="pres">
      <dgm:prSet presAssocID="{324EB90C-A688-4E9F-828F-D508D21587F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156A1F-29C6-4C8A-8CD9-D6F7A261221E}" type="pres">
      <dgm:prSet presAssocID="{9C7F534F-88B9-4092-B3C7-6F3FC7A134BA}" presName="Name8" presStyleCnt="0"/>
      <dgm:spPr/>
    </dgm:pt>
    <dgm:pt modelId="{529F201F-E2AD-4C92-AAF0-9A601F61DB18}" type="pres">
      <dgm:prSet presAssocID="{9C7F534F-88B9-4092-B3C7-6F3FC7A134BA}" presName="level" presStyleLbl="node1" presStyleIdx="2" presStyleCnt="3">
        <dgm:presLayoutVars>
          <dgm:chMax val="1"/>
          <dgm:bulletEnabled val="1"/>
        </dgm:presLayoutVars>
      </dgm:prSet>
      <dgm:spPr/>
    </dgm:pt>
    <dgm:pt modelId="{24946328-4710-458D-85B9-BA0EB19D9C98}" type="pres">
      <dgm:prSet presAssocID="{9C7F534F-88B9-4092-B3C7-6F3FC7A134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C9D960D-3CB5-4C86-8FF4-184B22E7F5D3}" srcId="{EC65FED3-BAD5-4B46-BA18-3837F6ACEB57}" destId="{324EB90C-A688-4E9F-828F-D508D21587FC}" srcOrd="1" destOrd="0" parTransId="{8893BB2A-593F-4711-83FD-EFEB412E5678}" sibTransId="{04F30F40-EA97-41EB-BC78-2752EF8225A5}"/>
    <dgm:cxn modelId="{ADF70D4C-3507-4406-AC99-950B8B8C61F8}" type="presOf" srcId="{9C7F534F-88B9-4092-B3C7-6F3FC7A134BA}" destId="{24946328-4710-458D-85B9-BA0EB19D9C98}" srcOrd="1" destOrd="0" presId="urn:microsoft.com/office/officeart/2005/8/layout/pyramid1"/>
    <dgm:cxn modelId="{F83ABF6D-4350-47D4-9C13-11B7586EC4FC}" type="presOf" srcId="{DCCA94EE-6994-4032-81A1-C33A7E60FD4F}" destId="{5C8E7442-1D36-4CE2-BB82-325A092852B1}" srcOrd="1" destOrd="0" presId="urn:microsoft.com/office/officeart/2005/8/layout/pyramid1"/>
    <dgm:cxn modelId="{4E61C658-1BC6-42A6-897E-B8F58A6622D8}" srcId="{EC65FED3-BAD5-4B46-BA18-3837F6ACEB57}" destId="{DCCA94EE-6994-4032-81A1-C33A7E60FD4F}" srcOrd="0" destOrd="0" parTransId="{63032677-BE0B-4EA2-AECE-63695D9C99E2}" sibTransId="{B206D3C6-2628-4CFE-8404-09C253FEDD6D}"/>
    <dgm:cxn modelId="{BE7CEF5A-78C5-4875-93C5-127F7EC77937}" type="presOf" srcId="{9C7F534F-88B9-4092-B3C7-6F3FC7A134BA}" destId="{529F201F-E2AD-4C92-AAF0-9A601F61DB18}" srcOrd="0" destOrd="0" presId="urn:microsoft.com/office/officeart/2005/8/layout/pyramid1"/>
    <dgm:cxn modelId="{A5C9F79E-EDD1-4EA2-A3D2-6119108DC261}" type="presOf" srcId="{DCCA94EE-6994-4032-81A1-C33A7E60FD4F}" destId="{04953027-881B-4A17-8619-6F62AB5C8471}" srcOrd="0" destOrd="0" presId="urn:microsoft.com/office/officeart/2005/8/layout/pyramid1"/>
    <dgm:cxn modelId="{8EC11CB4-8A53-4944-8E02-D05EE01CEF2A}" type="presOf" srcId="{324EB90C-A688-4E9F-828F-D508D21587FC}" destId="{183EE9FB-75A1-42D0-B87A-D3A607BC2B02}" srcOrd="1" destOrd="0" presId="urn:microsoft.com/office/officeart/2005/8/layout/pyramid1"/>
    <dgm:cxn modelId="{8B52FFB5-9B87-4D76-88D7-5BFD7E278EB0}" type="presOf" srcId="{324EB90C-A688-4E9F-828F-D508D21587FC}" destId="{3F5488E6-3C49-44D2-8FD9-B8FEE5283C81}" srcOrd="0" destOrd="0" presId="urn:microsoft.com/office/officeart/2005/8/layout/pyramid1"/>
    <dgm:cxn modelId="{27B56DC8-0A24-47FC-8BEB-756A8AF97789}" srcId="{EC65FED3-BAD5-4B46-BA18-3837F6ACEB57}" destId="{9C7F534F-88B9-4092-B3C7-6F3FC7A134BA}" srcOrd="2" destOrd="0" parTransId="{77716F9F-257E-48E2-B1A7-D27C33422F94}" sibTransId="{84D542F0-F063-4C70-8008-0944A18AF43F}"/>
    <dgm:cxn modelId="{D37C5EF8-DD3D-4363-9416-312CFBB0ADD4}" type="presOf" srcId="{EC65FED3-BAD5-4B46-BA18-3837F6ACEB57}" destId="{EE58E278-9D8D-43AF-A1B2-990102873EDD}" srcOrd="0" destOrd="0" presId="urn:microsoft.com/office/officeart/2005/8/layout/pyramid1"/>
    <dgm:cxn modelId="{0E529456-F715-4B68-A2C2-45426DAB8A9F}" type="presParOf" srcId="{EE58E278-9D8D-43AF-A1B2-990102873EDD}" destId="{C27F9C33-BC10-4D44-A530-C4822A2BABDE}" srcOrd="0" destOrd="0" presId="urn:microsoft.com/office/officeart/2005/8/layout/pyramid1"/>
    <dgm:cxn modelId="{FEE4D31C-7AEB-4E76-AEF0-5262ADE362FF}" type="presParOf" srcId="{C27F9C33-BC10-4D44-A530-C4822A2BABDE}" destId="{04953027-881B-4A17-8619-6F62AB5C8471}" srcOrd="0" destOrd="0" presId="urn:microsoft.com/office/officeart/2005/8/layout/pyramid1"/>
    <dgm:cxn modelId="{415551E4-B03B-453F-83B6-ECA72C3FC6EF}" type="presParOf" srcId="{C27F9C33-BC10-4D44-A530-C4822A2BABDE}" destId="{5C8E7442-1D36-4CE2-BB82-325A092852B1}" srcOrd="1" destOrd="0" presId="urn:microsoft.com/office/officeart/2005/8/layout/pyramid1"/>
    <dgm:cxn modelId="{6C4526E3-1126-4BAD-9F4C-D145CB214C82}" type="presParOf" srcId="{EE58E278-9D8D-43AF-A1B2-990102873EDD}" destId="{CF54B5B5-D7D2-4AC1-8611-A3344E607F94}" srcOrd="1" destOrd="0" presId="urn:microsoft.com/office/officeart/2005/8/layout/pyramid1"/>
    <dgm:cxn modelId="{A64EF41F-646C-4765-8533-C1C61C43A21A}" type="presParOf" srcId="{CF54B5B5-D7D2-4AC1-8611-A3344E607F94}" destId="{3F5488E6-3C49-44D2-8FD9-B8FEE5283C81}" srcOrd="0" destOrd="0" presId="urn:microsoft.com/office/officeart/2005/8/layout/pyramid1"/>
    <dgm:cxn modelId="{DE523797-1A58-41EE-8EB0-34B71B2C5680}" type="presParOf" srcId="{CF54B5B5-D7D2-4AC1-8611-A3344E607F94}" destId="{183EE9FB-75A1-42D0-B87A-D3A607BC2B02}" srcOrd="1" destOrd="0" presId="urn:microsoft.com/office/officeart/2005/8/layout/pyramid1"/>
    <dgm:cxn modelId="{2AF5DDA3-AC58-42E3-BC46-E0DAF99CDB3B}" type="presParOf" srcId="{EE58E278-9D8D-43AF-A1B2-990102873EDD}" destId="{09156A1F-29C6-4C8A-8CD9-D6F7A261221E}" srcOrd="2" destOrd="0" presId="urn:microsoft.com/office/officeart/2005/8/layout/pyramid1"/>
    <dgm:cxn modelId="{56415773-8B79-4124-BC1D-C3F593FF3222}" type="presParOf" srcId="{09156A1F-29C6-4C8A-8CD9-D6F7A261221E}" destId="{529F201F-E2AD-4C92-AAF0-9A601F61DB18}" srcOrd="0" destOrd="0" presId="urn:microsoft.com/office/officeart/2005/8/layout/pyramid1"/>
    <dgm:cxn modelId="{F5CE6A92-CD8F-4152-ADDD-DC959EB57E2F}" type="presParOf" srcId="{09156A1F-29C6-4C8A-8CD9-D6F7A261221E}" destId="{24946328-4710-458D-85B9-BA0EB19D9C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C47C0-4132-482B-AF5C-1E563C6492D5}">
      <dsp:nvSpPr>
        <dsp:cNvPr id="0" name=""/>
        <dsp:cNvSpPr/>
      </dsp:nvSpPr>
      <dsp:spPr>
        <a:xfrm>
          <a:off x="295058" y="0"/>
          <a:ext cx="3344002" cy="19813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98C13-B51B-4C09-A5F4-7A92330CAD78}">
      <dsp:nvSpPr>
        <dsp:cNvPr id="0" name=""/>
        <dsp:cNvSpPr/>
      </dsp:nvSpPr>
      <dsp:spPr>
        <a:xfrm>
          <a:off x="4226" y="594404"/>
          <a:ext cx="1266294" cy="79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Data Exploration</a:t>
          </a:r>
          <a:endParaRPr lang="en-IN" sz="1400" kern="1200" dirty="0"/>
        </a:p>
      </dsp:txBody>
      <dsp:txXfrm>
        <a:off x="42915" y="633093"/>
        <a:ext cx="1188916" cy="715161"/>
      </dsp:txXfrm>
    </dsp:sp>
    <dsp:sp modelId="{13321FF4-8A89-423B-A45A-33874E3C6978}">
      <dsp:nvSpPr>
        <dsp:cNvPr id="0" name=""/>
        <dsp:cNvSpPr/>
      </dsp:nvSpPr>
      <dsp:spPr>
        <a:xfrm>
          <a:off x="1333912" y="594404"/>
          <a:ext cx="1266294" cy="79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Model Development</a:t>
          </a:r>
          <a:endParaRPr lang="en-IN" sz="1400" kern="1200" dirty="0"/>
        </a:p>
      </dsp:txBody>
      <dsp:txXfrm>
        <a:off x="1372601" y="633093"/>
        <a:ext cx="1188916" cy="715161"/>
      </dsp:txXfrm>
    </dsp:sp>
    <dsp:sp modelId="{65B61D4A-6ACC-4DA6-BF65-A3A47838B04C}">
      <dsp:nvSpPr>
        <dsp:cNvPr id="0" name=""/>
        <dsp:cNvSpPr/>
      </dsp:nvSpPr>
      <dsp:spPr>
        <a:xfrm>
          <a:off x="2663599" y="594404"/>
          <a:ext cx="1266294" cy="79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Interpretation</a:t>
          </a:r>
          <a:endParaRPr lang="en-IN" sz="1400" kern="1200" dirty="0"/>
        </a:p>
      </dsp:txBody>
      <dsp:txXfrm>
        <a:off x="2702288" y="633093"/>
        <a:ext cx="1188916" cy="71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7489C-0D8E-4ED4-860B-24DD0ABBD417}">
      <dsp:nvSpPr>
        <dsp:cNvPr id="0" name=""/>
        <dsp:cNvSpPr/>
      </dsp:nvSpPr>
      <dsp:spPr>
        <a:xfrm rot="5400000">
          <a:off x="-236180" y="238737"/>
          <a:ext cx="1574538" cy="1102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 rot="-5400000">
        <a:off x="1" y="553644"/>
        <a:ext cx="1102176" cy="472362"/>
      </dsp:txXfrm>
    </dsp:sp>
    <dsp:sp modelId="{9D100726-DAC1-4036-BA9B-CB10B97C0D85}">
      <dsp:nvSpPr>
        <dsp:cNvPr id="0" name=""/>
        <dsp:cNvSpPr/>
      </dsp:nvSpPr>
      <dsp:spPr>
        <a:xfrm rot="5400000">
          <a:off x="2030949" y="-926216"/>
          <a:ext cx="1023450" cy="28809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Exploratory Data Analysis</a:t>
          </a:r>
          <a:endParaRPr lang="en-IN" sz="2700" kern="1200" dirty="0"/>
        </a:p>
      </dsp:txBody>
      <dsp:txXfrm rot="-5400000">
        <a:off x="1102177" y="52517"/>
        <a:ext cx="2831035" cy="923528"/>
      </dsp:txXfrm>
    </dsp:sp>
    <dsp:sp modelId="{CA96D535-E5CB-401F-AFCD-FF8FC81D1A73}">
      <dsp:nvSpPr>
        <dsp:cNvPr id="0" name=""/>
        <dsp:cNvSpPr/>
      </dsp:nvSpPr>
      <dsp:spPr>
        <a:xfrm rot="5400000">
          <a:off x="-236180" y="1618935"/>
          <a:ext cx="1574538" cy="1102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 rot="-5400000">
        <a:off x="1" y="1933842"/>
        <a:ext cx="1102176" cy="472362"/>
      </dsp:txXfrm>
    </dsp:sp>
    <dsp:sp modelId="{3675CDC6-6D7A-4017-AA11-E3FD97FFAB42}">
      <dsp:nvSpPr>
        <dsp:cNvPr id="0" name=""/>
        <dsp:cNvSpPr/>
      </dsp:nvSpPr>
      <dsp:spPr>
        <a:xfrm rot="5400000">
          <a:off x="2030949" y="453981"/>
          <a:ext cx="1023450" cy="28809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Cleaning</a:t>
          </a:r>
          <a:endParaRPr lang="en-IN" sz="2700" kern="1200" dirty="0"/>
        </a:p>
      </dsp:txBody>
      <dsp:txXfrm rot="-5400000">
        <a:off x="1102177" y="1432715"/>
        <a:ext cx="2831035" cy="923528"/>
      </dsp:txXfrm>
    </dsp:sp>
    <dsp:sp modelId="{2DFD8D41-566A-45C4-B749-39BACD37DF12}">
      <dsp:nvSpPr>
        <dsp:cNvPr id="0" name=""/>
        <dsp:cNvSpPr/>
      </dsp:nvSpPr>
      <dsp:spPr>
        <a:xfrm rot="5400000">
          <a:off x="-236180" y="2999132"/>
          <a:ext cx="1574538" cy="1102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 rot="-5400000">
        <a:off x="1" y="3314039"/>
        <a:ext cx="1102176" cy="472362"/>
      </dsp:txXfrm>
    </dsp:sp>
    <dsp:sp modelId="{E4333962-1613-4557-9673-7D580840EBF3}">
      <dsp:nvSpPr>
        <dsp:cNvPr id="0" name=""/>
        <dsp:cNvSpPr/>
      </dsp:nvSpPr>
      <dsp:spPr>
        <a:xfrm rot="5400000">
          <a:off x="2030949" y="1834178"/>
          <a:ext cx="1023450" cy="28809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Feature Engineering</a:t>
          </a:r>
          <a:endParaRPr lang="en-IN" sz="2700" kern="1200" dirty="0"/>
        </a:p>
      </dsp:txBody>
      <dsp:txXfrm rot="-5400000">
        <a:off x="1102177" y="2812912"/>
        <a:ext cx="2831035" cy="923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3027-881B-4A17-8619-6F62AB5C8471}">
      <dsp:nvSpPr>
        <dsp:cNvPr id="0" name=""/>
        <dsp:cNvSpPr/>
      </dsp:nvSpPr>
      <dsp:spPr>
        <a:xfrm>
          <a:off x="1124470" y="0"/>
          <a:ext cx="1124469" cy="764309"/>
        </a:xfrm>
        <a:prstGeom prst="trapezoid">
          <a:avLst>
            <a:gd name="adj" fmla="val 735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Demographic</a:t>
          </a:r>
          <a:endParaRPr lang="en-IN" sz="1400" kern="1200" dirty="0"/>
        </a:p>
      </dsp:txBody>
      <dsp:txXfrm>
        <a:off x="1124470" y="0"/>
        <a:ext cx="1124469" cy="764309"/>
      </dsp:txXfrm>
    </dsp:sp>
    <dsp:sp modelId="{3F5488E6-3C49-44D2-8FD9-B8FEE5283C81}">
      <dsp:nvSpPr>
        <dsp:cNvPr id="0" name=""/>
        <dsp:cNvSpPr/>
      </dsp:nvSpPr>
      <dsp:spPr>
        <a:xfrm>
          <a:off x="562235" y="764309"/>
          <a:ext cx="2248939" cy="764309"/>
        </a:xfrm>
        <a:prstGeom prst="trapezoid">
          <a:avLst>
            <a:gd name="adj" fmla="val 735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Geographic</a:t>
          </a:r>
          <a:endParaRPr lang="en-IN" sz="1400" kern="1200" dirty="0"/>
        </a:p>
      </dsp:txBody>
      <dsp:txXfrm>
        <a:off x="955799" y="764309"/>
        <a:ext cx="1461811" cy="764309"/>
      </dsp:txXfrm>
    </dsp:sp>
    <dsp:sp modelId="{529F201F-E2AD-4C92-AAF0-9A601F61DB18}">
      <dsp:nvSpPr>
        <dsp:cNvPr id="0" name=""/>
        <dsp:cNvSpPr/>
      </dsp:nvSpPr>
      <dsp:spPr>
        <a:xfrm>
          <a:off x="0" y="1528618"/>
          <a:ext cx="3373410" cy="764309"/>
        </a:xfrm>
        <a:prstGeom prst="trapezoid">
          <a:avLst>
            <a:gd name="adj" fmla="val 735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Behavioral(RFM)</a:t>
          </a:r>
          <a:endParaRPr lang="en-IN" sz="1400" kern="1200" dirty="0"/>
        </a:p>
      </dsp:txBody>
      <dsp:txXfrm>
        <a:off x="590346" y="1528618"/>
        <a:ext cx="2192716" cy="76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58751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				</a:t>
            </a:r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747638" y="1675326"/>
            <a:ext cx="3313726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Interpretation</a:t>
            </a:r>
            <a:endParaRPr lang="en-US" b="1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3234"/>
            <a:ext cx="9191402" cy="62668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3502406" y="32487"/>
            <a:ext cx="186623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projects goal is to identify the most valuable customers of </a:t>
            </a:r>
            <a:r>
              <a:rPr lang="en-IN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Sprocket Central Pty Ltd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1953570"/>
            <a:ext cx="4134600" cy="1233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helps in targeted marketing towards the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Optimize resource allocation favoring most profitable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analysis is conducted in three phases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1026" name="Picture 2" descr="How to Reach Out to Potential Customers">
            <a:extLst>
              <a:ext uri="{FF2B5EF4-FFF2-40B4-BE49-F238E27FC236}">
                <a16:creationId xmlns:a16="http://schemas.microsoft.com/office/drawing/2014/main" id="{CE6F4DA7-DF97-43C4-BBE2-D7E5078F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54" y="1953570"/>
            <a:ext cx="3934121" cy="295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E3456BC-6787-4D8E-925B-2BF8BA1A3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10033"/>
              </p:ext>
            </p:extLst>
          </p:nvPr>
        </p:nvGraphicFramePr>
        <p:xfrm>
          <a:off x="440386" y="3162151"/>
          <a:ext cx="3934120" cy="198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D1BF97-AC89-4E20-B190-D6F91915E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273329"/>
              </p:ext>
            </p:extLst>
          </p:nvPr>
        </p:nvGraphicFramePr>
        <p:xfrm>
          <a:off x="2279081" y="259663"/>
          <a:ext cx="3983173" cy="4340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4397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57209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3287662" y="79689"/>
            <a:ext cx="2254157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322285" y="831441"/>
            <a:ext cx="649942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data exploration Phases and project cycle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41979" y="1607110"/>
            <a:ext cx="8802021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Merge datasets (transactions, customer)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Conducting an </a:t>
            </a:r>
            <a:r>
              <a:rPr lang="en-US" b="1" dirty="0"/>
              <a:t>exploratory data analysis </a:t>
            </a:r>
            <a:r>
              <a:rPr lang="en-US" dirty="0"/>
              <a:t>for understanding </a:t>
            </a:r>
            <a:r>
              <a:rPr lang="en-US" b="1" dirty="0"/>
              <a:t>customer demographic and geographic distributions</a:t>
            </a:r>
            <a:r>
              <a:rPr lang="en-US" dirty="0"/>
              <a:t>. This can be achieved through distribution plots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Remove cancelled orders, “Default”, “Country” columns.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.</a:t>
            </a:r>
            <a:r>
              <a:rPr lang="en-US" b="1" dirty="0"/>
              <a:t>Correct values </a:t>
            </a:r>
            <a:r>
              <a:rPr lang="en-US" dirty="0"/>
              <a:t>in the columns “gender”, “state”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4D6505-B0AF-4FC4-A9FF-78F23623B92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0B0A8-6062-42D4-A7C3-F65CEA03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194" y="1258156"/>
            <a:ext cx="7083151" cy="29845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Add new feature profit = ‘list price’  – ‘standard cost’,  extract ‘age’ from ‘DOB’.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Obtain ‘Recency’, ‘Frequency’ and ‘Monetary’ attributes from ‘Transaction date’, ‘list price’ and ‘standard cost’.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Feature transformation, categorical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84272-A4A1-444F-9EBC-614470A75113}"/>
              </a:ext>
            </a:extLst>
          </p:cNvPr>
          <p:cNvSpPr/>
          <p:nvPr/>
        </p:nvSpPr>
        <p:spPr>
          <a:xfrm>
            <a:off x="2424546" y="260124"/>
            <a:ext cx="3754581" cy="523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Feature Engineering</a:t>
            </a:r>
            <a:endParaRPr kumimoji="0" lang="en-IN" sz="2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6899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3B74CD-AF9F-477A-87B6-02557D9CF347}"/>
              </a:ext>
            </a:extLst>
          </p:cNvPr>
          <p:cNvSpPr/>
          <p:nvPr/>
        </p:nvSpPr>
        <p:spPr>
          <a:xfrm>
            <a:off x="231287" y="2306563"/>
            <a:ext cx="4045525" cy="32008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                    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Segmentation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9" name="Shape 88"/>
          <p:cNvSpPr/>
          <p:nvPr/>
        </p:nvSpPr>
        <p:spPr>
          <a:xfrm>
            <a:off x="-23701" y="-8361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77" y="9017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			</a:t>
            </a:r>
            <a:r>
              <a:rPr dirty="0"/>
              <a:t>Model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4DC28-D6D1-4C65-865B-CEB75C826014}"/>
              </a:ext>
            </a:extLst>
          </p:cNvPr>
          <p:cNvSpPr txBox="1"/>
          <p:nvPr/>
        </p:nvSpPr>
        <p:spPr>
          <a:xfrm>
            <a:off x="460531" y="1371538"/>
            <a:ext cx="3469146" cy="716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solidFill>
                  <a:srgbClr val="333333"/>
                </a:solidFill>
                <a:latin typeface="Open Sans" panose="020B0606030504020204" pitchFamily="34" charset="0"/>
              </a:rPr>
              <a:t>Customer segmentation through RFM(Recency, frequency, </a:t>
            </a:r>
            <a:r>
              <a:rPr lang="en-US" sz="1200" b="1" dirty="0" err="1">
                <a:solidFill>
                  <a:srgbClr val="333333"/>
                </a:solidFill>
                <a:latin typeface="Open Sans" panose="020B0606030504020204" pitchFamily="34" charset="0"/>
              </a:rPr>
              <a:t>Monetory</a:t>
            </a:r>
            <a:r>
              <a:rPr lang="en-US" sz="1200" b="1" dirty="0">
                <a:solidFill>
                  <a:srgbClr val="333333"/>
                </a:solidFill>
                <a:latin typeface="Open Sans" panose="020B0606030504020204" pitchFamily="34" charset="0"/>
              </a:rPr>
              <a:t>) analysis and K-means clustering</a:t>
            </a:r>
            <a:endParaRPr lang="en-US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7A50F-B028-4D36-869E-95DDD5EFBA29}"/>
              </a:ext>
            </a:extLst>
          </p:cNvPr>
          <p:cNvCxnSpPr/>
          <p:nvPr/>
        </p:nvCxnSpPr>
        <p:spPr>
          <a:xfrm flipV="1">
            <a:off x="4634345" y="1801091"/>
            <a:ext cx="0" cy="229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69911E-0969-492C-A172-8D50D09DD250}"/>
              </a:ext>
            </a:extLst>
          </p:cNvPr>
          <p:cNvCxnSpPr/>
          <p:nvPr/>
        </p:nvCxnSpPr>
        <p:spPr>
          <a:xfrm>
            <a:off x="4634345" y="4094018"/>
            <a:ext cx="2916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50B2B5F-4430-44A6-A450-F9F09772C900}"/>
              </a:ext>
            </a:extLst>
          </p:cNvPr>
          <p:cNvSpPr/>
          <p:nvPr/>
        </p:nvSpPr>
        <p:spPr>
          <a:xfrm>
            <a:off x="5347162" y="2147774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042218-6F38-46E2-AB2D-82D5D50DF828}"/>
              </a:ext>
            </a:extLst>
          </p:cNvPr>
          <p:cNvSpPr/>
          <p:nvPr/>
        </p:nvSpPr>
        <p:spPr>
          <a:xfrm>
            <a:off x="5541818" y="2223654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6343C20-2862-4ACD-8F25-D305835E2DA9}"/>
              </a:ext>
            </a:extLst>
          </p:cNvPr>
          <p:cNvSpPr/>
          <p:nvPr/>
        </p:nvSpPr>
        <p:spPr>
          <a:xfrm>
            <a:off x="5019503" y="2356622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8E46651-6A5C-4DD4-8A61-2A7ECC61B33D}"/>
              </a:ext>
            </a:extLst>
          </p:cNvPr>
          <p:cNvSpPr/>
          <p:nvPr/>
        </p:nvSpPr>
        <p:spPr>
          <a:xfrm>
            <a:off x="5083232" y="2634920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9006D1A-FA0D-4EAD-923E-E8565C8C2222}"/>
              </a:ext>
            </a:extLst>
          </p:cNvPr>
          <p:cNvSpPr/>
          <p:nvPr/>
        </p:nvSpPr>
        <p:spPr>
          <a:xfrm>
            <a:off x="5548745" y="2216727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6C4796B-6100-4C26-A6DB-C705EEE112AD}"/>
              </a:ext>
            </a:extLst>
          </p:cNvPr>
          <p:cNvSpPr/>
          <p:nvPr/>
        </p:nvSpPr>
        <p:spPr>
          <a:xfrm>
            <a:off x="5816829" y="2237435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3DCE6AB-C723-4B80-BA35-1D533629AB81}"/>
              </a:ext>
            </a:extLst>
          </p:cNvPr>
          <p:cNvSpPr/>
          <p:nvPr/>
        </p:nvSpPr>
        <p:spPr>
          <a:xfrm>
            <a:off x="6023957" y="2500811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35E093-F268-438C-B645-8AD43DD3000C}"/>
              </a:ext>
            </a:extLst>
          </p:cNvPr>
          <p:cNvSpPr/>
          <p:nvPr/>
        </p:nvSpPr>
        <p:spPr>
          <a:xfrm>
            <a:off x="5793970" y="268063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C97A155C-E484-40BF-997F-0737ACA216AF}"/>
              </a:ext>
            </a:extLst>
          </p:cNvPr>
          <p:cNvSpPr/>
          <p:nvPr/>
        </p:nvSpPr>
        <p:spPr>
          <a:xfrm>
            <a:off x="5976157" y="2833952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7DF4906-B1F0-48FC-918C-8DE9E2CE477B}"/>
              </a:ext>
            </a:extLst>
          </p:cNvPr>
          <p:cNvSpPr/>
          <p:nvPr/>
        </p:nvSpPr>
        <p:spPr>
          <a:xfrm>
            <a:off x="5347852" y="2366355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A5CAD35-B95B-4005-BB95-2A29616A6D4A}"/>
              </a:ext>
            </a:extLst>
          </p:cNvPr>
          <p:cNvSpPr/>
          <p:nvPr/>
        </p:nvSpPr>
        <p:spPr>
          <a:xfrm>
            <a:off x="5248449" y="294432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74D382-6A2C-4998-A6D8-D725BAB57247}"/>
              </a:ext>
            </a:extLst>
          </p:cNvPr>
          <p:cNvSpPr/>
          <p:nvPr/>
        </p:nvSpPr>
        <p:spPr>
          <a:xfrm>
            <a:off x="5622863" y="2889151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8A1D5ED-CFB3-486C-8D84-51223F96215C}"/>
              </a:ext>
            </a:extLst>
          </p:cNvPr>
          <p:cNvSpPr/>
          <p:nvPr/>
        </p:nvSpPr>
        <p:spPr>
          <a:xfrm>
            <a:off x="5299362" y="2687783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2D60890-25A0-4E59-AE71-74B19EDE566E}"/>
              </a:ext>
            </a:extLst>
          </p:cNvPr>
          <p:cNvSpPr/>
          <p:nvPr/>
        </p:nvSpPr>
        <p:spPr>
          <a:xfrm>
            <a:off x="5368635" y="310341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034F3FF-32BE-4C7E-8198-BF070BD5230F}"/>
              </a:ext>
            </a:extLst>
          </p:cNvPr>
          <p:cNvSpPr/>
          <p:nvPr/>
        </p:nvSpPr>
        <p:spPr>
          <a:xfrm>
            <a:off x="5467002" y="2680093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61CE9A-CA1D-4613-8E0B-B737214C4BBE}"/>
              </a:ext>
            </a:extLst>
          </p:cNvPr>
          <p:cNvSpPr/>
          <p:nvPr/>
        </p:nvSpPr>
        <p:spPr>
          <a:xfrm>
            <a:off x="5203071" y="2616325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DF75355-1FD8-4D5B-9EEC-390C10C1853E}"/>
              </a:ext>
            </a:extLst>
          </p:cNvPr>
          <p:cNvSpPr/>
          <p:nvPr/>
        </p:nvSpPr>
        <p:spPr>
          <a:xfrm>
            <a:off x="5394960" y="294476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14F12DB-DC3C-4D76-8677-3B652EDCAE1E}"/>
              </a:ext>
            </a:extLst>
          </p:cNvPr>
          <p:cNvSpPr/>
          <p:nvPr/>
        </p:nvSpPr>
        <p:spPr>
          <a:xfrm>
            <a:off x="5512030" y="2764460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08D3DF0-4833-4321-824E-017AF4BCA321}"/>
              </a:ext>
            </a:extLst>
          </p:cNvPr>
          <p:cNvSpPr/>
          <p:nvPr/>
        </p:nvSpPr>
        <p:spPr>
          <a:xfrm>
            <a:off x="5664430" y="2916860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5D99E3-0834-48BD-8721-A2DE754FBB82}"/>
              </a:ext>
            </a:extLst>
          </p:cNvPr>
          <p:cNvSpPr/>
          <p:nvPr/>
        </p:nvSpPr>
        <p:spPr>
          <a:xfrm>
            <a:off x="5367944" y="3473455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D1E7D48-61EF-4865-A6E9-2E3BB6AC1BEF}"/>
              </a:ext>
            </a:extLst>
          </p:cNvPr>
          <p:cNvSpPr/>
          <p:nvPr/>
        </p:nvSpPr>
        <p:spPr>
          <a:xfrm>
            <a:off x="5009805" y="3291807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E93F637-07B1-435C-A7E5-F2D99B9CC2A7}"/>
              </a:ext>
            </a:extLst>
          </p:cNvPr>
          <p:cNvSpPr/>
          <p:nvPr/>
        </p:nvSpPr>
        <p:spPr>
          <a:xfrm>
            <a:off x="6121630" y="3374060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1B90BF1-E51D-424C-A681-B542F91E31A5}"/>
              </a:ext>
            </a:extLst>
          </p:cNvPr>
          <p:cNvSpPr/>
          <p:nvPr/>
        </p:nvSpPr>
        <p:spPr>
          <a:xfrm>
            <a:off x="4805447" y="2778316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8851A00-F25B-47F0-9734-0CDF653C790A}"/>
              </a:ext>
            </a:extLst>
          </p:cNvPr>
          <p:cNvSpPr/>
          <p:nvPr/>
        </p:nvSpPr>
        <p:spPr>
          <a:xfrm>
            <a:off x="5036128" y="2840183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CCB0E64-2232-45CB-B988-7E5F22F954F8}"/>
              </a:ext>
            </a:extLst>
          </p:cNvPr>
          <p:cNvSpPr/>
          <p:nvPr/>
        </p:nvSpPr>
        <p:spPr>
          <a:xfrm>
            <a:off x="5191298" y="2324638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38F3FF6-6FD5-4AAB-B954-CFB4F3B50D66}"/>
              </a:ext>
            </a:extLst>
          </p:cNvPr>
          <p:cNvSpPr/>
          <p:nvPr/>
        </p:nvSpPr>
        <p:spPr>
          <a:xfrm>
            <a:off x="5324303" y="2661422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FA7CB03-148E-4414-860E-2CA87201CE92}"/>
              </a:ext>
            </a:extLst>
          </p:cNvPr>
          <p:cNvSpPr/>
          <p:nvPr/>
        </p:nvSpPr>
        <p:spPr>
          <a:xfrm>
            <a:off x="5476703" y="2813822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6FC5677-4924-4A65-80A0-17A24C9C17F1}"/>
              </a:ext>
            </a:extLst>
          </p:cNvPr>
          <p:cNvSpPr/>
          <p:nvPr/>
        </p:nvSpPr>
        <p:spPr>
          <a:xfrm>
            <a:off x="4986945" y="3029438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044194E-3029-439F-8C09-70BFC92B39D5}"/>
              </a:ext>
            </a:extLst>
          </p:cNvPr>
          <p:cNvSpPr/>
          <p:nvPr/>
        </p:nvSpPr>
        <p:spPr>
          <a:xfrm>
            <a:off x="5781503" y="3118622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680CC44-FAC7-4AC6-90B9-F38BDCBC6AF2}"/>
              </a:ext>
            </a:extLst>
          </p:cNvPr>
          <p:cNvSpPr/>
          <p:nvPr/>
        </p:nvSpPr>
        <p:spPr>
          <a:xfrm>
            <a:off x="5933903" y="3271022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8D556EA-D852-4F27-9051-5574522D8C63}"/>
              </a:ext>
            </a:extLst>
          </p:cNvPr>
          <p:cNvSpPr/>
          <p:nvPr/>
        </p:nvSpPr>
        <p:spPr>
          <a:xfrm>
            <a:off x="6086303" y="3423422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4680C77-EBDA-4258-81D6-F814FAB20532}"/>
              </a:ext>
            </a:extLst>
          </p:cNvPr>
          <p:cNvSpPr/>
          <p:nvPr/>
        </p:nvSpPr>
        <p:spPr>
          <a:xfrm>
            <a:off x="4772890" y="297124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1FAF130-0856-4996-AF2C-C8C3143A52CC}"/>
              </a:ext>
            </a:extLst>
          </p:cNvPr>
          <p:cNvSpPr/>
          <p:nvPr/>
        </p:nvSpPr>
        <p:spPr>
          <a:xfrm>
            <a:off x="4922520" y="2980078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EA1B18-5D45-46D8-BD68-0943CD086309}"/>
              </a:ext>
            </a:extLst>
          </p:cNvPr>
          <p:cNvSpPr/>
          <p:nvPr/>
        </p:nvSpPr>
        <p:spPr>
          <a:xfrm>
            <a:off x="5074920" y="3132478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8D54E38-39BE-4B6F-9EDE-25E8729BC2C6}"/>
              </a:ext>
            </a:extLst>
          </p:cNvPr>
          <p:cNvSpPr/>
          <p:nvPr/>
        </p:nvSpPr>
        <p:spPr>
          <a:xfrm>
            <a:off x="5400849" y="309672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FAA01F5-8974-45CF-81B8-60A4267367CD}"/>
              </a:ext>
            </a:extLst>
          </p:cNvPr>
          <p:cNvSpPr/>
          <p:nvPr/>
        </p:nvSpPr>
        <p:spPr>
          <a:xfrm>
            <a:off x="5171903" y="336446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85DC9FB-A466-4B89-BFCD-AA7BDDBBB69C}"/>
              </a:ext>
            </a:extLst>
          </p:cNvPr>
          <p:cNvSpPr/>
          <p:nvPr/>
        </p:nvSpPr>
        <p:spPr>
          <a:xfrm>
            <a:off x="5705649" y="3401529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411784E-9851-4BA4-A710-C3152B67C790}"/>
              </a:ext>
            </a:extLst>
          </p:cNvPr>
          <p:cNvSpPr/>
          <p:nvPr/>
        </p:nvSpPr>
        <p:spPr>
          <a:xfrm>
            <a:off x="6036769" y="2964894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DF7BAC1-E59B-4A42-9A9E-DC82D68FD44A}"/>
              </a:ext>
            </a:extLst>
          </p:cNvPr>
          <p:cNvSpPr/>
          <p:nvPr/>
        </p:nvSpPr>
        <p:spPr>
          <a:xfrm>
            <a:off x="5571604" y="3663320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251CBB7-7C0C-403A-8639-60F157B9EBA1}"/>
              </a:ext>
            </a:extLst>
          </p:cNvPr>
          <p:cNvSpPr/>
          <p:nvPr/>
        </p:nvSpPr>
        <p:spPr>
          <a:xfrm>
            <a:off x="5771110" y="3719393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585E2A1C-5666-4934-9608-9A1D8CED437A}"/>
              </a:ext>
            </a:extLst>
          </p:cNvPr>
          <p:cNvSpPr/>
          <p:nvPr/>
        </p:nvSpPr>
        <p:spPr>
          <a:xfrm>
            <a:off x="6046817" y="3865401"/>
            <a:ext cx="45719" cy="45719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92C3CF2-79B9-40DF-970F-C864C067809B}"/>
              </a:ext>
            </a:extLst>
          </p:cNvPr>
          <p:cNvSpPr/>
          <p:nvPr/>
        </p:nvSpPr>
        <p:spPr>
          <a:xfrm>
            <a:off x="4863636" y="1972365"/>
            <a:ext cx="962890" cy="935420"/>
          </a:xfrm>
          <a:prstGeom prst="donut">
            <a:avLst>
              <a:gd name="adj" fmla="val 5005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8DDE048-4094-476B-9AAC-F593CD9C4389}"/>
              </a:ext>
            </a:extLst>
          </p:cNvPr>
          <p:cNvSpPr/>
          <p:nvPr/>
        </p:nvSpPr>
        <p:spPr>
          <a:xfrm>
            <a:off x="4640753" y="2873797"/>
            <a:ext cx="962890" cy="935420"/>
          </a:xfrm>
          <a:prstGeom prst="donut">
            <a:avLst>
              <a:gd name="adj" fmla="val 500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07109B90-6525-4515-A562-E9C835263271}"/>
              </a:ext>
            </a:extLst>
          </p:cNvPr>
          <p:cNvSpPr/>
          <p:nvPr/>
        </p:nvSpPr>
        <p:spPr>
          <a:xfrm>
            <a:off x="5638279" y="2783742"/>
            <a:ext cx="962890" cy="935420"/>
          </a:xfrm>
          <a:prstGeom prst="donut">
            <a:avLst>
              <a:gd name="adj" fmla="val 500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785C1C-04C8-4DC6-98B3-3B5ABA4F77C6}"/>
              </a:ext>
            </a:extLst>
          </p:cNvPr>
          <p:cNvSpPr txBox="1"/>
          <p:nvPr/>
        </p:nvSpPr>
        <p:spPr>
          <a:xfrm>
            <a:off x="4100778" y="1503620"/>
            <a:ext cx="1366223" cy="291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solidFill>
                  <a:srgbClr val="333333"/>
                </a:solidFill>
                <a:latin typeface="Open Sans" panose="020B0606030504020204" pitchFamily="34" charset="0"/>
              </a:rPr>
              <a:t>Frequent</a:t>
            </a:r>
            <a:endParaRPr 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EBF127-F3B8-4EA2-98E8-02B493291C18}"/>
              </a:ext>
            </a:extLst>
          </p:cNvPr>
          <p:cNvSpPr txBox="1"/>
          <p:nvPr/>
        </p:nvSpPr>
        <p:spPr>
          <a:xfrm>
            <a:off x="6767779" y="4131236"/>
            <a:ext cx="886166" cy="291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solidFill>
                  <a:srgbClr val="333333"/>
                </a:solidFill>
                <a:latin typeface="Open Sans" panose="020B0606030504020204" pitchFamily="34" charset="0"/>
              </a:rPr>
              <a:t>Recent</a:t>
            </a:r>
            <a:endParaRPr lang="en-US" sz="1200" b="1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674A31B-B32E-485D-8CCE-15E817DCC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106003"/>
              </p:ext>
            </p:extLst>
          </p:nvPr>
        </p:nvGraphicFramePr>
        <p:xfrm>
          <a:off x="518418" y="2741796"/>
          <a:ext cx="3373410" cy="229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D1CC41-C1C4-4508-B15F-5AA1E223D116}"/>
              </a:ext>
            </a:extLst>
          </p:cNvPr>
          <p:cNvSpPr/>
          <p:nvPr/>
        </p:nvSpPr>
        <p:spPr>
          <a:xfrm>
            <a:off x="3022929" y="306897"/>
            <a:ext cx="2341418" cy="30777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333333"/>
                </a:solidFill>
                <a:latin typeface="Open Sans" panose="020B0606030504020204" pitchFamily="34" charset="0"/>
              </a:rPr>
              <a:t>Customer segmentation</a:t>
            </a: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1476777" y="1591904"/>
            <a:ext cx="309230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pic>
        <p:nvPicPr>
          <p:cNvPr id="5122" name="Picture 2" descr="AI meets marketing segmentation models | by Jan Teichmann | Towards Data  Science">
            <a:extLst>
              <a:ext uri="{FF2B5EF4-FFF2-40B4-BE49-F238E27FC236}">
                <a16:creationId xmlns:a16="http://schemas.microsoft.com/office/drawing/2014/main" id="{62C42609-CF6E-4AD5-B033-DDD4E677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09" y="1591904"/>
            <a:ext cx="6831825" cy="18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4A7BF-BE75-4433-9A65-61D95876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77" y="1640393"/>
            <a:ext cx="2719938" cy="1968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D2C3A-4B65-4F9D-B4AC-27CAAF12F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054" y="1640393"/>
            <a:ext cx="1661304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278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-11201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643426" y="61783"/>
            <a:ext cx="4477811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US" dirty="0"/>
              <a:t> and Reporting</a:t>
            </a:r>
            <a:endParaRPr dirty="0"/>
          </a:p>
        </p:txBody>
      </p:sp>
      <p:pic>
        <p:nvPicPr>
          <p:cNvPr id="3074" name="Picture 2" descr="Ways to help your Business reach out to Millions">
            <a:extLst>
              <a:ext uri="{FF2B5EF4-FFF2-40B4-BE49-F238E27FC236}">
                <a16:creationId xmlns:a16="http://schemas.microsoft.com/office/drawing/2014/main" id="{0B531EDF-2878-4445-BB25-8901AC0BD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779" y="2182091"/>
            <a:ext cx="3922915" cy="28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D9FC1-E65C-407A-8EA2-5B49C9A6875A}"/>
              </a:ext>
            </a:extLst>
          </p:cNvPr>
          <p:cNvSpPr txBox="1"/>
          <p:nvPr/>
        </p:nvSpPr>
        <p:spPr>
          <a:xfrm>
            <a:off x="2471641" y="1833086"/>
            <a:ext cx="2003378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Matplotlib,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Power BI</a:t>
            </a:r>
            <a:endParaRPr lang="en-IN" b="1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256</Words>
  <Application>Microsoft Office PowerPoint</Application>
  <PresentationFormat>On-screen Show 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Vishwanath Reddy</cp:lastModifiedBy>
  <cp:revision>104</cp:revision>
  <dcterms:modified xsi:type="dcterms:W3CDTF">2021-10-25T14:58:14Z</dcterms:modified>
</cp:coreProperties>
</file>