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24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4FA58C-1CE4-4B07-BB9F-083A9528394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C5C434E-9ED9-4E32-BACE-4A68A12D916F}">
      <dgm:prSet phldrT="[Text]"/>
      <dgm:spPr/>
      <dgm:t>
        <a:bodyPr/>
        <a:lstStyle/>
        <a:p>
          <a:r>
            <a:rPr lang="en-IN" b="0" i="0" dirty="0"/>
            <a:t>Data Exploration</a:t>
          </a:r>
          <a:endParaRPr lang="en-IN" dirty="0"/>
        </a:p>
      </dgm:t>
    </dgm:pt>
    <dgm:pt modelId="{C29712F6-0BEA-4A47-8699-0BF53E51CFDC}" type="parTrans" cxnId="{2F25FFD8-B1E5-43B0-9308-232396FA4E66}">
      <dgm:prSet/>
      <dgm:spPr/>
      <dgm:t>
        <a:bodyPr/>
        <a:lstStyle/>
        <a:p>
          <a:endParaRPr lang="en-IN"/>
        </a:p>
      </dgm:t>
    </dgm:pt>
    <dgm:pt modelId="{669B1844-F2FB-4CC6-93B3-72AE02F4F346}" type="sibTrans" cxnId="{2F25FFD8-B1E5-43B0-9308-232396FA4E66}">
      <dgm:prSet/>
      <dgm:spPr/>
      <dgm:t>
        <a:bodyPr/>
        <a:lstStyle/>
        <a:p>
          <a:endParaRPr lang="en-IN"/>
        </a:p>
      </dgm:t>
    </dgm:pt>
    <dgm:pt modelId="{579B1BE1-F11A-49B9-9738-E460065481D2}">
      <dgm:prSet phldrT="[Text]"/>
      <dgm:spPr/>
      <dgm:t>
        <a:bodyPr/>
        <a:lstStyle/>
        <a:p>
          <a:r>
            <a:rPr lang="en-IN" b="0" i="0" dirty="0"/>
            <a:t>Model Development</a:t>
          </a:r>
          <a:endParaRPr lang="en-IN" dirty="0"/>
        </a:p>
      </dgm:t>
    </dgm:pt>
    <dgm:pt modelId="{42A19BA2-159D-4F8B-A3EE-1646A5EBE11B}" type="parTrans" cxnId="{E900D474-F652-4718-A445-657AFB84C391}">
      <dgm:prSet/>
      <dgm:spPr/>
      <dgm:t>
        <a:bodyPr/>
        <a:lstStyle/>
        <a:p>
          <a:endParaRPr lang="en-IN"/>
        </a:p>
      </dgm:t>
    </dgm:pt>
    <dgm:pt modelId="{193457A0-1ADF-44AB-86F7-89D6B241A099}" type="sibTrans" cxnId="{E900D474-F652-4718-A445-657AFB84C391}">
      <dgm:prSet/>
      <dgm:spPr/>
      <dgm:t>
        <a:bodyPr/>
        <a:lstStyle/>
        <a:p>
          <a:endParaRPr lang="en-IN"/>
        </a:p>
      </dgm:t>
    </dgm:pt>
    <dgm:pt modelId="{FB697634-D804-46BE-9713-ACF990ED0315}">
      <dgm:prSet phldrT="[Text]"/>
      <dgm:spPr/>
      <dgm:t>
        <a:bodyPr/>
        <a:lstStyle/>
        <a:p>
          <a:r>
            <a:rPr lang="en-IN" b="0" i="0" dirty="0"/>
            <a:t>Interpretation</a:t>
          </a:r>
          <a:endParaRPr lang="en-IN" dirty="0"/>
        </a:p>
      </dgm:t>
    </dgm:pt>
    <dgm:pt modelId="{A452B7A1-69D2-4E56-A07D-7AA71A25B891}" type="parTrans" cxnId="{89763FE2-B162-40F4-9483-19F03EA0634D}">
      <dgm:prSet/>
      <dgm:spPr/>
      <dgm:t>
        <a:bodyPr/>
        <a:lstStyle/>
        <a:p>
          <a:endParaRPr lang="en-IN"/>
        </a:p>
      </dgm:t>
    </dgm:pt>
    <dgm:pt modelId="{4E325943-1F81-4E0A-A02D-9EF2FA5D2874}" type="sibTrans" cxnId="{89763FE2-B162-40F4-9483-19F03EA0634D}">
      <dgm:prSet/>
      <dgm:spPr/>
      <dgm:t>
        <a:bodyPr/>
        <a:lstStyle/>
        <a:p>
          <a:endParaRPr lang="en-IN"/>
        </a:p>
      </dgm:t>
    </dgm:pt>
    <dgm:pt modelId="{CA93DB6A-CAE9-4C33-A28B-A2CF34631D54}" type="pres">
      <dgm:prSet presAssocID="{E64FA58C-1CE4-4B07-BB9F-083A9528394E}" presName="CompostProcess" presStyleCnt="0">
        <dgm:presLayoutVars>
          <dgm:dir/>
          <dgm:resizeHandles val="exact"/>
        </dgm:presLayoutVars>
      </dgm:prSet>
      <dgm:spPr/>
    </dgm:pt>
    <dgm:pt modelId="{196C47C0-4132-482B-AF5C-1E563C6492D5}" type="pres">
      <dgm:prSet presAssocID="{E64FA58C-1CE4-4B07-BB9F-083A9528394E}" presName="arrow" presStyleLbl="bgShp" presStyleIdx="0" presStyleCnt="1"/>
      <dgm:spPr/>
    </dgm:pt>
    <dgm:pt modelId="{797B2BB6-4C88-425E-89F9-B8D792E87B97}" type="pres">
      <dgm:prSet presAssocID="{E64FA58C-1CE4-4B07-BB9F-083A9528394E}" presName="linearProcess" presStyleCnt="0"/>
      <dgm:spPr/>
    </dgm:pt>
    <dgm:pt modelId="{B1C98C13-B51B-4C09-A5F4-7A92330CAD78}" type="pres">
      <dgm:prSet presAssocID="{EC5C434E-9ED9-4E32-BACE-4A68A12D916F}" presName="textNode" presStyleLbl="node1" presStyleIdx="0" presStyleCnt="3">
        <dgm:presLayoutVars>
          <dgm:bulletEnabled val="1"/>
        </dgm:presLayoutVars>
      </dgm:prSet>
      <dgm:spPr/>
    </dgm:pt>
    <dgm:pt modelId="{982A76E6-7D1D-4B90-8664-D684F53FA02B}" type="pres">
      <dgm:prSet presAssocID="{669B1844-F2FB-4CC6-93B3-72AE02F4F346}" presName="sibTrans" presStyleCnt="0"/>
      <dgm:spPr/>
    </dgm:pt>
    <dgm:pt modelId="{13321FF4-8A89-423B-A45A-33874E3C6978}" type="pres">
      <dgm:prSet presAssocID="{579B1BE1-F11A-49B9-9738-E460065481D2}" presName="textNode" presStyleLbl="node1" presStyleIdx="1" presStyleCnt="3">
        <dgm:presLayoutVars>
          <dgm:bulletEnabled val="1"/>
        </dgm:presLayoutVars>
      </dgm:prSet>
      <dgm:spPr/>
    </dgm:pt>
    <dgm:pt modelId="{DE12EC3F-8E97-4A6F-B47E-37879D26050D}" type="pres">
      <dgm:prSet presAssocID="{193457A0-1ADF-44AB-86F7-89D6B241A099}" presName="sibTrans" presStyleCnt="0"/>
      <dgm:spPr/>
    </dgm:pt>
    <dgm:pt modelId="{65B61D4A-6ACC-4DA6-BF65-A3A47838B04C}" type="pres">
      <dgm:prSet presAssocID="{FB697634-D804-46BE-9713-ACF990ED0315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A00BA215-68E1-4088-8BD5-F35199890FBA}" type="presOf" srcId="{FB697634-D804-46BE-9713-ACF990ED0315}" destId="{65B61D4A-6ACC-4DA6-BF65-A3A47838B04C}" srcOrd="0" destOrd="0" presId="urn:microsoft.com/office/officeart/2005/8/layout/hProcess9"/>
    <dgm:cxn modelId="{6E5A8E5C-A917-4FF0-8FBA-103BE702D0D0}" type="presOf" srcId="{E64FA58C-1CE4-4B07-BB9F-083A9528394E}" destId="{CA93DB6A-CAE9-4C33-A28B-A2CF34631D54}" srcOrd="0" destOrd="0" presId="urn:microsoft.com/office/officeart/2005/8/layout/hProcess9"/>
    <dgm:cxn modelId="{E900D474-F652-4718-A445-657AFB84C391}" srcId="{E64FA58C-1CE4-4B07-BB9F-083A9528394E}" destId="{579B1BE1-F11A-49B9-9738-E460065481D2}" srcOrd="1" destOrd="0" parTransId="{42A19BA2-159D-4F8B-A3EE-1646A5EBE11B}" sibTransId="{193457A0-1ADF-44AB-86F7-89D6B241A099}"/>
    <dgm:cxn modelId="{1EC17F96-BE97-4384-87CE-AEA9B91CF5BA}" type="presOf" srcId="{EC5C434E-9ED9-4E32-BACE-4A68A12D916F}" destId="{B1C98C13-B51B-4C09-A5F4-7A92330CAD78}" srcOrd="0" destOrd="0" presId="urn:microsoft.com/office/officeart/2005/8/layout/hProcess9"/>
    <dgm:cxn modelId="{FD55EFC1-CACA-4932-A4CD-D1A1756A6D71}" type="presOf" srcId="{579B1BE1-F11A-49B9-9738-E460065481D2}" destId="{13321FF4-8A89-423B-A45A-33874E3C6978}" srcOrd="0" destOrd="0" presId="urn:microsoft.com/office/officeart/2005/8/layout/hProcess9"/>
    <dgm:cxn modelId="{2F25FFD8-B1E5-43B0-9308-232396FA4E66}" srcId="{E64FA58C-1CE4-4B07-BB9F-083A9528394E}" destId="{EC5C434E-9ED9-4E32-BACE-4A68A12D916F}" srcOrd="0" destOrd="0" parTransId="{C29712F6-0BEA-4A47-8699-0BF53E51CFDC}" sibTransId="{669B1844-F2FB-4CC6-93B3-72AE02F4F346}"/>
    <dgm:cxn modelId="{89763FE2-B162-40F4-9483-19F03EA0634D}" srcId="{E64FA58C-1CE4-4B07-BB9F-083A9528394E}" destId="{FB697634-D804-46BE-9713-ACF990ED0315}" srcOrd="2" destOrd="0" parTransId="{A452B7A1-69D2-4E56-A07D-7AA71A25B891}" sibTransId="{4E325943-1F81-4E0A-A02D-9EF2FA5D2874}"/>
    <dgm:cxn modelId="{793D5FC9-F5F5-4FD3-BF2D-88AE4A496E49}" type="presParOf" srcId="{CA93DB6A-CAE9-4C33-A28B-A2CF34631D54}" destId="{196C47C0-4132-482B-AF5C-1E563C6492D5}" srcOrd="0" destOrd="0" presId="urn:microsoft.com/office/officeart/2005/8/layout/hProcess9"/>
    <dgm:cxn modelId="{45B7545F-F306-42B7-9146-9773C97D4102}" type="presParOf" srcId="{CA93DB6A-CAE9-4C33-A28B-A2CF34631D54}" destId="{797B2BB6-4C88-425E-89F9-B8D792E87B97}" srcOrd="1" destOrd="0" presId="urn:microsoft.com/office/officeart/2005/8/layout/hProcess9"/>
    <dgm:cxn modelId="{31B07763-EA0D-4E72-A4BF-87E19000B49F}" type="presParOf" srcId="{797B2BB6-4C88-425E-89F9-B8D792E87B97}" destId="{B1C98C13-B51B-4C09-A5F4-7A92330CAD78}" srcOrd="0" destOrd="0" presId="urn:microsoft.com/office/officeart/2005/8/layout/hProcess9"/>
    <dgm:cxn modelId="{CD3FA997-2630-4020-9996-E291DB889000}" type="presParOf" srcId="{797B2BB6-4C88-425E-89F9-B8D792E87B97}" destId="{982A76E6-7D1D-4B90-8664-D684F53FA02B}" srcOrd="1" destOrd="0" presId="urn:microsoft.com/office/officeart/2005/8/layout/hProcess9"/>
    <dgm:cxn modelId="{1202FC3C-4989-4177-8806-4429692C25FB}" type="presParOf" srcId="{797B2BB6-4C88-425E-89F9-B8D792E87B97}" destId="{13321FF4-8A89-423B-A45A-33874E3C6978}" srcOrd="2" destOrd="0" presId="urn:microsoft.com/office/officeart/2005/8/layout/hProcess9"/>
    <dgm:cxn modelId="{5C916D7A-1AC6-48B3-9E5C-EB5CE825C3B1}" type="presParOf" srcId="{797B2BB6-4C88-425E-89F9-B8D792E87B97}" destId="{DE12EC3F-8E97-4A6F-B47E-37879D26050D}" srcOrd="3" destOrd="0" presId="urn:microsoft.com/office/officeart/2005/8/layout/hProcess9"/>
    <dgm:cxn modelId="{C67214E7-8084-4732-AEB9-156B9AED6B45}" type="presParOf" srcId="{797B2BB6-4C88-425E-89F9-B8D792E87B97}" destId="{65B61D4A-6ACC-4DA6-BF65-A3A47838B04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B4E4F0-7E37-4A9A-A757-7E6CF62128F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9FD731B-78D5-492C-B71A-A16D9F777529}">
      <dgm:prSet phldrT="[Text]"/>
      <dgm:spPr/>
      <dgm:t>
        <a:bodyPr/>
        <a:lstStyle/>
        <a:p>
          <a:r>
            <a:rPr lang="en-US" dirty="0"/>
            <a:t>Distributions</a:t>
          </a:r>
          <a:endParaRPr lang="en-IN" dirty="0"/>
        </a:p>
      </dgm:t>
    </dgm:pt>
    <dgm:pt modelId="{39845523-7CFF-483F-B4F3-DA7756FF9E8A}" type="parTrans" cxnId="{148D579E-3347-417D-AE7B-8BB47DC917DE}">
      <dgm:prSet/>
      <dgm:spPr/>
      <dgm:t>
        <a:bodyPr/>
        <a:lstStyle/>
        <a:p>
          <a:endParaRPr lang="en-IN"/>
        </a:p>
      </dgm:t>
    </dgm:pt>
    <dgm:pt modelId="{80AB93D0-F1A7-49DA-9B72-318982E60434}" type="sibTrans" cxnId="{148D579E-3347-417D-AE7B-8BB47DC917DE}">
      <dgm:prSet/>
      <dgm:spPr/>
      <dgm:t>
        <a:bodyPr/>
        <a:lstStyle/>
        <a:p>
          <a:endParaRPr lang="en-IN"/>
        </a:p>
      </dgm:t>
    </dgm:pt>
    <dgm:pt modelId="{BC3635CF-2C48-4860-8CB9-FCA73FC72B59}">
      <dgm:prSet phldrT="[Text]"/>
      <dgm:spPr/>
      <dgm:t>
        <a:bodyPr/>
        <a:lstStyle/>
        <a:p>
          <a:r>
            <a:rPr lang="en-US" dirty="0"/>
            <a:t>Exploratory Data Analysis</a:t>
          </a:r>
          <a:endParaRPr lang="en-IN" dirty="0"/>
        </a:p>
      </dgm:t>
    </dgm:pt>
    <dgm:pt modelId="{50EB64CF-1D98-4F0D-836A-D5C6EFAB637B}" type="parTrans" cxnId="{935A0EC3-142C-4883-9B90-26ED428DE7AC}">
      <dgm:prSet/>
      <dgm:spPr/>
      <dgm:t>
        <a:bodyPr/>
        <a:lstStyle/>
        <a:p>
          <a:endParaRPr lang="en-IN"/>
        </a:p>
      </dgm:t>
    </dgm:pt>
    <dgm:pt modelId="{004C28B9-25EA-4F2E-809F-7AD177228015}" type="sibTrans" cxnId="{935A0EC3-142C-4883-9B90-26ED428DE7AC}">
      <dgm:prSet/>
      <dgm:spPr/>
      <dgm:t>
        <a:bodyPr/>
        <a:lstStyle/>
        <a:p>
          <a:endParaRPr lang="en-IN"/>
        </a:p>
      </dgm:t>
    </dgm:pt>
    <dgm:pt modelId="{3C7B1802-B49D-43E2-952B-C1225FAC6651}">
      <dgm:prSet phldrT="[Text]" phldr="1"/>
      <dgm:spPr/>
      <dgm:t>
        <a:bodyPr/>
        <a:lstStyle/>
        <a:p>
          <a:endParaRPr lang="en-IN" dirty="0"/>
        </a:p>
      </dgm:t>
    </dgm:pt>
    <dgm:pt modelId="{91526F3E-89A9-4E3C-B8EB-F4B06816BBB1}" type="parTrans" cxnId="{69FE5E4C-4D5A-40E1-BCBF-ABE62845BB58}">
      <dgm:prSet/>
      <dgm:spPr/>
      <dgm:t>
        <a:bodyPr/>
        <a:lstStyle/>
        <a:p>
          <a:endParaRPr lang="en-IN"/>
        </a:p>
      </dgm:t>
    </dgm:pt>
    <dgm:pt modelId="{11CFED03-B748-4E97-BAA3-53F0D0DADA09}" type="sibTrans" cxnId="{69FE5E4C-4D5A-40E1-BCBF-ABE62845BB58}">
      <dgm:prSet/>
      <dgm:spPr/>
      <dgm:t>
        <a:bodyPr/>
        <a:lstStyle/>
        <a:p>
          <a:endParaRPr lang="en-IN"/>
        </a:p>
      </dgm:t>
    </dgm:pt>
    <dgm:pt modelId="{84B56BC7-3524-415E-AAD1-8EFF22457A6B}">
      <dgm:prSet phldrT="[Text]"/>
      <dgm:spPr/>
      <dgm:t>
        <a:bodyPr/>
        <a:lstStyle/>
        <a:p>
          <a:r>
            <a:rPr lang="en-US" dirty="0"/>
            <a:t>Data Cleaning</a:t>
          </a:r>
          <a:endParaRPr lang="en-IN" dirty="0"/>
        </a:p>
      </dgm:t>
    </dgm:pt>
    <dgm:pt modelId="{A78F129E-269C-4EEF-9397-63FD7A28F1DA}" type="parTrans" cxnId="{5A79D270-E104-421C-94F1-E09DE29BDBD0}">
      <dgm:prSet/>
      <dgm:spPr/>
      <dgm:t>
        <a:bodyPr/>
        <a:lstStyle/>
        <a:p>
          <a:endParaRPr lang="en-IN"/>
        </a:p>
      </dgm:t>
    </dgm:pt>
    <dgm:pt modelId="{CF138BF1-5A15-4415-B4D2-2B6151403608}" type="sibTrans" cxnId="{5A79D270-E104-421C-94F1-E09DE29BDBD0}">
      <dgm:prSet/>
      <dgm:spPr/>
      <dgm:t>
        <a:bodyPr/>
        <a:lstStyle/>
        <a:p>
          <a:endParaRPr lang="en-IN"/>
        </a:p>
      </dgm:t>
    </dgm:pt>
    <dgm:pt modelId="{AE790DC9-75EA-4A27-9B69-F3044A67647D}">
      <dgm:prSet phldrT="[Text]" phldr="1"/>
      <dgm:spPr/>
      <dgm:t>
        <a:bodyPr/>
        <a:lstStyle/>
        <a:p>
          <a:endParaRPr lang="en-IN"/>
        </a:p>
      </dgm:t>
    </dgm:pt>
    <dgm:pt modelId="{7B92B971-E1A6-4C28-AC22-6C0FBA2B9ACF}" type="parTrans" cxnId="{3B80873D-0DCD-4F52-9C32-F5FFC5BD0F75}">
      <dgm:prSet/>
      <dgm:spPr/>
      <dgm:t>
        <a:bodyPr/>
        <a:lstStyle/>
        <a:p>
          <a:endParaRPr lang="en-IN"/>
        </a:p>
      </dgm:t>
    </dgm:pt>
    <dgm:pt modelId="{765DA98D-08CD-45FA-88D1-B8CAEF9C1AD4}" type="sibTrans" cxnId="{3B80873D-0DCD-4F52-9C32-F5FFC5BD0F75}">
      <dgm:prSet/>
      <dgm:spPr/>
      <dgm:t>
        <a:bodyPr/>
        <a:lstStyle/>
        <a:p>
          <a:endParaRPr lang="en-IN"/>
        </a:p>
      </dgm:t>
    </dgm:pt>
    <dgm:pt modelId="{6D8B79F2-CC61-410E-BE17-150A0E025303}">
      <dgm:prSet phldrT="[Text]"/>
      <dgm:spPr/>
      <dgm:t>
        <a:bodyPr/>
        <a:lstStyle/>
        <a:p>
          <a:r>
            <a:rPr lang="en-US" dirty="0"/>
            <a:t>Deriving new features</a:t>
          </a:r>
          <a:endParaRPr lang="en-IN" dirty="0"/>
        </a:p>
      </dgm:t>
    </dgm:pt>
    <dgm:pt modelId="{7330002E-048A-4ACB-BAD1-9FC616E65C71}" type="parTrans" cxnId="{0592F392-D0CA-460C-BC99-B2C2A4157BC1}">
      <dgm:prSet/>
      <dgm:spPr/>
      <dgm:t>
        <a:bodyPr/>
        <a:lstStyle/>
        <a:p>
          <a:endParaRPr lang="en-IN"/>
        </a:p>
      </dgm:t>
    </dgm:pt>
    <dgm:pt modelId="{545C1648-88EE-4EC6-94FE-6CB6512F3529}" type="sibTrans" cxnId="{0592F392-D0CA-460C-BC99-B2C2A4157BC1}">
      <dgm:prSet/>
      <dgm:spPr/>
      <dgm:t>
        <a:bodyPr/>
        <a:lstStyle/>
        <a:p>
          <a:endParaRPr lang="en-IN"/>
        </a:p>
      </dgm:t>
    </dgm:pt>
    <dgm:pt modelId="{E3F7C41B-54C1-47D0-AAC0-E1331753280D}" type="pres">
      <dgm:prSet presAssocID="{8CB4E4F0-7E37-4A9A-A757-7E6CF62128FB}" presName="linearFlow" presStyleCnt="0">
        <dgm:presLayoutVars>
          <dgm:dir/>
          <dgm:animLvl val="lvl"/>
          <dgm:resizeHandles val="exact"/>
        </dgm:presLayoutVars>
      </dgm:prSet>
      <dgm:spPr/>
    </dgm:pt>
    <dgm:pt modelId="{5DF6E3F9-0F55-435A-8025-05D654141569}" type="pres">
      <dgm:prSet presAssocID="{69FD731B-78D5-492C-B71A-A16D9F777529}" presName="composite" presStyleCnt="0"/>
      <dgm:spPr/>
    </dgm:pt>
    <dgm:pt modelId="{C997489C-0D8E-4ED4-860B-24DD0ABBD417}" type="pres">
      <dgm:prSet presAssocID="{69FD731B-78D5-492C-B71A-A16D9F777529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9D100726-DAC1-4036-BA9B-CB10B97C0D85}" type="pres">
      <dgm:prSet presAssocID="{69FD731B-78D5-492C-B71A-A16D9F777529}" presName="descendantText" presStyleLbl="alignAcc1" presStyleIdx="0" presStyleCnt="3">
        <dgm:presLayoutVars>
          <dgm:bulletEnabled val="1"/>
        </dgm:presLayoutVars>
      </dgm:prSet>
      <dgm:spPr/>
    </dgm:pt>
    <dgm:pt modelId="{08D33061-A474-4D80-9CBA-E90D43AE1533}" type="pres">
      <dgm:prSet presAssocID="{80AB93D0-F1A7-49DA-9B72-318982E60434}" presName="sp" presStyleCnt="0"/>
      <dgm:spPr/>
    </dgm:pt>
    <dgm:pt modelId="{B8B30256-D6D7-4C33-B9BB-D9FB8AB0031F}" type="pres">
      <dgm:prSet presAssocID="{3C7B1802-B49D-43E2-952B-C1225FAC6651}" presName="composite" presStyleCnt="0"/>
      <dgm:spPr/>
    </dgm:pt>
    <dgm:pt modelId="{CA96D535-E5CB-401F-AFCD-FF8FC81D1A73}" type="pres">
      <dgm:prSet presAssocID="{3C7B1802-B49D-43E2-952B-C1225FAC665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675CDC6-6D7A-4017-AA11-E3FD97FFAB42}" type="pres">
      <dgm:prSet presAssocID="{3C7B1802-B49D-43E2-952B-C1225FAC6651}" presName="descendantText" presStyleLbl="alignAcc1" presStyleIdx="1" presStyleCnt="3">
        <dgm:presLayoutVars>
          <dgm:bulletEnabled val="1"/>
        </dgm:presLayoutVars>
      </dgm:prSet>
      <dgm:spPr/>
    </dgm:pt>
    <dgm:pt modelId="{9F785E42-F64C-4986-98EF-E4DE98E13D5F}" type="pres">
      <dgm:prSet presAssocID="{11CFED03-B748-4E97-BAA3-53F0D0DADA09}" presName="sp" presStyleCnt="0"/>
      <dgm:spPr/>
    </dgm:pt>
    <dgm:pt modelId="{ABA29821-13B9-4F99-9CD3-D81DE632699B}" type="pres">
      <dgm:prSet presAssocID="{AE790DC9-75EA-4A27-9B69-F3044A67647D}" presName="composite" presStyleCnt="0"/>
      <dgm:spPr/>
    </dgm:pt>
    <dgm:pt modelId="{2DFD8D41-566A-45C4-B749-39BACD37DF12}" type="pres">
      <dgm:prSet presAssocID="{AE790DC9-75EA-4A27-9B69-F3044A67647D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4333962-1613-4557-9673-7D580840EBF3}" type="pres">
      <dgm:prSet presAssocID="{AE790DC9-75EA-4A27-9B69-F3044A67647D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BEC8035-7029-45E5-9542-AD17C5056F26}" type="presOf" srcId="{84B56BC7-3524-415E-AAD1-8EFF22457A6B}" destId="{3675CDC6-6D7A-4017-AA11-E3FD97FFAB42}" srcOrd="0" destOrd="0" presId="urn:microsoft.com/office/officeart/2005/8/layout/chevron2"/>
    <dgm:cxn modelId="{3E4BCE3C-F5B5-4172-854E-4EB077C11E8D}" type="presOf" srcId="{3C7B1802-B49D-43E2-952B-C1225FAC6651}" destId="{CA96D535-E5CB-401F-AFCD-FF8FC81D1A73}" srcOrd="0" destOrd="0" presId="urn:microsoft.com/office/officeart/2005/8/layout/chevron2"/>
    <dgm:cxn modelId="{3B80873D-0DCD-4F52-9C32-F5FFC5BD0F75}" srcId="{8CB4E4F0-7E37-4A9A-A757-7E6CF62128FB}" destId="{AE790DC9-75EA-4A27-9B69-F3044A67647D}" srcOrd="2" destOrd="0" parTransId="{7B92B971-E1A6-4C28-AC22-6C0FBA2B9ACF}" sibTransId="{765DA98D-08CD-45FA-88D1-B8CAEF9C1AD4}"/>
    <dgm:cxn modelId="{F8B52C43-4353-4E51-88B8-57248C7058F9}" type="presOf" srcId="{8CB4E4F0-7E37-4A9A-A757-7E6CF62128FB}" destId="{E3F7C41B-54C1-47D0-AAC0-E1331753280D}" srcOrd="0" destOrd="0" presId="urn:microsoft.com/office/officeart/2005/8/layout/chevron2"/>
    <dgm:cxn modelId="{0C4B5249-651F-4E33-84A8-B958DE053C91}" type="presOf" srcId="{BC3635CF-2C48-4860-8CB9-FCA73FC72B59}" destId="{9D100726-DAC1-4036-BA9B-CB10B97C0D85}" srcOrd="0" destOrd="0" presId="urn:microsoft.com/office/officeart/2005/8/layout/chevron2"/>
    <dgm:cxn modelId="{E6B45449-7EEB-4549-9595-D010329642C9}" type="presOf" srcId="{AE790DC9-75EA-4A27-9B69-F3044A67647D}" destId="{2DFD8D41-566A-45C4-B749-39BACD37DF12}" srcOrd="0" destOrd="0" presId="urn:microsoft.com/office/officeart/2005/8/layout/chevron2"/>
    <dgm:cxn modelId="{69FE5E4C-4D5A-40E1-BCBF-ABE62845BB58}" srcId="{8CB4E4F0-7E37-4A9A-A757-7E6CF62128FB}" destId="{3C7B1802-B49D-43E2-952B-C1225FAC6651}" srcOrd="1" destOrd="0" parTransId="{91526F3E-89A9-4E3C-B8EB-F4B06816BBB1}" sibTransId="{11CFED03-B748-4E97-BAA3-53F0D0DADA09}"/>
    <dgm:cxn modelId="{5A79D270-E104-421C-94F1-E09DE29BDBD0}" srcId="{3C7B1802-B49D-43E2-952B-C1225FAC6651}" destId="{84B56BC7-3524-415E-AAD1-8EFF22457A6B}" srcOrd="0" destOrd="0" parTransId="{A78F129E-269C-4EEF-9397-63FD7A28F1DA}" sibTransId="{CF138BF1-5A15-4415-B4D2-2B6151403608}"/>
    <dgm:cxn modelId="{1C769B58-21FF-4864-8B88-F44F3051DEE5}" type="presOf" srcId="{6D8B79F2-CC61-410E-BE17-150A0E025303}" destId="{E4333962-1613-4557-9673-7D580840EBF3}" srcOrd="0" destOrd="0" presId="urn:microsoft.com/office/officeart/2005/8/layout/chevron2"/>
    <dgm:cxn modelId="{0592F392-D0CA-460C-BC99-B2C2A4157BC1}" srcId="{AE790DC9-75EA-4A27-9B69-F3044A67647D}" destId="{6D8B79F2-CC61-410E-BE17-150A0E025303}" srcOrd="0" destOrd="0" parTransId="{7330002E-048A-4ACB-BAD1-9FC616E65C71}" sibTransId="{545C1648-88EE-4EC6-94FE-6CB6512F3529}"/>
    <dgm:cxn modelId="{148D579E-3347-417D-AE7B-8BB47DC917DE}" srcId="{8CB4E4F0-7E37-4A9A-A757-7E6CF62128FB}" destId="{69FD731B-78D5-492C-B71A-A16D9F777529}" srcOrd="0" destOrd="0" parTransId="{39845523-7CFF-483F-B4F3-DA7756FF9E8A}" sibTransId="{80AB93D0-F1A7-49DA-9B72-318982E60434}"/>
    <dgm:cxn modelId="{87B2D6B7-C01D-4CF9-830E-E6F68B049B4B}" type="presOf" srcId="{69FD731B-78D5-492C-B71A-A16D9F777529}" destId="{C997489C-0D8E-4ED4-860B-24DD0ABBD417}" srcOrd="0" destOrd="0" presId="urn:microsoft.com/office/officeart/2005/8/layout/chevron2"/>
    <dgm:cxn modelId="{935A0EC3-142C-4883-9B90-26ED428DE7AC}" srcId="{69FD731B-78D5-492C-B71A-A16D9F777529}" destId="{BC3635CF-2C48-4860-8CB9-FCA73FC72B59}" srcOrd="0" destOrd="0" parTransId="{50EB64CF-1D98-4F0D-836A-D5C6EFAB637B}" sibTransId="{004C28B9-25EA-4F2E-809F-7AD177228015}"/>
    <dgm:cxn modelId="{D723D37D-0547-4E54-BD26-B024CA6344A3}" type="presParOf" srcId="{E3F7C41B-54C1-47D0-AAC0-E1331753280D}" destId="{5DF6E3F9-0F55-435A-8025-05D654141569}" srcOrd="0" destOrd="0" presId="urn:microsoft.com/office/officeart/2005/8/layout/chevron2"/>
    <dgm:cxn modelId="{375B921B-F8AC-4495-8508-315BC22ECAE8}" type="presParOf" srcId="{5DF6E3F9-0F55-435A-8025-05D654141569}" destId="{C997489C-0D8E-4ED4-860B-24DD0ABBD417}" srcOrd="0" destOrd="0" presId="urn:microsoft.com/office/officeart/2005/8/layout/chevron2"/>
    <dgm:cxn modelId="{9359FB3F-3CE7-4B60-AC21-95762B46E9AD}" type="presParOf" srcId="{5DF6E3F9-0F55-435A-8025-05D654141569}" destId="{9D100726-DAC1-4036-BA9B-CB10B97C0D85}" srcOrd="1" destOrd="0" presId="urn:microsoft.com/office/officeart/2005/8/layout/chevron2"/>
    <dgm:cxn modelId="{206F59C8-FE91-4D46-89BE-5EEBB5431B29}" type="presParOf" srcId="{E3F7C41B-54C1-47D0-AAC0-E1331753280D}" destId="{08D33061-A474-4D80-9CBA-E90D43AE1533}" srcOrd="1" destOrd="0" presId="urn:microsoft.com/office/officeart/2005/8/layout/chevron2"/>
    <dgm:cxn modelId="{A7B8767F-FC9D-4339-9A3B-AB0D136A01E7}" type="presParOf" srcId="{E3F7C41B-54C1-47D0-AAC0-E1331753280D}" destId="{B8B30256-D6D7-4C33-B9BB-D9FB8AB0031F}" srcOrd="2" destOrd="0" presId="urn:microsoft.com/office/officeart/2005/8/layout/chevron2"/>
    <dgm:cxn modelId="{4B80EB6B-E411-4A05-9C9D-CB2ED47A8BC5}" type="presParOf" srcId="{B8B30256-D6D7-4C33-B9BB-D9FB8AB0031F}" destId="{CA96D535-E5CB-401F-AFCD-FF8FC81D1A73}" srcOrd="0" destOrd="0" presId="urn:microsoft.com/office/officeart/2005/8/layout/chevron2"/>
    <dgm:cxn modelId="{279810F5-8290-47B3-8B34-6B3F7EDDC087}" type="presParOf" srcId="{B8B30256-D6D7-4C33-B9BB-D9FB8AB0031F}" destId="{3675CDC6-6D7A-4017-AA11-E3FD97FFAB42}" srcOrd="1" destOrd="0" presId="urn:microsoft.com/office/officeart/2005/8/layout/chevron2"/>
    <dgm:cxn modelId="{F76F5FC1-99C2-4602-803B-CBBE65BC8140}" type="presParOf" srcId="{E3F7C41B-54C1-47D0-AAC0-E1331753280D}" destId="{9F785E42-F64C-4986-98EF-E4DE98E13D5F}" srcOrd="3" destOrd="0" presId="urn:microsoft.com/office/officeart/2005/8/layout/chevron2"/>
    <dgm:cxn modelId="{CC883CEA-D523-4676-B698-98EB2F725C36}" type="presParOf" srcId="{E3F7C41B-54C1-47D0-AAC0-E1331753280D}" destId="{ABA29821-13B9-4F99-9CD3-D81DE632699B}" srcOrd="4" destOrd="0" presId="urn:microsoft.com/office/officeart/2005/8/layout/chevron2"/>
    <dgm:cxn modelId="{B081CABE-67AF-4EEE-BC76-F48E5DBD4AC3}" type="presParOf" srcId="{ABA29821-13B9-4F99-9CD3-D81DE632699B}" destId="{2DFD8D41-566A-45C4-B749-39BACD37DF12}" srcOrd="0" destOrd="0" presId="urn:microsoft.com/office/officeart/2005/8/layout/chevron2"/>
    <dgm:cxn modelId="{319EC03F-FA1F-4E17-86A9-5C03B48F1029}" type="presParOf" srcId="{ABA29821-13B9-4F99-9CD3-D81DE632699B}" destId="{E4333962-1613-4557-9673-7D580840EBF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C569CD-8144-474E-A6CE-F640B7162765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8BEF353-DA5E-4A55-9C8F-2002BDEC926E}">
      <dgm:prSet phldrT="[Text]"/>
      <dgm:spPr/>
      <dgm:t>
        <a:bodyPr/>
        <a:lstStyle/>
        <a:p>
          <a:r>
            <a:rPr lang="en-US" dirty="0"/>
            <a:t>Data</a:t>
          </a:r>
          <a:endParaRPr lang="en-IN" dirty="0"/>
        </a:p>
      </dgm:t>
    </dgm:pt>
    <dgm:pt modelId="{F812355F-A858-416A-833E-F5C55187777D}" type="parTrans" cxnId="{93DEDD54-58D1-44BF-8F2B-E8CC3ACEEAA0}">
      <dgm:prSet/>
      <dgm:spPr/>
      <dgm:t>
        <a:bodyPr/>
        <a:lstStyle/>
        <a:p>
          <a:endParaRPr lang="en-IN"/>
        </a:p>
      </dgm:t>
    </dgm:pt>
    <dgm:pt modelId="{3054D8FD-AABA-4976-8E6D-FDB2061D7D57}" type="sibTrans" cxnId="{93DEDD54-58D1-44BF-8F2B-E8CC3ACEEAA0}">
      <dgm:prSet/>
      <dgm:spPr/>
      <dgm:t>
        <a:bodyPr/>
        <a:lstStyle/>
        <a:p>
          <a:endParaRPr lang="en-IN"/>
        </a:p>
      </dgm:t>
    </dgm:pt>
    <dgm:pt modelId="{A66771EB-6FE7-4D68-ACEA-F59C8D5F6D7D}">
      <dgm:prSet phldrT="[Text]" phldr="1"/>
      <dgm:spPr/>
      <dgm:t>
        <a:bodyPr/>
        <a:lstStyle/>
        <a:p>
          <a:endParaRPr lang="en-IN"/>
        </a:p>
      </dgm:t>
    </dgm:pt>
    <dgm:pt modelId="{DCEE70A7-34F8-43CD-9776-AD9D3695E2B5}" type="parTrans" cxnId="{EFB9A108-BC92-4C66-BEDA-FDE35A74EABC}">
      <dgm:prSet/>
      <dgm:spPr/>
      <dgm:t>
        <a:bodyPr/>
        <a:lstStyle/>
        <a:p>
          <a:endParaRPr lang="en-IN"/>
        </a:p>
      </dgm:t>
    </dgm:pt>
    <dgm:pt modelId="{F7DF1DB4-256E-424F-ADCE-960CCA3ED706}" type="sibTrans" cxnId="{EFB9A108-BC92-4C66-BEDA-FDE35A74EABC}">
      <dgm:prSet/>
      <dgm:spPr/>
      <dgm:t>
        <a:bodyPr/>
        <a:lstStyle/>
        <a:p>
          <a:endParaRPr lang="en-IN"/>
        </a:p>
      </dgm:t>
    </dgm:pt>
    <dgm:pt modelId="{137BF54F-1A08-4CFA-933B-F8B06AA37757}">
      <dgm:prSet phldrT="[Text]"/>
      <dgm:spPr/>
      <dgm:t>
        <a:bodyPr/>
        <a:lstStyle/>
        <a:p>
          <a:r>
            <a:rPr lang="en-US" dirty="0" err="1"/>
            <a:t>Descreptive</a:t>
          </a:r>
          <a:r>
            <a:rPr lang="en-US" dirty="0"/>
            <a:t> and inferential Analysis</a:t>
          </a:r>
          <a:endParaRPr lang="en-IN" dirty="0"/>
        </a:p>
      </dgm:t>
    </dgm:pt>
    <dgm:pt modelId="{8B175BFB-42BF-4623-B62D-9A04826AFBDA}" type="parTrans" cxnId="{A4150E6E-C8DF-41C4-929C-04E2A810B013}">
      <dgm:prSet/>
      <dgm:spPr/>
      <dgm:t>
        <a:bodyPr/>
        <a:lstStyle/>
        <a:p>
          <a:endParaRPr lang="en-IN"/>
        </a:p>
      </dgm:t>
    </dgm:pt>
    <dgm:pt modelId="{9AD2A664-6B5F-43D5-B03D-7956188B2A3C}" type="sibTrans" cxnId="{A4150E6E-C8DF-41C4-929C-04E2A810B013}">
      <dgm:prSet/>
      <dgm:spPr/>
      <dgm:t>
        <a:bodyPr/>
        <a:lstStyle/>
        <a:p>
          <a:endParaRPr lang="en-IN"/>
        </a:p>
      </dgm:t>
    </dgm:pt>
    <dgm:pt modelId="{4366D271-CBD9-4F23-8BE2-F17C86D8B593}">
      <dgm:prSet phldrT="[Text]" phldr="1"/>
      <dgm:spPr/>
      <dgm:t>
        <a:bodyPr/>
        <a:lstStyle/>
        <a:p>
          <a:endParaRPr lang="en-IN"/>
        </a:p>
      </dgm:t>
    </dgm:pt>
    <dgm:pt modelId="{40042E9D-4D46-4520-81AF-FDD0CFBA3BA7}" type="parTrans" cxnId="{44C837B7-3564-47B8-996E-F2F4A1167F6B}">
      <dgm:prSet/>
      <dgm:spPr/>
      <dgm:t>
        <a:bodyPr/>
        <a:lstStyle/>
        <a:p>
          <a:endParaRPr lang="en-IN"/>
        </a:p>
      </dgm:t>
    </dgm:pt>
    <dgm:pt modelId="{29065945-4047-41FA-92D9-22FFEED669CD}" type="sibTrans" cxnId="{44C837B7-3564-47B8-996E-F2F4A1167F6B}">
      <dgm:prSet/>
      <dgm:spPr/>
      <dgm:t>
        <a:bodyPr/>
        <a:lstStyle/>
        <a:p>
          <a:endParaRPr lang="en-IN"/>
        </a:p>
      </dgm:t>
    </dgm:pt>
    <dgm:pt modelId="{F4E4D958-A964-492F-8C34-1ECC69465710}">
      <dgm:prSet phldrT="[Text]"/>
      <dgm:spPr/>
      <dgm:t>
        <a:bodyPr/>
        <a:lstStyle/>
        <a:p>
          <a:r>
            <a:rPr lang="en-US" dirty="0"/>
            <a:t>Machine learning</a:t>
          </a:r>
          <a:endParaRPr lang="en-IN" dirty="0"/>
        </a:p>
      </dgm:t>
    </dgm:pt>
    <dgm:pt modelId="{19169C93-D54C-4864-9439-5D9A34FC78BB}" type="parTrans" cxnId="{7EBB6CB4-85D4-4161-B83C-85D488475D62}">
      <dgm:prSet/>
      <dgm:spPr/>
      <dgm:t>
        <a:bodyPr/>
        <a:lstStyle/>
        <a:p>
          <a:endParaRPr lang="en-IN"/>
        </a:p>
      </dgm:t>
    </dgm:pt>
    <dgm:pt modelId="{84216831-8D7A-4C10-B6EC-7659176DB879}" type="sibTrans" cxnId="{7EBB6CB4-85D4-4161-B83C-85D488475D62}">
      <dgm:prSet/>
      <dgm:spPr/>
      <dgm:t>
        <a:bodyPr/>
        <a:lstStyle/>
        <a:p>
          <a:endParaRPr lang="en-IN"/>
        </a:p>
      </dgm:t>
    </dgm:pt>
    <dgm:pt modelId="{A93FA7CE-DDE7-49A7-994A-888646D4A25D}">
      <dgm:prSet phldrT="[Text]" phldr="1"/>
      <dgm:spPr/>
      <dgm:t>
        <a:bodyPr/>
        <a:lstStyle/>
        <a:p>
          <a:endParaRPr lang="en-IN"/>
        </a:p>
      </dgm:t>
    </dgm:pt>
    <dgm:pt modelId="{8C6BFF02-B11C-4510-996F-D70F550DC83D}" type="parTrans" cxnId="{9E91BE80-3755-402B-9754-4EC41F77590F}">
      <dgm:prSet/>
      <dgm:spPr/>
      <dgm:t>
        <a:bodyPr/>
        <a:lstStyle/>
        <a:p>
          <a:endParaRPr lang="en-IN"/>
        </a:p>
      </dgm:t>
    </dgm:pt>
    <dgm:pt modelId="{9BAFECCF-04F0-4DC4-8BB2-455710306B8F}" type="sibTrans" cxnId="{9E91BE80-3755-402B-9754-4EC41F77590F}">
      <dgm:prSet/>
      <dgm:spPr/>
      <dgm:t>
        <a:bodyPr/>
        <a:lstStyle/>
        <a:p>
          <a:endParaRPr lang="en-IN"/>
        </a:p>
      </dgm:t>
    </dgm:pt>
    <dgm:pt modelId="{2712472F-70E1-447D-B465-07DB336C57BE}" type="pres">
      <dgm:prSet presAssocID="{33C569CD-8144-474E-A6CE-F640B7162765}" presName="rootnode" presStyleCnt="0">
        <dgm:presLayoutVars>
          <dgm:chMax/>
          <dgm:chPref/>
          <dgm:dir/>
          <dgm:animLvl val="lvl"/>
        </dgm:presLayoutVars>
      </dgm:prSet>
      <dgm:spPr/>
    </dgm:pt>
    <dgm:pt modelId="{E72A5F85-585F-4AA7-A905-F564BD1FCC10}" type="pres">
      <dgm:prSet presAssocID="{28BEF353-DA5E-4A55-9C8F-2002BDEC926E}" presName="composite" presStyleCnt="0"/>
      <dgm:spPr/>
    </dgm:pt>
    <dgm:pt modelId="{78E2796D-1CDF-425A-84E4-7936297EC8C7}" type="pres">
      <dgm:prSet presAssocID="{28BEF353-DA5E-4A55-9C8F-2002BDEC926E}" presName="bentUpArrow1" presStyleLbl="alignImgPlace1" presStyleIdx="0" presStyleCnt="2"/>
      <dgm:spPr/>
    </dgm:pt>
    <dgm:pt modelId="{1C4A5220-C02F-4FA4-8A80-DFFA0A522055}" type="pres">
      <dgm:prSet presAssocID="{28BEF353-DA5E-4A55-9C8F-2002BDEC926E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C5DFBB49-9B71-44D5-90E0-42B298E64B91}" type="pres">
      <dgm:prSet presAssocID="{28BEF353-DA5E-4A55-9C8F-2002BDEC926E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7D6E62F9-78CA-4CC4-95A0-16B033811CC5}" type="pres">
      <dgm:prSet presAssocID="{3054D8FD-AABA-4976-8E6D-FDB2061D7D57}" presName="sibTrans" presStyleCnt="0"/>
      <dgm:spPr/>
    </dgm:pt>
    <dgm:pt modelId="{42335D14-BCAD-42BB-821F-96D7524850F6}" type="pres">
      <dgm:prSet presAssocID="{137BF54F-1A08-4CFA-933B-F8B06AA37757}" presName="composite" presStyleCnt="0"/>
      <dgm:spPr/>
    </dgm:pt>
    <dgm:pt modelId="{4F5AFAC5-CFA4-4C9E-A98F-68F9B0AED586}" type="pres">
      <dgm:prSet presAssocID="{137BF54F-1A08-4CFA-933B-F8B06AA37757}" presName="bentUpArrow1" presStyleLbl="alignImgPlace1" presStyleIdx="1" presStyleCnt="2"/>
      <dgm:spPr/>
    </dgm:pt>
    <dgm:pt modelId="{CD5A3436-0071-4574-B02C-FCD4BE68742B}" type="pres">
      <dgm:prSet presAssocID="{137BF54F-1A08-4CFA-933B-F8B06AA37757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A016AE92-6CD4-4365-B1AF-FDC39D3F3AD2}" type="pres">
      <dgm:prSet presAssocID="{137BF54F-1A08-4CFA-933B-F8B06AA37757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EED0B7D4-BCDA-4158-B07C-81DC3161615D}" type="pres">
      <dgm:prSet presAssocID="{9AD2A664-6B5F-43D5-B03D-7956188B2A3C}" presName="sibTrans" presStyleCnt="0"/>
      <dgm:spPr/>
    </dgm:pt>
    <dgm:pt modelId="{FB30E2C1-4D8A-4AE7-B42F-89A57DC68EB9}" type="pres">
      <dgm:prSet presAssocID="{F4E4D958-A964-492F-8C34-1ECC69465710}" presName="composite" presStyleCnt="0"/>
      <dgm:spPr/>
    </dgm:pt>
    <dgm:pt modelId="{92DE1D48-0E4A-4EFB-80A4-9BE25582AC83}" type="pres">
      <dgm:prSet presAssocID="{F4E4D958-A964-492F-8C34-1ECC69465710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686A6EC4-4966-43DB-A625-7799F7EC625F}" type="pres">
      <dgm:prSet presAssocID="{F4E4D958-A964-492F-8C34-1ECC69465710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FB9A108-BC92-4C66-BEDA-FDE35A74EABC}" srcId="{28BEF353-DA5E-4A55-9C8F-2002BDEC926E}" destId="{A66771EB-6FE7-4D68-ACEA-F59C8D5F6D7D}" srcOrd="0" destOrd="0" parTransId="{DCEE70A7-34F8-43CD-9776-AD9D3695E2B5}" sibTransId="{F7DF1DB4-256E-424F-ADCE-960CCA3ED706}"/>
    <dgm:cxn modelId="{6E9E4310-8C48-48EF-AD17-296248DDF424}" type="presOf" srcId="{4366D271-CBD9-4F23-8BE2-F17C86D8B593}" destId="{A016AE92-6CD4-4365-B1AF-FDC39D3F3AD2}" srcOrd="0" destOrd="0" presId="urn:microsoft.com/office/officeart/2005/8/layout/StepDownProcess"/>
    <dgm:cxn modelId="{E061531D-E84C-4C85-9C43-56FCC45CF2FA}" type="presOf" srcId="{137BF54F-1A08-4CFA-933B-F8B06AA37757}" destId="{CD5A3436-0071-4574-B02C-FCD4BE68742B}" srcOrd="0" destOrd="0" presId="urn:microsoft.com/office/officeart/2005/8/layout/StepDownProcess"/>
    <dgm:cxn modelId="{0CB80727-FBC0-4B2D-92AE-50FA3FC8D1E9}" type="presOf" srcId="{33C569CD-8144-474E-A6CE-F640B7162765}" destId="{2712472F-70E1-447D-B465-07DB336C57BE}" srcOrd="0" destOrd="0" presId="urn:microsoft.com/office/officeart/2005/8/layout/StepDownProcess"/>
    <dgm:cxn modelId="{D346216D-98B3-4289-A998-550CA03846CD}" type="presOf" srcId="{A93FA7CE-DDE7-49A7-994A-888646D4A25D}" destId="{686A6EC4-4966-43DB-A625-7799F7EC625F}" srcOrd="0" destOrd="0" presId="urn:microsoft.com/office/officeart/2005/8/layout/StepDownProcess"/>
    <dgm:cxn modelId="{A4150E6E-C8DF-41C4-929C-04E2A810B013}" srcId="{33C569CD-8144-474E-A6CE-F640B7162765}" destId="{137BF54F-1A08-4CFA-933B-F8B06AA37757}" srcOrd="1" destOrd="0" parTransId="{8B175BFB-42BF-4623-B62D-9A04826AFBDA}" sibTransId="{9AD2A664-6B5F-43D5-B03D-7956188B2A3C}"/>
    <dgm:cxn modelId="{16D2E06E-22A7-43F2-BE44-3EA8674FCD50}" type="presOf" srcId="{A66771EB-6FE7-4D68-ACEA-F59C8D5F6D7D}" destId="{C5DFBB49-9B71-44D5-90E0-42B298E64B91}" srcOrd="0" destOrd="0" presId="urn:microsoft.com/office/officeart/2005/8/layout/StepDownProcess"/>
    <dgm:cxn modelId="{93DEDD54-58D1-44BF-8F2B-E8CC3ACEEAA0}" srcId="{33C569CD-8144-474E-A6CE-F640B7162765}" destId="{28BEF353-DA5E-4A55-9C8F-2002BDEC926E}" srcOrd="0" destOrd="0" parTransId="{F812355F-A858-416A-833E-F5C55187777D}" sibTransId="{3054D8FD-AABA-4976-8E6D-FDB2061D7D57}"/>
    <dgm:cxn modelId="{9E91BE80-3755-402B-9754-4EC41F77590F}" srcId="{F4E4D958-A964-492F-8C34-1ECC69465710}" destId="{A93FA7CE-DDE7-49A7-994A-888646D4A25D}" srcOrd="0" destOrd="0" parTransId="{8C6BFF02-B11C-4510-996F-D70F550DC83D}" sibTransId="{9BAFECCF-04F0-4DC4-8BB2-455710306B8F}"/>
    <dgm:cxn modelId="{7EBB6CB4-85D4-4161-B83C-85D488475D62}" srcId="{33C569CD-8144-474E-A6CE-F640B7162765}" destId="{F4E4D958-A964-492F-8C34-1ECC69465710}" srcOrd="2" destOrd="0" parTransId="{19169C93-D54C-4864-9439-5D9A34FC78BB}" sibTransId="{84216831-8D7A-4C10-B6EC-7659176DB879}"/>
    <dgm:cxn modelId="{8A586BB6-2228-46AA-922D-D85E296B6B73}" type="presOf" srcId="{28BEF353-DA5E-4A55-9C8F-2002BDEC926E}" destId="{1C4A5220-C02F-4FA4-8A80-DFFA0A522055}" srcOrd="0" destOrd="0" presId="urn:microsoft.com/office/officeart/2005/8/layout/StepDownProcess"/>
    <dgm:cxn modelId="{44C837B7-3564-47B8-996E-F2F4A1167F6B}" srcId="{137BF54F-1A08-4CFA-933B-F8B06AA37757}" destId="{4366D271-CBD9-4F23-8BE2-F17C86D8B593}" srcOrd="0" destOrd="0" parTransId="{40042E9D-4D46-4520-81AF-FDD0CFBA3BA7}" sibTransId="{29065945-4047-41FA-92D9-22FFEED669CD}"/>
    <dgm:cxn modelId="{2A7688E7-EEB2-4B19-8BDB-49D4611E2CB4}" type="presOf" srcId="{F4E4D958-A964-492F-8C34-1ECC69465710}" destId="{92DE1D48-0E4A-4EFB-80A4-9BE25582AC83}" srcOrd="0" destOrd="0" presId="urn:microsoft.com/office/officeart/2005/8/layout/StepDownProcess"/>
    <dgm:cxn modelId="{E02A75A9-690C-4396-B181-EAE4A6AE056E}" type="presParOf" srcId="{2712472F-70E1-447D-B465-07DB336C57BE}" destId="{E72A5F85-585F-4AA7-A905-F564BD1FCC10}" srcOrd="0" destOrd="0" presId="urn:microsoft.com/office/officeart/2005/8/layout/StepDownProcess"/>
    <dgm:cxn modelId="{1810C547-2F1D-4584-9EEF-95D9C999770A}" type="presParOf" srcId="{E72A5F85-585F-4AA7-A905-F564BD1FCC10}" destId="{78E2796D-1CDF-425A-84E4-7936297EC8C7}" srcOrd="0" destOrd="0" presId="urn:microsoft.com/office/officeart/2005/8/layout/StepDownProcess"/>
    <dgm:cxn modelId="{62003FB0-10AD-4C6B-A51B-F348E58473CF}" type="presParOf" srcId="{E72A5F85-585F-4AA7-A905-F564BD1FCC10}" destId="{1C4A5220-C02F-4FA4-8A80-DFFA0A522055}" srcOrd="1" destOrd="0" presId="urn:microsoft.com/office/officeart/2005/8/layout/StepDownProcess"/>
    <dgm:cxn modelId="{A923F639-AC2E-4BFA-BDEC-0D5FB0B0BCD3}" type="presParOf" srcId="{E72A5F85-585F-4AA7-A905-F564BD1FCC10}" destId="{C5DFBB49-9B71-44D5-90E0-42B298E64B91}" srcOrd="2" destOrd="0" presId="urn:microsoft.com/office/officeart/2005/8/layout/StepDownProcess"/>
    <dgm:cxn modelId="{8565C839-B93E-4609-ABC8-D8C16EDCCE61}" type="presParOf" srcId="{2712472F-70E1-447D-B465-07DB336C57BE}" destId="{7D6E62F9-78CA-4CC4-95A0-16B033811CC5}" srcOrd="1" destOrd="0" presId="urn:microsoft.com/office/officeart/2005/8/layout/StepDownProcess"/>
    <dgm:cxn modelId="{87FE5032-D77A-4237-B7FD-52568BF260A3}" type="presParOf" srcId="{2712472F-70E1-447D-B465-07DB336C57BE}" destId="{42335D14-BCAD-42BB-821F-96D7524850F6}" srcOrd="2" destOrd="0" presId="urn:microsoft.com/office/officeart/2005/8/layout/StepDownProcess"/>
    <dgm:cxn modelId="{1604FC60-2863-447D-91CA-4EA74EFC615E}" type="presParOf" srcId="{42335D14-BCAD-42BB-821F-96D7524850F6}" destId="{4F5AFAC5-CFA4-4C9E-A98F-68F9B0AED586}" srcOrd="0" destOrd="0" presId="urn:microsoft.com/office/officeart/2005/8/layout/StepDownProcess"/>
    <dgm:cxn modelId="{3B692854-0668-460A-9A5B-EE3D98D6E282}" type="presParOf" srcId="{42335D14-BCAD-42BB-821F-96D7524850F6}" destId="{CD5A3436-0071-4574-B02C-FCD4BE68742B}" srcOrd="1" destOrd="0" presId="urn:microsoft.com/office/officeart/2005/8/layout/StepDownProcess"/>
    <dgm:cxn modelId="{F1387195-B9FC-493B-9269-C4058BADB830}" type="presParOf" srcId="{42335D14-BCAD-42BB-821F-96D7524850F6}" destId="{A016AE92-6CD4-4365-B1AF-FDC39D3F3AD2}" srcOrd="2" destOrd="0" presId="urn:microsoft.com/office/officeart/2005/8/layout/StepDownProcess"/>
    <dgm:cxn modelId="{E7F1BD6A-FC28-4804-A399-8328CD2A9966}" type="presParOf" srcId="{2712472F-70E1-447D-B465-07DB336C57BE}" destId="{EED0B7D4-BCDA-4158-B07C-81DC3161615D}" srcOrd="3" destOrd="0" presId="urn:microsoft.com/office/officeart/2005/8/layout/StepDownProcess"/>
    <dgm:cxn modelId="{797F7C50-06BE-4798-82DB-727BBFF3E5A0}" type="presParOf" srcId="{2712472F-70E1-447D-B465-07DB336C57BE}" destId="{FB30E2C1-4D8A-4AE7-B42F-89A57DC68EB9}" srcOrd="4" destOrd="0" presId="urn:microsoft.com/office/officeart/2005/8/layout/StepDownProcess"/>
    <dgm:cxn modelId="{01D51D2F-AE0D-4446-96B6-EEA5BB7C7442}" type="presParOf" srcId="{FB30E2C1-4D8A-4AE7-B42F-89A57DC68EB9}" destId="{92DE1D48-0E4A-4EFB-80A4-9BE25582AC83}" srcOrd="0" destOrd="0" presId="urn:microsoft.com/office/officeart/2005/8/layout/StepDownProcess"/>
    <dgm:cxn modelId="{E56F31A9-14D6-4BF0-BF06-B0E13980AD82}" type="presParOf" srcId="{FB30E2C1-4D8A-4AE7-B42F-89A57DC68EB9}" destId="{686A6EC4-4966-43DB-A625-7799F7EC625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C47C0-4132-482B-AF5C-1E563C6492D5}">
      <dsp:nvSpPr>
        <dsp:cNvPr id="0" name=""/>
        <dsp:cNvSpPr/>
      </dsp:nvSpPr>
      <dsp:spPr>
        <a:xfrm>
          <a:off x="295058" y="0"/>
          <a:ext cx="3344002" cy="198134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C98C13-B51B-4C09-A5F4-7A92330CAD78}">
      <dsp:nvSpPr>
        <dsp:cNvPr id="0" name=""/>
        <dsp:cNvSpPr/>
      </dsp:nvSpPr>
      <dsp:spPr>
        <a:xfrm>
          <a:off x="4226" y="594404"/>
          <a:ext cx="1266294" cy="7925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/>
            <a:t>Data Exploration</a:t>
          </a:r>
          <a:endParaRPr lang="en-IN" sz="1400" kern="1200" dirty="0"/>
        </a:p>
      </dsp:txBody>
      <dsp:txXfrm>
        <a:off x="42915" y="633093"/>
        <a:ext cx="1188916" cy="715161"/>
      </dsp:txXfrm>
    </dsp:sp>
    <dsp:sp modelId="{13321FF4-8A89-423B-A45A-33874E3C6978}">
      <dsp:nvSpPr>
        <dsp:cNvPr id="0" name=""/>
        <dsp:cNvSpPr/>
      </dsp:nvSpPr>
      <dsp:spPr>
        <a:xfrm>
          <a:off x="1333912" y="594404"/>
          <a:ext cx="1266294" cy="7925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/>
            <a:t>Model Development</a:t>
          </a:r>
          <a:endParaRPr lang="en-IN" sz="1400" kern="1200" dirty="0"/>
        </a:p>
      </dsp:txBody>
      <dsp:txXfrm>
        <a:off x="1372601" y="633093"/>
        <a:ext cx="1188916" cy="715161"/>
      </dsp:txXfrm>
    </dsp:sp>
    <dsp:sp modelId="{65B61D4A-6ACC-4DA6-BF65-A3A47838B04C}">
      <dsp:nvSpPr>
        <dsp:cNvPr id="0" name=""/>
        <dsp:cNvSpPr/>
      </dsp:nvSpPr>
      <dsp:spPr>
        <a:xfrm>
          <a:off x="2663599" y="594404"/>
          <a:ext cx="1266294" cy="7925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/>
            <a:t>Interpretation</a:t>
          </a:r>
          <a:endParaRPr lang="en-IN" sz="1400" kern="1200" dirty="0"/>
        </a:p>
      </dsp:txBody>
      <dsp:txXfrm>
        <a:off x="2702288" y="633093"/>
        <a:ext cx="1188916" cy="7151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7489C-0D8E-4ED4-860B-24DD0ABBD417}">
      <dsp:nvSpPr>
        <dsp:cNvPr id="0" name=""/>
        <dsp:cNvSpPr/>
      </dsp:nvSpPr>
      <dsp:spPr>
        <a:xfrm rot="5400000">
          <a:off x="-207180" y="208392"/>
          <a:ext cx="1381204" cy="9668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Distributions</a:t>
          </a:r>
          <a:endParaRPr lang="en-IN" sz="1300" kern="1200" dirty="0"/>
        </a:p>
      </dsp:txBody>
      <dsp:txXfrm rot="-5400000">
        <a:off x="1" y="484634"/>
        <a:ext cx="966843" cy="414361"/>
      </dsp:txXfrm>
    </dsp:sp>
    <dsp:sp modelId="{9D100726-DAC1-4036-BA9B-CB10B97C0D85}">
      <dsp:nvSpPr>
        <dsp:cNvPr id="0" name=""/>
        <dsp:cNvSpPr/>
      </dsp:nvSpPr>
      <dsp:spPr>
        <a:xfrm rot="5400000">
          <a:off x="1714394" y="-746339"/>
          <a:ext cx="897783" cy="23928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Exploratory Data Analysis</a:t>
          </a:r>
          <a:endParaRPr lang="en-IN" sz="2300" kern="1200" dirty="0"/>
        </a:p>
      </dsp:txBody>
      <dsp:txXfrm rot="-5400000">
        <a:off x="966844" y="45037"/>
        <a:ext cx="2349058" cy="810131"/>
      </dsp:txXfrm>
    </dsp:sp>
    <dsp:sp modelId="{CA96D535-E5CB-401F-AFCD-FF8FC81D1A73}">
      <dsp:nvSpPr>
        <dsp:cNvPr id="0" name=""/>
        <dsp:cNvSpPr/>
      </dsp:nvSpPr>
      <dsp:spPr>
        <a:xfrm rot="5400000">
          <a:off x="-207180" y="1392378"/>
          <a:ext cx="1381204" cy="9668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 dirty="0"/>
        </a:p>
      </dsp:txBody>
      <dsp:txXfrm rot="-5400000">
        <a:off x="1" y="1668620"/>
        <a:ext cx="966843" cy="414361"/>
      </dsp:txXfrm>
    </dsp:sp>
    <dsp:sp modelId="{3675CDC6-6D7A-4017-AA11-E3FD97FFAB42}">
      <dsp:nvSpPr>
        <dsp:cNvPr id="0" name=""/>
        <dsp:cNvSpPr/>
      </dsp:nvSpPr>
      <dsp:spPr>
        <a:xfrm rot="5400000">
          <a:off x="1714394" y="437647"/>
          <a:ext cx="897783" cy="23928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Data Cleaning</a:t>
          </a:r>
          <a:endParaRPr lang="en-IN" sz="2300" kern="1200" dirty="0"/>
        </a:p>
      </dsp:txBody>
      <dsp:txXfrm rot="-5400000">
        <a:off x="966844" y="1229023"/>
        <a:ext cx="2349058" cy="810131"/>
      </dsp:txXfrm>
    </dsp:sp>
    <dsp:sp modelId="{2DFD8D41-566A-45C4-B749-39BACD37DF12}">
      <dsp:nvSpPr>
        <dsp:cNvPr id="0" name=""/>
        <dsp:cNvSpPr/>
      </dsp:nvSpPr>
      <dsp:spPr>
        <a:xfrm rot="5400000">
          <a:off x="-207180" y="2576365"/>
          <a:ext cx="1381204" cy="9668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 rot="-5400000">
        <a:off x="1" y="2852607"/>
        <a:ext cx="966843" cy="414361"/>
      </dsp:txXfrm>
    </dsp:sp>
    <dsp:sp modelId="{E4333962-1613-4557-9673-7D580840EBF3}">
      <dsp:nvSpPr>
        <dsp:cNvPr id="0" name=""/>
        <dsp:cNvSpPr/>
      </dsp:nvSpPr>
      <dsp:spPr>
        <a:xfrm rot="5400000">
          <a:off x="1714394" y="1621633"/>
          <a:ext cx="897783" cy="23928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Deriving new features</a:t>
          </a:r>
          <a:endParaRPr lang="en-IN" sz="2300" kern="1200" dirty="0"/>
        </a:p>
      </dsp:txBody>
      <dsp:txXfrm rot="-5400000">
        <a:off x="966844" y="2413009"/>
        <a:ext cx="2349058" cy="8101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2796D-1CDF-425A-84E4-7936297EC8C7}">
      <dsp:nvSpPr>
        <dsp:cNvPr id="0" name=""/>
        <dsp:cNvSpPr/>
      </dsp:nvSpPr>
      <dsp:spPr>
        <a:xfrm rot="5400000">
          <a:off x="154033" y="673136"/>
          <a:ext cx="580923" cy="66136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A5220-C02F-4FA4-8A80-DFFA0A522055}">
      <dsp:nvSpPr>
        <dsp:cNvPr id="0" name=""/>
        <dsp:cNvSpPr/>
      </dsp:nvSpPr>
      <dsp:spPr>
        <a:xfrm>
          <a:off x="124" y="29171"/>
          <a:ext cx="977932" cy="68452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</a:t>
          </a:r>
          <a:endParaRPr lang="en-IN" sz="1000" kern="1200" dirty="0"/>
        </a:p>
      </dsp:txBody>
      <dsp:txXfrm>
        <a:off x="33546" y="62593"/>
        <a:ext cx="911088" cy="617677"/>
      </dsp:txXfrm>
    </dsp:sp>
    <dsp:sp modelId="{C5DFBB49-9B71-44D5-90E0-42B298E64B91}">
      <dsp:nvSpPr>
        <dsp:cNvPr id="0" name=""/>
        <dsp:cNvSpPr/>
      </dsp:nvSpPr>
      <dsp:spPr>
        <a:xfrm>
          <a:off x="978057" y="94456"/>
          <a:ext cx="711255" cy="553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800" kern="1200"/>
        </a:p>
      </dsp:txBody>
      <dsp:txXfrm>
        <a:off x="978057" y="94456"/>
        <a:ext cx="711255" cy="553260"/>
      </dsp:txXfrm>
    </dsp:sp>
    <dsp:sp modelId="{4F5AFAC5-CFA4-4C9E-A98F-68F9B0AED586}">
      <dsp:nvSpPr>
        <dsp:cNvPr id="0" name=""/>
        <dsp:cNvSpPr/>
      </dsp:nvSpPr>
      <dsp:spPr>
        <a:xfrm rot="5400000">
          <a:off x="964843" y="1442079"/>
          <a:ext cx="580923" cy="66136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A3436-0071-4574-B02C-FCD4BE68742B}">
      <dsp:nvSpPr>
        <dsp:cNvPr id="0" name=""/>
        <dsp:cNvSpPr/>
      </dsp:nvSpPr>
      <dsp:spPr>
        <a:xfrm>
          <a:off x="810934" y="798114"/>
          <a:ext cx="977932" cy="68452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Descreptive</a:t>
          </a:r>
          <a:r>
            <a:rPr lang="en-US" sz="1000" kern="1200" dirty="0"/>
            <a:t> and inferential Analysis</a:t>
          </a:r>
          <a:endParaRPr lang="en-IN" sz="1000" kern="1200" dirty="0"/>
        </a:p>
      </dsp:txBody>
      <dsp:txXfrm>
        <a:off x="844356" y="831536"/>
        <a:ext cx="911088" cy="617677"/>
      </dsp:txXfrm>
    </dsp:sp>
    <dsp:sp modelId="{A016AE92-6CD4-4365-B1AF-FDC39D3F3AD2}">
      <dsp:nvSpPr>
        <dsp:cNvPr id="0" name=""/>
        <dsp:cNvSpPr/>
      </dsp:nvSpPr>
      <dsp:spPr>
        <a:xfrm>
          <a:off x="1788867" y="863399"/>
          <a:ext cx="711255" cy="553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800" kern="1200"/>
        </a:p>
      </dsp:txBody>
      <dsp:txXfrm>
        <a:off x="1788867" y="863399"/>
        <a:ext cx="711255" cy="553260"/>
      </dsp:txXfrm>
    </dsp:sp>
    <dsp:sp modelId="{92DE1D48-0E4A-4EFB-80A4-9BE25582AC83}">
      <dsp:nvSpPr>
        <dsp:cNvPr id="0" name=""/>
        <dsp:cNvSpPr/>
      </dsp:nvSpPr>
      <dsp:spPr>
        <a:xfrm>
          <a:off x="1621744" y="1567058"/>
          <a:ext cx="977932" cy="68452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Machine learning</a:t>
          </a:r>
          <a:endParaRPr lang="en-IN" sz="1000" kern="1200" dirty="0"/>
        </a:p>
      </dsp:txBody>
      <dsp:txXfrm>
        <a:off x="1655166" y="1600480"/>
        <a:ext cx="911088" cy="617677"/>
      </dsp:txXfrm>
    </dsp:sp>
    <dsp:sp modelId="{686A6EC4-4966-43DB-A625-7799F7EC625F}">
      <dsp:nvSpPr>
        <dsp:cNvPr id="0" name=""/>
        <dsp:cNvSpPr/>
      </dsp:nvSpPr>
      <dsp:spPr>
        <a:xfrm>
          <a:off x="2599677" y="1632342"/>
          <a:ext cx="711255" cy="553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400" kern="1200"/>
        </a:p>
      </dsp:txBody>
      <dsp:txXfrm>
        <a:off x="2599677" y="1632342"/>
        <a:ext cx="711255" cy="553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587511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0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				</a:t>
            </a:r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0" y="-3234"/>
            <a:ext cx="9191402" cy="626689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3502406" y="32487"/>
            <a:ext cx="186623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projects goal is to identify the most valuable customers of </a:t>
            </a:r>
            <a:r>
              <a:rPr lang="en-IN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Sprocket Central Pty Ltd from the newly available data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05025" y="1953570"/>
            <a:ext cx="4134600" cy="1233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This helps in targeted marketing towards the valuable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Optimize resource allocation favoring most profitable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analysis is conducted in three phases</a:t>
            </a:r>
          </a:p>
        </p:txBody>
      </p:sp>
      <p:grpSp>
        <p:nvGrpSpPr>
          <p:cNvPr id="127" name="Shape 74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25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26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pic>
        <p:nvPicPr>
          <p:cNvPr id="1026" name="Picture 2" descr="How to Reach Out to Potential Customers">
            <a:extLst>
              <a:ext uri="{FF2B5EF4-FFF2-40B4-BE49-F238E27FC236}">
                <a16:creationId xmlns:a16="http://schemas.microsoft.com/office/drawing/2014/main" id="{CE6F4DA7-DF97-43C4-BBE2-D7E5078F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854" y="1953570"/>
            <a:ext cx="3934121" cy="295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E3456BC-6787-4D8E-925B-2BF8BA1A3C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9110033"/>
              </p:ext>
            </p:extLst>
          </p:nvPr>
        </p:nvGraphicFramePr>
        <p:xfrm>
          <a:off x="440386" y="3162151"/>
          <a:ext cx="3934120" cy="1981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0" y="0"/>
            <a:ext cx="9191402" cy="572099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3287662" y="79689"/>
            <a:ext cx="2254157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0" y="1087749"/>
            <a:ext cx="5349501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The data exploration Phases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88408" y="1871301"/>
            <a:ext cx="5740174" cy="3353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AutoNum type="arabicPeriod"/>
            </a:pPr>
            <a:r>
              <a:rPr lang="en-US" dirty="0"/>
              <a:t>Merge datasets</a:t>
            </a:r>
          </a:p>
          <a:p>
            <a:pPr marL="342900" indent="-342900">
              <a:buAutoNum type="arabicPeriod"/>
            </a:pPr>
            <a:r>
              <a:rPr lang="en-US" dirty="0"/>
              <a:t>Conducting an exploratory data analysis for understanding customer demographic and geographic distributions.</a:t>
            </a:r>
          </a:p>
          <a:p>
            <a:pPr marL="342900" indent="-342900">
              <a:buAutoNum type="arabicPeriod"/>
            </a:pPr>
            <a:r>
              <a:rPr lang="en-US" dirty="0"/>
              <a:t>Feature transformation, encoding. Correct values in the columns “gender”, “state”</a:t>
            </a:r>
          </a:p>
          <a:p>
            <a:pPr marL="342900" indent="-342900">
              <a:buAutoNum type="arabicPeriod"/>
            </a:pPr>
            <a:r>
              <a:rPr lang="en-US" dirty="0"/>
              <a:t>Add new feature profit = ‘</a:t>
            </a:r>
            <a:r>
              <a:rPr lang="en-US" dirty="0" err="1"/>
              <a:t>list_price</a:t>
            </a:r>
            <a:r>
              <a:rPr lang="en-US" dirty="0"/>
              <a:t>’  – ‘standard cost’,  extract age from DOB</a:t>
            </a:r>
          </a:p>
          <a:p>
            <a:pPr marL="342900" indent="-342900">
              <a:buAutoNum type="arabicPeriod"/>
            </a:pPr>
            <a:r>
              <a:rPr lang="en-US" dirty="0"/>
              <a:t>Remove cancelled orders, “Default”, “Country” columns.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B381D0B-3865-435C-A0C5-9CC9769EE9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4341603"/>
              </p:ext>
            </p:extLst>
          </p:nvPr>
        </p:nvGraphicFramePr>
        <p:xfrm>
          <a:off x="5611096" y="1090936"/>
          <a:ext cx="3359728" cy="3751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23701" y="-83616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77" y="90179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			</a:t>
            </a:r>
            <a:r>
              <a:rPr dirty="0"/>
              <a:t>Model Development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1999872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Place any information about this point here.</a:t>
            </a:r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4DAE624-F6C5-482B-9BE3-B496982425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6722397"/>
              </p:ext>
            </p:extLst>
          </p:nvPr>
        </p:nvGraphicFramePr>
        <p:xfrm>
          <a:off x="741397" y="2436723"/>
          <a:ext cx="3311057" cy="2280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100" name="Picture 4" descr="Customer Segmentation Model Stock Illustration - Illustration of client,  habits: 130563704">
            <a:extLst>
              <a:ext uri="{FF2B5EF4-FFF2-40B4-BE49-F238E27FC236}">
                <a16:creationId xmlns:a16="http://schemas.microsoft.com/office/drawing/2014/main" id="{F528B4FD-7646-4A3D-BB18-9944689F7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625" y="1568117"/>
            <a:ext cx="4734069" cy="348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89"/>
          <p:cNvSpPr/>
          <p:nvPr/>
        </p:nvSpPr>
        <p:spPr>
          <a:xfrm>
            <a:off x="205077" y="90179"/>
            <a:ext cx="3092305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pic>
        <p:nvPicPr>
          <p:cNvPr id="5122" name="Picture 2" descr="AI meets marketing segmentation models | by Jan Teichmann | Towards Data  Science">
            <a:extLst>
              <a:ext uri="{FF2B5EF4-FFF2-40B4-BE49-F238E27FC236}">
                <a16:creationId xmlns:a16="http://schemas.microsoft.com/office/drawing/2014/main" id="{62C42609-CF6E-4AD5-B033-DDD4E6775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99" y="15269"/>
            <a:ext cx="6831825" cy="186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5613C6-5707-4D27-8DB1-233E47311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70" y="1877983"/>
            <a:ext cx="6666807" cy="317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2788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47402" y="-112012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3343080" y="0"/>
            <a:ext cx="1893721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pic>
        <p:nvPicPr>
          <p:cNvPr id="3074" name="Picture 2" descr="Ways to help your Business reach out to Millions">
            <a:extLst>
              <a:ext uri="{FF2B5EF4-FFF2-40B4-BE49-F238E27FC236}">
                <a16:creationId xmlns:a16="http://schemas.microsoft.com/office/drawing/2014/main" id="{0B531EDF-2878-4445-BB25-8901AC0BD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144" y="1620982"/>
            <a:ext cx="3922915" cy="280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211</Words>
  <Application>Microsoft Office PowerPoint</Application>
  <PresentationFormat>On-screen Show (16:9)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Vishwanath Reddy</cp:lastModifiedBy>
  <cp:revision>55</cp:revision>
  <dcterms:modified xsi:type="dcterms:W3CDTF">2021-10-10T23:11:57Z</dcterms:modified>
</cp:coreProperties>
</file>