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most valuable customers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grpSp>
        <p:nvGrpSpPr>
          <p:cNvPr id="127" name="Shape 74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Vishwanath Reddy</cp:lastModifiedBy>
  <cp:revision>1</cp:revision>
  <dcterms:modified xsi:type="dcterms:W3CDTF">2021-10-09T16:55:54Z</dcterms:modified>
</cp:coreProperties>
</file>