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nath" userId="b99678af440fb6f3" providerId="LiveId" clId="{4080C894-DBB0-49DE-B482-9142178F1C73}"/>
    <pc:docChg chg="undo redo custSel addSld modSld">
      <pc:chgData name="Vishwanath" userId="b99678af440fb6f3" providerId="LiveId" clId="{4080C894-DBB0-49DE-B482-9142178F1C73}" dt="2022-06-11T03:37:58.813" v="2222" actId="20577"/>
      <pc:docMkLst>
        <pc:docMk/>
      </pc:docMkLst>
      <pc:sldChg chg="addSp delSp modSp mod modTransition setBg">
        <pc:chgData name="Vishwanath" userId="b99678af440fb6f3" providerId="LiveId" clId="{4080C894-DBB0-49DE-B482-9142178F1C73}" dt="2022-06-10T14:43:56.666" v="2164" actId="113"/>
        <pc:sldMkLst>
          <pc:docMk/>
          <pc:sldMk cId="1317621562" sldId="256"/>
        </pc:sldMkLst>
        <pc:spChg chg="add del mod">
          <ac:chgData name="Vishwanath" userId="b99678af440fb6f3" providerId="LiveId" clId="{4080C894-DBB0-49DE-B482-9142178F1C73}" dt="2022-06-10T14:43:56.666" v="2164" actId="113"/>
          <ac:spMkLst>
            <pc:docMk/>
            <pc:sldMk cId="1317621562" sldId="256"/>
            <ac:spMk id="2" creationId="{00000000-0000-0000-0000-000000000000}"/>
          </ac:spMkLst>
        </pc:spChg>
        <pc:spChg chg="mod">
          <ac:chgData name="Vishwanath" userId="b99678af440fb6f3" providerId="LiveId" clId="{4080C894-DBB0-49DE-B482-9142178F1C73}" dt="2022-06-10T14:33:20.864" v="2077" actId="13926"/>
          <ac:spMkLst>
            <pc:docMk/>
            <pc:sldMk cId="1317621562" sldId="256"/>
            <ac:spMk id="3" creationId="{00000000-0000-0000-0000-000000000000}"/>
          </ac:spMkLst>
        </pc:spChg>
        <pc:spChg chg="add del mod">
          <ac:chgData name="Vishwanath" userId="b99678af440fb6f3" providerId="LiveId" clId="{4080C894-DBB0-49DE-B482-9142178F1C73}" dt="2022-06-10T14:42:55.764" v="2150" actId="478"/>
          <ac:spMkLst>
            <pc:docMk/>
            <pc:sldMk cId="1317621562" sldId="256"/>
            <ac:spMk id="8" creationId="{57A955EC-5FC8-3ED1-0D95-0AB9042CF448}"/>
          </ac:spMkLst>
        </pc:spChg>
        <pc:picChg chg="add del mod">
          <ac:chgData name="Vishwanath" userId="b99678af440fb6f3" providerId="LiveId" clId="{4080C894-DBB0-49DE-B482-9142178F1C73}" dt="2022-06-10T14:43:11.645" v="2152" actId="478"/>
          <ac:picMkLst>
            <pc:docMk/>
            <pc:sldMk cId="1317621562" sldId="256"/>
            <ac:picMk id="6" creationId="{0DC1478D-7835-25B6-8D34-DE7294A418C0}"/>
          </ac:picMkLst>
        </pc:picChg>
      </pc:sldChg>
      <pc:sldChg chg="addSp delSp modSp mod modTransition">
        <pc:chgData name="Vishwanath" userId="b99678af440fb6f3" providerId="LiveId" clId="{4080C894-DBB0-49DE-B482-9142178F1C73}" dt="2022-06-10T14:44:36.093" v="2168" actId="1076"/>
        <pc:sldMkLst>
          <pc:docMk/>
          <pc:sldMk cId="2488067653" sldId="257"/>
        </pc:sldMkLst>
        <pc:spChg chg="mod">
          <ac:chgData name="Vishwanath" userId="b99678af440fb6f3" providerId="LiveId" clId="{4080C894-DBB0-49DE-B482-9142178F1C73}" dt="2022-06-10T14:44:15.480" v="2165" actId="1076"/>
          <ac:spMkLst>
            <pc:docMk/>
            <pc:sldMk cId="2488067653" sldId="257"/>
            <ac:spMk id="2" creationId="{00000000-0000-0000-0000-000000000000}"/>
          </ac:spMkLst>
        </pc:spChg>
        <pc:spChg chg="mod">
          <ac:chgData name="Vishwanath" userId="b99678af440fb6f3" providerId="LiveId" clId="{4080C894-DBB0-49DE-B482-9142178F1C73}" dt="2022-06-10T14:44:18.664" v="2166" actId="1076"/>
          <ac:spMkLst>
            <pc:docMk/>
            <pc:sldMk cId="2488067653" sldId="257"/>
            <ac:spMk id="3" creationId="{00000000-0000-0000-0000-000000000000}"/>
          </ac:spMkLst>
        </pc:spChg>
        <pc:picChg chg="del">
          <ac:chgData name="Vishwanath" userId="b99678af440fb6f3" providerId="LiveId" clId="{4080C894-DBB0-49DE-B482-9142178F1C73}" dt="2022-06-10T14:41:16.774" v="2128" actId="478"/>
          <ac:picMkLst>
            <pc:docMk/>
            <pc:sldMk cId="2488067653" sldId="257"/>
            <ac:picMk id="4" creationId="{00000000-0000-0000-0000-000000000000}"/>
          </ac:picMkLst>
        </pc:picChg>
        <pc:picChg chg="add mod">
          <ac:chgData name="Vishwanath" userId="b99678af440fb6f3" providerId="LiveId" clId="{4080C894-DBB0-49DE-B482-9142178F1C73}" dt="2022-06-10T14:44:36.093" v="2168" actId="1076"/>
          <ac:picMkLst>
            <pc:docMk/>
            <pc:sldMk cId="2488067653" sldId="257"/>
            <ac:picMk id="5" creationId="{B94060C4-324A-3FC8-6262-BDF170CB4288}"/>
          </ac:picMkLst>
        </pc:picChg>
      </pc:sldChg>
      <pc:sldChg chg="addSp delSp modSp new mod modTransition">
        <pc:chgData name="Vishwanath" userId="b99678af440fb6f3" providerId="LiveId" clId="{4080C894-DBB0-49DE-B482-9142178F1C73}" dt="2022-06-11T03:37:58.813" v="2222" actId="20577"/>
        <pc:sldMkLst>
          <pc:docMk/>
          <pc:sldMk cId="2354024912" sldId="258"/>
        </pc:sldMkLst>
        <pc:spChg chg="del">
          <ac:chgData name="Vishwanath" userId="b99678af440fb6f3" providerId="LiveId" clId="{4080C894-DBB0-49DE-B482-9142178F1C73}" dt="2022-06-10T13:48:33.653" v="147" actId="478"/>
          <ac:spMkLst>
            <pc:docMk/>
            <pc:sldMk cId="2354024912" sldId="258"/>
            <ac:spMk id="2" creationId="{D48BAFD5-FE1E-2958-9F4D-5B4C9EB13184}"/>
          </ac:spMkLst>
        </pc:spChg>
        <pc:spChg chg="mod">
          <ac:chgData name="Vishwanath" userId="b99678af440fb6f3" providerId="LiveId" clId="{4080C894-DBB0-49DE-B482-9142178F1C73}" dt="2022-06-11T03:37:58.813" v="2222" actId="20577"/>
          <ac:spMkLst>
            <pc:docMk/>
            <pc:sldMk cId="2354024912" sldId="258"/>
            <ac:spMk id="3" creationId="{4B6E85D5-0BE5-2450-1648-C8897BD2B30A}"/>
          </ac:spMkLst>
        </pc:spChg>
        <pc:spChg chg="add del">
          <ac:chgData name="Vishwanath" userId="b99678af440fb6f3" providerId="LiveId" clId="{4080C894-DBB0-49DE-B482-9142178F1C73}" dt="2022-06-10T13:48:21.702" v="143" actId="478"/>
          <ac:spMkLst>
            <pc:docMk/>
            <pc:sldMk cId="2354024912" sldId="258"/>
            <ac:spMk id="5" creationId="{5F66F39B-57B9-96F4-637B-15E54AA4A408}"/>
          </ac:spMkLst>
        </pc:spChg>
        <pc:picChg chg="add mod">
          <ac:chgData name="Vishwanath" userId="b99678af440fb6f3" providerId="LiveId" clId="{4080C894-DBB0-49DE-B482-9142178F1C73}" dt="2022-06-10T14:44:43.727" v="2169" actId="1076"/>
          <ac:picMkLst>
            <pc:docMk/>
            <pc:sldMk cId="2354024912" sldId="258"/>
            <ac:picMk id="6" creationId="{F7947F7A-4F8C-A8B4-8EB8-0186DFAD0B51}"/>
          </ac:picMkLst>
        </pc:picChg>
      </pc:sldChg>
      <pc:sldChg chg="addSp delSp modSp new mod modTransition">
        <pc:chgData name="Vishwanath" userId="b99678af440fb6f3" providerId="LiveId" clId="{4080C894-DBB0-49DE-B482-9142178F1C73}" dt="2022-06-10T14:44:51.706" v="2170" actId="1076"/>
        <pc:sldMkLst>
          <pc:docMk/>
          <pc:sldMk cId="1473729316" sldId="259"/>
        </pc:sldMkLst>
        <pc:spChg chg="del">
          <ac:chgData name="Vishwanath" userId="b99678af440fb6f3" providerId="LiveId" clId="{4080C894-DBB0-49DE-B482-9142178F1C73}" dt="2022-06-10T13:57:43.981" v="704" actId="478"/>
          <ac:spMkLst>
            <pc:docMk/>
            <pc:sldMk cId="1473729316" sldId="259"/>
            <ac:spMk id="2" creationId="{B1275179-F271-C5B9-38E9-B6A5C5ECB432}"/>
          </ac:spMkLst>
        </pc:spChg>
        <pc:spChg chg="mod">
          <ac:chgData name="Vishwanath" userId="b99678af440fb6f3" providerId="LiveId" clId="{4080C894-DBB0-49DE-B482-9142178F1C73}" dt="2022-06-10T14:44:51.706" v="2170" actId="1076"/>
          <ac:spMkLst>
            <pc:docMk/>
            <pc:sldMk cId="1473729316" sldId="259"/>
            <ac:spMk id="3" creationId="{4774F8FB-76DB-2D74-4C5F-F173C644BDDD}"/>
          </ac:spMkLst>
        </pc:spChg>
        <pc:picChg chg="add mod">
          <ac:chgData name="Vishwanath" userId="b99678af440fb6f3" providerId="LiveId" clId="{4080C894-DBB0-49DE-B482-9142178F1C73}" dt="2022-06-10T13:57:51.969" v="706"/>
          <ac:picMkLst>
            <pc:docMk/>
            <pc:sldMk cId="1473729316" sldId="259"/>
            <ac:picMk id="4" creationId="{80106381-17AE-2E04-7D6D-45811818BFEF}"/>
          </ac:picMkLst>
        </pc:picChg>
      </pc:sldChg>
      <pc:sldChg chg="modSp add mod modTransition">
        <pc:chgData name="Vishwanath" userId="b99678af440fb6f3" providerId="LiveId" clId="{4080C894-DBB0-49DE-B482-9142178F1C73}" dt="2022-06-11T03:23:26.789" v="2190" actId="20577"/>
        <pc:sldMkLst>
          <pc:docMk/>
          <pc:sldMk cId="4011979711" sldId="260"/>
        </pc:sldMkLst>
        <pc:spChg chg="mod">
          <ac:chgData name="Vishwanath" userId="b99678af440fb6f3" providerId="LiveId" clId="{4080C894-DBB0-49DE-B482-9142178F1C73}" dt="2022-06-11T03:23:26.789" v="2190" actId="20577"/>
          <ac:spMkLst>
            <pc:docMk/>
            <pc:sldMk cId="4011979711" sldId="260"/>
            <ac:spMk id="3" creationId="{4774F8FB-76DB-2D74-4C5F-F173C644BDDD}"/>
          </ac:spMkLst>
        </pc:spChg>
      </pc:sldChg>
      <pc:sldChg chg="addSp delSp modSp add mod modTransition">
        <pc:chgData name="Vishwanath" userId="b99678af440fb6f3" providerId="LiveId" clId="{4080C894-DBB0-49DE-B482-9142178F1C73}" dt="2022-06-11T03:30:21.035" v="2196" actId="14100"/>
        <pc:sldMkLst>
          <pc:docMk/>
          <pc:sldMk cId="1540564362" sldId="261"/>
        </pc:sldMkLst>
        <pc:spChg chg="mod">
          <ac:chgData name="Vishwanath" userId="b99678af440fb6f3" providerId="LiveId" clId="{4080C894-DBB0-49DE-B482-9142178F1C73}" dt="2022-06-10T14:45:11.046" v="2174" actId="14100"/>
          <ac:spMkLst>
            <pc:docMk/>
            <pc:sldMk cId="1540564362" sldId="261"/>
            <ac:spMk id="3" creationId="{4774F8FB-76DB-2D74-4C5F-F173C644BDDD}"/>
          </ac:spMkLst>
        </pc:spChg>
        <pc:picChg chg="mod">
          <ac:chgData name="Vishwanath" userId="b99678af440fb6f3" providerId="LiveId" clId="{4080C894-DBB0-49DE-B482-9142178F1C73}" dt="2022-06-10T14:25:48.182" v="2060" actId="1076"/>
          <ac:picMkLst>
            <pc:docMk/>
            <pc:sldMk cId="1540564362" sldId="261"/>
            <ac:picMk id="4" creationId="{80106381-17AE-2E04-7D6D-45811818BFEF}"/>
          </ac:picMkLst>
        </pc:picChg>
        <pc:picChg chg="add del mod">
          <ac:chgData name="Vishwanath" userId="b99678af440fb6f3" providerId="LiveId" clId="{4080C894-DBB0-49DE-B482-9142178F1C73}" dt="2022-06-11T03:30:00.886" v="2191" actId="478"/>
          <ac:picMkLst>
            <pc:docMk/>
            <pc:sldMk cId="1540564362" sldId="261"/>
            <ac:picMk id="5" creationId="{0527EA7D-2468-8BCF-E726-15F9EA099400}"/>
          </ac:picMkLst>
        </pc:picChg>
        <pc:picChg chg="add mod">
          <ac:chgData name="Vishwanath" userId="b99678af440fb6f3" providerId="LiveId" clId="{4080C894-DBB0-49DE-B482-9142178F1C73}" dt="2022-06-11T03:30:21.035" v="2196" actId="14100"/>
          <ac:picMkLst>
            <pc:docMk/>
            <pc:sldMk cId="1540564362" sldId="261"/>
            <ac:picMk id="6" creationId="{8B8FF401-82BB-F3EF-CC0E-680CFBF9BD44}"/>
          </ac:picMkLst>
        </pc:picChg>
      </pc:sldChg>
      <pc:sldChg chg="addSp delSp modSp new mod modTransition modClrScheme chgLayout">
        <pc:chgData name="Vishwanath" userId="b99678af440fb6f3" providerId="LiveId" clId="{4080C894-DBB0-49DE-B482-9142178F1C73}" dt="2022-06-10T14:41:04.632" v="2126"/>
        <pc:sldMkLst>
          <pc:docMk/>
          <pc:sldMk cId="841153702" sldId="262"/>
        </pc:sldMkLst>
        <pc:spChg chg="del">
          <ac:chgData name="Vishwanath" userId="b99678af440fb6f3" providerId="LiveId" clId="{4080C894-DBB0-49DE-B482-9142178F1C73}" dt="2022-06-10T14:29:02.174" v="2063" actId="478"/>
          <ac:spMkLst>
            <pc:docMk/>
            <pc:sldMk cId="841153702" sldId="262"/>
            <ac:spMk id="2" creationId="{718A135B-88D3-786B-F577-2960E608CA4C}"/>
          </ac:spMkLst>
        </pc:spChg>
        <pc:spChg chg="del">
          <ac:chgData name="Vishwanath" userId="b99678af440fb6f3" providerId="LiveId" clId="{4080C894-DBB0-49DE-B482-9142178F1C73}" dt="2022-06-10T14:29:03.030" v="2064" actId="478"/>
          <ac:spMkLst>
            <pc:docMk/>
            <pc:sldMk cId="841153702" sldId="262"/>
            <ac:spMk id="3" creationId="{E7EDDE88-0B2E-BF85-63BE-BDFF66EE7425}"/>
          </ac:spMkLst>
        </pc:spChg>
        <pc:spChg chg="add mod">
          <ac:chgData name="Vishwanath" userId="b99678af440fb6f3" providerId="LiveId" clId="{4080C894-DBB0-49DE-B482-9142178F1C73}" dt="2022-06-10T14:38:59.049" v="2111" actId="255"/>
          <ac:spMkLst>
            <pc:docMk/>
            <pc:sldMk cId="841153702" sldId="262"/>
            <ac:spMk id="6" creationId="{45FD3397-9FD7-16BB-8DF9-578AFD5D0671}"/>
          </ac:spMkLst>
        </pc:spChg>
        <pc:picChg chg="add del mod">
          <ac:chgData name="Vishwanath" userId="b99678af440fb6f3" providerId="LiveId" clId="{4080C894-DBB0-49DE-B482-9142178F1C73}" dt="2022-06-10T14:37:55.550" v="2095" actId="478"/>
          <ac:picMkLst>
            <pc:docMk/>
            <pc:sldMk cId="841153702" sldId="262"/>
            <ac:picMk id="5" creationId="{BF8F79CF-ADC5-DDE5-EA28-0B0C845B2A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B7776-01A8-4045-B41F-897E91972DA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47325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78079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67308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108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4110737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CB7776-01A8-4045-B41F-897E91972DA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75631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CB7776-01A8-4045-B41F-897E91972DA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360198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B7776-01A8-4045-B41F-897E91972DA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530566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B7776-01A8-4045-B41F-897E91972DA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214523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B7776-01A8-4045-B41F-897E91972DA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323687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B7776-01A8-4045-B41F-897E91972DA4}"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239622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42111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B7776-01A8-4045-B41F-897E91972DA4}"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25310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B7776-01A8-4045-B41F-897E91972DA4}"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409008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B7776-01A8-4045-B41F-897E91972DA4}"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200678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333580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B7776-01A8-4045-B41F-897E91972DA4}"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6D7AA4-4B7C-4752-9AF6-636597853A26}" type="slidenum">
              <a:rPr lang="en-IN" smtClean="0"/>
              <a:t>‹#›</a:t>
            </a:fld>
            <a:endParaRPr lang="en-IN"/>
          </a:p>
        </p:txBody>
      </p:sp>
    </p:spTree>
    <p:extLst>
      <p:ext uri="{BB962C8B-B14F-4D97-AF65-F5344CB8AC3E}">
        <p14:creationId xmlns:p14="http://schemas.microsoft.com/office/powerpoint/2010/main" val="139204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CB7776-01A8-4045-B41F-897E91972DA4}" type="datetimeFigureOut">
              <a:rPr lang="en-IN" smtClean="0"/>
              <a:t>05-07-2022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46D7AA4-4B7C-4752-9AF6-636597853A26}" type="slidenum">
              <a:rPr lang="en-IN" smtClean="0"/>
              <a:t>‹#›</a:t>
            </a:fld>
            <a:endParaRPr lang="en-IN"/>
          </a:p>
        </p:txBody>
      </p:sp>
    </p:spTree>
    <p:extLst>
      <p:ext uri="{BB962C8B-B14F-4D97-AF65-F5344CB8AC3E}">
        <p14:creationId xmlns:p14="http://schemas.microsoft.com/office/powerpoint/2010/main" val="129323278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i="1" u="sng" dirty="0">
                <a:effectLst/>
                <a:latin typeface="Bahnschrift Light SemiCondensed" panose="020B0502040204020203" pitchFamily="34" charset="0"/>
                <a:ea typeface="Calibri" panose="020F0502020204030204" pitchFamily="34" charset="0"/>
                <a:cs typeface="Times New Roman" panose="02020603050405020304" pitchFamily="18" charset="0"/>
              </a:rPr>
              <a:t>ML model to analyse and predict human illness</a:t>
            </a:r>
            <a:endParaRPr lang="en-IN" i="1" u="sng" dirty="0">
              <a:latin typeface="Bahnschrift Light SemiCondensed" panose="020B0502040204020203" pitchFamily="34" charset="0"/>
            </a:endParaRPr>
          </a:p>
        </p:txBody>
      </p:sp>
      <p:sp>
        <p:nvSpPr>
          <p:cNvPr id="3" name="Subtitle 2"/>
          <p:cNvSpPr>
            <a:spLocks noGrp="1"/>
          </p:cNvSpPr>
          <p:nvPr>
            <p:ph type="subTitle" idx="1"/>
          </p:nvPr>
        </p:nvSpPr>
        <p:spPr>
          <a:xfrm>
            <a:off x="1524000" y="4079875"/>
            <a:ext cx="9144000" cy="1655762"/>
          </a:xfrm>
        </p:spPr>
        <p:txBody>
          <a:bodyPr/>
          <a:lstStyle/>
          <a:p>
            <a:r>
              <a:rPr lang="en-IN" dirty="0"/>
              <a:t>Vishwanath K R</a:t>
            </a:r>
          </a:p>
          <a:p>
            <a:r>
              <a:rPr lang="en-IN" dirty="0"/>
              <a:t>Amrutha A</a:t>
            </a:r>
          </a:p>
        </p:txBody>
      </p:sp>
      <p:pic>
        <p:nvPicPr>
          <p:cNvPr id="6" name="Picture 5">
            <a:extLst>
              <a:ext uri="{FF2B5EF4-FFF2-40B4-BE49-F238E27FC236}">
                <a16:creationId xmlns:a16="http://schemas.microsoft.com/office/drawing/2014/main" id="{047873FF-578D-22B6-FE9C-3E7D5F4470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4136" y="151052"/>
            <a:ext cx="8713147" cy="1618488"/>
          </a:xfrm>
          <a:prstGeom prst="rect">
            <a:avLst/>
          </a:prstGeom>
        </p:spPr>
      </p:pic>
    </p:spTree>
    <p:extLst>
      <p:ext uri="{BB962C8B-B14F-4D97-AF65-F5344CB8AC3E}">
        <p14:creationId xmlns:p14="http://schemas.microsoft.com/office/powerpoint/2010/main" val="131762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875" y="1372903"/>
            <a:ext cx="10515600" cy="719092"/>
          </a:xfrm>
        </p:spPr>
        <p:txBody>
          <a:bodyPr/>
          <a:lstStyle/>
          <a:p>
            <a:r>
              <a:rPr lang="en-IN" dirty="0"/>
              <a:t>Index</a:t>
            </a:r>
          </a:p>
        </p:txBody>
      </p:sp>
      <p:sp>
        <p:nvSpPr>
          <p:cNvPr id="3" name="Content Placeholder 2"/>
          <p:cNvSpPr>
            <a:spLocks noGrp="1"/>
          </p:cNvSpPr>
          <p:nvPr>
            <p:ph idx="1"/>
          </p:nvPr>
        </p:nvSpPr>
        <p:spPr>
          <a:xfrm>
            <a:off x="913794" y="2091995"/>
            <a:ext cx="10353762" cy="4058751"/>
          </a:xfrm>
        </p:spPr>
        <p:txBody>
          <a:bodyPr/>
          <a:lstStyle/>
          <a:p>
            <a:r>
              <a:rPr lang="en-IN" dirty="0"/>
              <a:t>Problem Statement</a:t>
            </a:r>
          </a:p>
          <a:p>
            <a:r>
              <a:rPr lang="en-IN" dirty="0"/>
              <a:t>Existing Approaches</a:t>
            </a:r>
          </a:p>
          <a:p>
            <a:r>
              <a:rPr lang="en-IN" dirty="0"/>
              <a:t>Relevance of the Project</a:t>
            </a:r>
          </a:p>
          <a:p>
            <a:r>
              <a:rPr lang="en-IN" dirty="0"/>
              <a:t>Design Methodology</a:t>
            </a:r>
          </a:p>
        </p:txBody>
      </p:sp>
    </p:spTree>
    <p:extLst>
      <p:ext uri="{BB962C8B-B14F-4D97-AF65-F5344CB8AC3E}">
        <p14:creationId xmlns:p14="http://schemas.microsoft.com/office/powerpoint/2010/main" val="248806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E85D5-0BE5-2450-1648-C8897BD2B30A}"/>
              </a:ext>
            </a:extLst>
          </p:cNvPr>
          <p:cNvSpPr>
            <a:spLocks noGrp="1"/>
          </p:cNvSpPr>
          <p:nvPr>
            <p:ph idx="1"/>
          </p:nvPr>
        </p:nvSpPr>
        <p:spPr>
          <a:xfrm>
            <a:off x="590005" y="1614047"/>
            <a:ext cx="10515600" cy="4351338"/>
          </a:xfrm>
        </p:spPr>
        <p:txBody>
          <a:bodyPr/>
          <a:lstStyle/>
          <a:p>
            <a:r>
              <a:rPr lang="en-US" dirty="0"/>
              <a:t>Problem Statement:</a:t>
            </a:r>
          </a:p>
          <a:p>
            <a:pPr lvl="1">
              <a:buFont typeface="Wingdings" panose="05000000000000000000" pitchFamily="2" charset="2"/>
              <a:buChar char="Ø"/>
            </a:pPr>
            <a:r>
              <a:rPr lang="en-US" dirty="0"/>
              <a:t>While diagnosing a patient for a disease there are chances for true negative report to be enclosed by a medical professional (Final year Med students).</a:t>
            </a:r>
          </a:p>
          <a:p>
            <a:pPr lvl="1">
              <a:buFont typeface="Wingdings" panose="05000000000000000000" pitchFamily="2" charset="2"/>
              <a:buChar char="Ø"/>
            </a:pPr>
            <a:r>
              <a:rPr lang="en-US" dirty="0"/>
              <a:t>By minimizing the interference of humans in order to shortlist the disease categories to be diagnosed for a patient.</a:t>
            </a:r>
          </a:p>
          <a:p>
            <a:pPr lvl="1">
              <a:buFont typeface="Wingdings" panose="05000000000000000000" pitchFamily="2" charset="2"/>
              <a:buChar char="Ø"/>
            </a:pPr>
            <a:r>
              <a:rPr lang="en-US" dirty="0"/>
              <a:t>To evade such errors in the field of medicine which may cost the patients their lives.</a:t>
            </a:r>
            <a:endParaRPr lang="en-IN" dirty="0"/>
          </a:p>
        </p:txBody>
      </p:sp>
    </p:spTree>
    <p:extLst>
      <p:ext uri="{BB962C8B-B14F-4D97-AF65-F5344CB8AC3E}">
        <p14:creationId xmlns:p14="http://schemas.microsoft.com/office/powerpoint/2010/main" val="235402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4F8FB-76DB-2D74-4C5F-F173C644BDDD}"/>
              </a:ext>
            </a:extLst>
          </p:cNvPr>
          <p:cNvSpPr>
            <a:spLocks noGrp="1"/>
          </p:cNvSpPr>
          <p:nvPr>
            <p:ph idx="1"/>
          </p:nvPr>
        </p:nvSpPr>
        <p:spPr>
          <a:xfrm>
            <a:off x="590005" y="1594872"/>
            <a:ext cx="10515600" cy="4351338"/>
          </a:xfrm>
        </p:spPr>
        <p:txBody>
          <a:bodyPr/>
          <a:lstStyle/>
          <a:p>
            <a:r>
              <a:rPr lang="en-US" dirty="0"/>
              <a:t>Existing Approach:</a:t>
            </a:r>
          </a:p>
          <a:p>
            <a:pPr lvl="1">
              <a:buFont typeface="Wingdings" panose="05000000000000000000" pitchFamily="2" charset="2"/>
              <a:buChar char="Ø"/>
            </a:pPr>
            <a:r>
              <a:rPr lang="en-IN" dirty="0"/>
              <a:t>Using an accurate and true positive dataset which is professionally put together.</a:t>
            </a:r>
          </a:p>
          <a:p>
            <a:pPr lvl="1">
              <a:buFont typeface="Wingdings" panose="05000000000000000000" pitchFamily="2" charset="2"/>
              <a:buChar char="Ø"/>
            </a:pPr>
            <a:r>
              <a:rPr lang="en-IN" dirty="0"/>
              <a:t>Using ML models like Support Vector classifier, Gaussian Naïve Bayes Classifier, Random Forest Classifier, Bernoulli Naïve Bayes Classifier. </a:t>
            </a:r>
          </a:p>
          <a:p>
            <a:pPr lvl="1">
              <a:buFont typeface="Wingdings" panose="05000000000000000000" pitchFamily="2" charset="2"/>
              <a:buChar char="Ø"/>
            </a:pPr>
            <a:r>
              <a:rPr lang="en-IN" dirty="0"/>
              <a:t>K-Fold Cross Validation technique to evaluate the model.</a:t>
            </a:r>
          </a:p>
          <a:p>
            <a:pPr lvl="1">
              <a:buFont typeface="Wingdings" panose="05000000000000000000" pitchFamily="2" charset="2"/>
              <a:buChar char="Ø"/>
            </a:pPr>
            <a:r>
              <a:rPr lang="en-IN" dirty="0"/>
              <a:t>Confusion matrix for evaluating the quality of the validated test dataset.</a:t>
            </a:r>
          </a:p>
        </p:txBody>
      </p:sp>
    </p:spTree>
    <p:extLst>
      <p:ext uri="{BB962C8B-B14F-4D97-AF65-F5344CB8AC3E}">
        <p14:creationId xmlns:p14="http://schemas.microsoft.com/office/powerpoint/2010/main" val="147372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4F8FB-76DB-2D74-4C5F-F173C644BDDD}"/>
              </a:ext>
            </a:extLst>
          </p:cNvPr>
          <p:cNvSpPr>
            <a:spLocks noGrp="1"/>
          </p:cNvSpPr>
          <p:nvPr>
            <p:ph idx="1"/>
          </p:nvPr>
        </p:nvSpPr>
        <p:spPr>
          <a:xfrm>
            <a:off x="590005" y="1579374"/>
            <a:ext cx="10515600" cy="4351338"/>
          </a:xfrm>
        </p:spPr>
        <p:txBody>
          <a:bodyPr/>
          <a:lstStyle/>
          <a:p>
            <a:r>
              <a:rPr lang="en-IN" dirty="0"/>
              <a:t>Relevance of the Project</a:t>
            </a:r>
          </a:p>
          <a:p>
            <a:pPr lvl="1">
              <a:buFont typeface="Wingdings" panose="05000000000000000000" pitchFamily="2" charset="2"/>
              <a:buChar char="Ø"/>
            </a:pPr>
            <a:r>
              <a:rPr lang="en-IN" dirty="0"/>
              <a:t>There are 4 models which gives 4 separate predictions of which the mode is considered as the final prediction.</a:t>
            </a:r>
          </a:p>
          <a:p>
            <a:pPr lvl="1">
              <a:buFont typeface="Wingdings" panose="05000000000000000000" pitchFamily="2" charset="2"/>
              <a:buChar char="Ø"/>
            </a:pPr>
            <a:r>
              <a:rPr lang="en-IN" dirty="0"/>
              <a:t>For all the symptoms which have matches with the actual trained dataset we have received an accuracy of 100%.</a:t>
            </a:r>
          </a:p>
          <a:p>
            <a:pPr lvl="1">
              <a:buFont typeface="Wingdings" panose="05000000000000000000" pitchFamily="2" charset="2"/>
              <a:buChar char="Ø"/>
            </a:pPr>
            <a:r>
              <a:rPr lang="en-IN" dirty="0"/>
              <a:t>Based on the small and cleaned data which we have used the accuracy is rated to be a 100% but the catch is by using much larger and realistic medical data from real world we can observe the stability of the models which we are yet to test since access to such datasets are hard to come by.</a:t>
            </a:r>
          </a:p>
        </p:txBody>
      </p:sp>
    </p:spTree>
    <p:extLst>
      <p:ext uri="{BB962C8B-B14F-4D97-AF65-F5344CB8AC3E}">
        <p14:creationId xmlns:p14="http://schemas.microsoft.com/office/powerpoint/2010/main" val="401197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4F8FB-76DB-2D74-4C5F-F173C644BDDD}"/>
              </a:ext>
            </a:extLst>
          </p:cNvPr>
          <p:cNvSpPr>
            <a:spLocks noGrp="1"/>
          </p:cNvSpPr>
          <p:nvPr>
            <p:ph idx="1"/>
          </p:nvPr>
        </p:nvSpPr>
        <p:spPr>
          <a:xfrm>
            <a:off x="528234" y="273355"/>
            <a:ext cx="10515600" cy="4351338"/>
          </a:xfrm>
        </p:spPr>
        <p:txBody>
          <a:bodyPr/>
          <a:lstStyle/>
          <a:p>
            <a:r>
              <a:rPr lang="en-US" dirty="0"/>
              <a:t>Design Methodology:</a:t>
            </a:r>
          </a:p>
          <a:p>
            <a:pPr marL="457200" lvl="1" indent="0">
              <a:buNone/>
            </a:pPr>
            <a:r>
              <a:rPr lang="en-US" dirty="0"/>
              <a:t> </a:t>
            </a:r>
            <a:endParaRPr lang="en-IN" dirty="0"/>
          </a:p>
        </p:txBody>
      </p:sp>
      <p:pic>
        <p:nvPicPr>
          <p:cNvPr id="6" name="Picture 5">
            <a:extLst>
              <a:ext uri="{FF2B5EF4-FFF2-40B4-BE49-F238E27FC236}">
                <a16:creationId xmlns:a16="http://schemas.microsoft.com/office/drawing/2014/main" id="{8B8FF401-82BB-F3EF-CC0E-680CFBF9BD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056" y="889661"/>
            <a:ext cx="11157710" cy="5340657"/>
          </a:xfrm>
          <a:prstGeom prst="rect">
            <a:avLst/>
          </a:prstGeom>
        </p:spPr>
      </p:pic>
    </p:spTree>
    <p:extLst>
      <p:ext uri="{BB962C8B-B14F-4D97-AF65-F5344CB8AC3E}">
        <p14:creationId xmlns:p14="http://schemas.microsoft.com/office/powerpoint/2010/main" val="154056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FD3397-9FD7-16BB-8DF9-578AFD5D0671}"/>
              </a:ext>
            </a:extLst>
          </p:cNvPr>
          <p:cNvSpPr>
            <a:spLocks noGrp="1"/>
          </p:cNvSpPr>
          <p:nvPr>
            <p:ph type="title"/>
          </p:nvPr>
        </p:nvSpPr>
        <p:spPr>
          <a:xfrm>
            <a:off x="919119" y="2943775"/>
            <a:ext cx="10353762" cy="970450"/>
          </a:xfrm>
        </p:spPr>
        <p:txBody>
          <a:bodyPr>
            <a:noAutofit/>
          </a:bodyPr>
          <a:lstStyle/>
          <a:p>
            <a:r>
              <a:rPr lang="en-US" sz="6000" dirty="0"/>
              <a:t>THANK YOU</a:t>
            </a:r>
            <a:endParaRPr lang="en-IN" sz="6000" dirty="0"/>
          </a:p>
        </p:txBody>
      </p:sp>
    </p:spTree>
    <p:extLst>
      <p:ext uri="{BB962C8B-B14F-4D97-AF65-F5344CB8AC3E}">
        <p14:creationId xmlns:p14="http://schemas.microsoft.com/office/powerpoint/2010/main" val="841153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374</TotalTime>
  <Words>260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Bahnschrift Light SemiCondensed</vt:lpstr>
      <vt:lpstr>Calisto MT</vt:lpstr>
      <vt:lpstr>Wingdings</vt:lpstr>
      <vt:lpstr>Wingdings 2</vt:lpstr>
      <vt:lpstr>Slate</vt:lpstr>
      <vt:lpstr>ML model to analyse and predict human illness</vt:lpstr>
      <vt:lpstr>Index</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Vishwanath</cp:lastModifiedBy>
  <cp:revision>13</cp:revision>
  <dcterms:created xsi:type="dcterms:W3CDTF">2022-06-09T07:49:06Z</dcterms:created>
  <dcterms:modified xsi:type="dcterms:W3CDTF">2022-07-05T10:36:40Z</dcterms:modified>
</cp:coreProperties>
</file>