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7" r:id="rId6"/>
    <p:sldId id="260" r:id="rId7"/>
    <p:sldId id="268" r:id="rId8"/>
    <p:sldId id="266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8/22/2020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4" descr="Image result for aws image">
            <a:extLst>
              <a:ext uri="{FF2B5EF4-FFF2-40B4-BE49-F238E27FC236}">
                <a16:creationId xmlns:a16="http://schemas.microsoft.com/office/drawing/2014/main" id="{E51AAD2D-E52A-426E-9080-FE94A964FE8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19599"/>
            <a:ext cx="2253506" cy="73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odepipeline/latest/userguide/troubleshooting.html" TargetMode="External"/><Relationship Id="rId2" Type="http://schemas.openxmlformats.org/officeDocument/2006/relationships/hyperlink" Target="https://docs.aws.amazon.com/codepipeline/latest/userguide/welcome.html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7200" dirty="0"/>
              <a:t>	AWS – </a:t>
            </a:r>
            <a:r>
              <a:rPr lang="en-US" sz="7200" dirty="0" err="1"/>
              <a:t>CodePipeline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VISHWACLOUDLAB.ORG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7FA93-4ACC-4EDA-A509-0C5F8BCEC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49" y="2411062"/>
            <a:ext cx="914281" cy="109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080" y="286603"/>
            <a:ext cx="10058400" cy="919897"/>
          </a:xfrm>
        </p:spPr>
        <p:txBody>
          <a:bodyPr/>
          <a:lstStyle/>
          <a:p>
            <a:r>
              <a:rPr lang="en-US" b="1" dirty="0"/>
              <a:t>Concepts of </a:t>
            </a:r>
            <a:r>
              <a:rPr lang="en-US" b="1" dirty="0" err="1"/>
              <a:t>Codepipeline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7080" y="1206499"/>
            <a:ext cx="1077098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/>
              <a:t>AWS </a:t>
            </a:r>
            <a:r>
              <a:rPr lang="en-US" sz="3600" dirty="0" err="1"/>
              <a:t>CodePipeline</a:t>
            </a:r>
            <a:r>
              <a:rPr lang="en-US" sz="3600" dirty="0"/>
              <a:t> is a continuous delivery service you can use to model, visualize, and automate the steps required to release your software.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27802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AD0D-C30A-48EF-A649-E6DD99E3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Benefits of </a:t>
            </a:r>
            <a:r>
              <a:rPr lang="en-IN" b="1" dirty="0" err="1"/>
              <a:t>Codepipeline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020D25-E9BA-4924-97F0-330F8F825658}"/>
              </a:ext>
            </a:extLst>
          </p:cNvPr>
          <p:cNvSpPr txBox="1"/>
          <p:nvPr/>
        </p:nvSpPr>
        <p:spPr>
          <a:xfrm>
            <a:off x="692958" y="1514070"/>
            <a:ext cx="107709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/>
              <a:t>Automate your release processes</a:t>
            </a:r>
            <a:r>
              <a:rPr lang="en-US" sz="4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Establish a consistent release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Speed up delivery while improving quality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/>
              <a:t>Use your favourite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/>
              <a:t>View progress at-a-glance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/>
              <a:t>View pipeline history details</a:t>
            </a:r>
            <a:r>
              <a:rPr lang="en-US" sz="4000" dirty="0"/>
              <a:t>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605536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3D1E-D09B-4F59-8FC3-8006D303A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</a:t>
            </a:r>
            <a:r>
              <a:rPr lang="en-IN" b="1" dirty="0" err="1"/>
              <a:t>Codepipeline</a:t>
            </a:r>
            <a:r>
              <a:rPr lang="en-IN" b="1" dirty="0"/>
              <a:t> work?</a:t>
            </a:r>
          </a:p>
        </p:txBody>
      </p:sp>
      <p:pic>
        <p:nvPicPr>
          <p:cNvPr id="1026" name="Picture 2" descr="&#10;                An example release process using AWS CodePipeline.&#10;            ">
            <a:extLst>
              <a:ext uri="{FF2B5EF4-FFF2-40B4-BE49-F238E27FC236}">
                <a16:creationId xmlns:a16="http://schemas.microsoft.com/office/drawing/2014/main" id="{96BE03AB-2D79-4CB0-BF1D-C7EB9D2EE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737" y="1255043"/>
            <a:ext cx="8570600" cy="48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76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B2E59-A49B-4165-9F9C-7C00F33C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Terminology in </a:t>
            </a:r>
            <a:r>
              <a:rPr lang="en-IN" b="1" dirty="0" err="1"/>
              <a:t>Codepipeline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440D08-DDB2-49C5-8063-DDF9B04D76D6}"/>
              </a:ext>
            </a:extLst>
          </p:cNvPr>
          <p:cNvSpPr txBox="1"/>
          <p:nvPr/>
        </p:nvSpPr>
        <p:spPr>
          <a:xfrm>
            <a:off x="692958" y="1514070"/>
            <a:ext cx="1077098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/>
              <a:t>Pipelines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/>
              <a:t>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/>
              <a:t>Stage Transitions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4000" dirty="0"/>
              <a:t>Monitoring pipelines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9365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843A-CF7A-4BA6-BE35-B8A71D33F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94" y="452858"/>
            <a:ext cx="10058400" cy="96844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High-level artifact workflow between stages in AWS </a:t>
            </a:r>
            <a:r>
              <a:rPr lang="en-US" b="1" dirty="0" err="1"/>
              <a:t>CodePipeline</a:t>
            </a:r>
            <a:r>
              <a:rPr lang="en-US" b="1" dirty="0"/>
              <a:t>.</a:t>
            </a:r>
            <a:endParaRPr lang="en-IN" b="1" dirty="0"/>
          </a:p>
        </p:txBody>
      </p:sp>
      <p:pic>
        <p:nvPicPr>
          <p:cNvPr id="1026" name="Picture 2" descr="&#10;                    A high-level artifacts workflow in AWS CodePipeline.&#10;                ">
            <a:extLst>
              <a:ext uri="{FF2B5EF4-FFF2-40B4-BE49-F238E27FC236}">
                <a16:creationId xmlns:a16="http://schemas.microsoft.com/office/drawing/2014/main" id="{2FD99018-A43B-44E5-A17C-102FC7E9F2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94" y="1601757"/>
            <a:ext cx="10820211" cy="443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068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E8A7-BC29-43E1-BC56-977A0C39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Use Cases of </a:t>
            </a:r>
            <a:r>
              <a:rPr lang="en-IN" b="1" dirty="0" err="1"/>
              <a:t>CodePipeline</a:t>
            </a:r>
            <a:endParaRPr lang="en-IN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6A721E-9800-4606-BD3E-93C76618D24E}"/>
              </a:ext>
            </a:extLst>
          </p:cNvPr>
          <p:cNvSpPr/>
          <p:nvPr/>
        </p:nvSpPr>
        <p:spPr>
          <a:xfrm>
            <a:off x="692957" y="1501479"/>
            <a:ext cx="10058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mazonEmber"/>
              </a:rPr>
              <a:t>Use AWS </a:t>
            </a:r>
            <a:r>
              <a:rPr lang="en-US" sz="2000" dirty="0" err="1">
                <a:solidFill>
                  <a:srgbClr val="333333"/>
                </a:solidFill>
                <a:latin typeface="AmazonEmber"/>
              </a:rPr>
              <a:t>CodePipeline</a:t>
            </a:r>
            <a:r>
              <a:rPr lang="en-US" sz="2000" dirty="0">
                <a:solidFill>
                  <a:srgbClr val="333333"/>
                </a:solidFill>
                <a:latin typeface="AmazonEmber"/>
              </a:rPr>
              <a:t> with Third-party Action Providers (GitHub and Jenkins)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mazonEmber"/>
              </a:rPr>
              <a:t>Use AWS </a:t>
            </a:r>
            <a:r>
              <a:rPr lang="en-US" sz="2000" dirty="0" err="1">
                <a:solidFill>
                  <a:srgbClr val="333333"/>
                </a:solidFill>
                <a:latin typeface="AmazonEmber"/>
              </a:rPr>
              <a:t>CodePipeline</a:t>
            </a:r>
            <a:r>
              <a:rPr lang="en-US" sz="2000" dirty="0">
                <a:solidFill>
                  <a:srgbClr val="333333"/>
                </a:solidFill>
                <a:latin typeface="AmazonEmber"/>
              </a:rPr>
              <a:t> to Compile, Build, and Test Code with AWS </a:t>
            </a:r>
            <a:r>
              <a:rPr lang="en-US" sz="2000" dirty="0" err="1">
                <a:solidFill>
                  <a:srgbClr val="333333"/>
                </a:solidFill>
                <a:latin typeface="AmazonEmber"/>
              </a:rPr>
              <a:t>CodeBuild</a:t>
            </a:r>
            <a:endParaRPr lang="en-US" sz="2000" dirty="0">
              <a:solidFill>
                <a:srgbClr val="333333"/>
              </a:solidFill>
              <a:latin typeface="AmazonEmbe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mazonEmber"/>
              </a:rPr>
              <a:t>Use AWS </a:t>
            </a:r>
            <a:r>
              <a:rPr lang="en-US" sz="2000" dirty="0" err="1">
                <a:solidFill>
                  <a:srgbClr val="333333"/>
                </a:solidFill>
                <a:latin typeface="AmazonEmber"/>
              </a:rPr>
              <a:t>CodePipeline</a:t>
            </a:r>
            <a:r>
              <a:rPr lang="en-US" sz="2000" dirty="0">
                <a:solidFill>
                  <a:srgbClr val="333333"/>
                </a:solidFill>
                <a:latin typeface="AmazonEmber"/>
              </a:rPr>
              <a:t> with Amazon ECS for Continuous Delivery of Container-Based Applications to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mazonEmber"/>
              </a:rPr>
              <a:t>Use AWS </a:t>
            </a:r>
            <a:r>
              <a:rPr lang="en-US" sz="2000" dirty="0" err="1">
                <a:solidFill>
                  <a:srgbClr val="333333"/>
                </a:solidFill>
                <a:latin typeface="AmazonEmber"/>
              </a:rPr>
              <a:t>CodePipeline</a:t>
            </a:r>
            <a:r>
              <a:rPr lang="en-US" sz="2000" dirty="0">
                <a:solidFill>
                  <a:srgbClr val="333333"/>
                </a:solidFill>
                <a:latin typeface="AmazonEmber"/>
              </a:rPr>
              <a:t> with Elastic Beanstalk for Continuous Delivery of Web Applications to the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mazonEmber"/>
              </a:rPr>
              <a:t>Use AWS </a:t>
            </a:r>
            <a:r>
              <a:rPr lang="en-US" sz="2000" dirty="0" err="1">
                <a:solidFill>
                  <a:srgbClr val="333333"/>
                </a:solidFill>
                <a:latin typeface="AmazonEmber"/>
              </a:rPr>
              <a:t>CodePipeline</a:t>
            </a:r>
            <a:r>
              <a:rPr lang="en-US" sz="2000" dirty="0">
                <a:solidFill>
                  <a:srgbClr val="333333"/>
                </a:solidFill>
                <a:latin typeface="AmazonEmber"/>
              </a:rPr>
              <a:t> with AWS Lambda for Continuous Delivery of Lambda-Based and Serverless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33333"/>
                </a:solidFill>
                <a:latin typeface="AmazonEmber"/>
              </a:rPr>
              <a:t>Use AWS </a:t>
            </a:r>
            <a:r>
              <a:rPr lang="en-US" sz="2000" dirty="0" err="1">
                <a:solidFill>
                  <a:srgbClr val="333333"/>
                </a:solidFill>
                <a:latin typeface="AmazonEmber"/>
              </a:rPr>
              <a:t>CodePipeline</a:t>
            </a:r>
            <a:r>
              <a:rPr lang="en-US" sz="2000" dirty="0">
                <a:solidFill>
                  <a:srgbClr val="333333"/>
                </a:solidFill>
                <a:latin typeface="AmazonEmber"/>
              </a:rPr>
              <a:t> with AWS CloudFormation Templates for Continuous Delivery to the Cloud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649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1A60-0076-4C97-9851-D2BDD9D25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CodePipeline</a:t>
            </a:r>
            <a:r>
              <a:rPr lang="en-IN" b="1" dirty="0"/>
              <a:t> Pricing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56593-CFB3-420F-BDAA-C22511D43565}"/>
              </a:ext>
            </a:extLst>
          </p:cNvPr>
          <p:cNvSpPr/>
          <p:nvPr/>
        </p:nvSpPr>
        <p:spPr>
          <a:xfrm>
            <a:off x="692957" y="1501479"/>
            <a:ext cx="100584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333333"/>
                </a:solidFill>
                <a:latin typeface="AmazonEmber"/>
              </a:rPr>
              <a:t>With AWS </a:t>
            </a:r>
            <a:r>
              <a:rPr lang="en-US" sz="2400" dirty="0" err="1">
                <a:solidFill>
                  <a:srgbClr val="333333"/>
                </a:solidFill>
                <a:latin typeface="AmazonEmber"/>
              </a:rPr>
              <a:t>CodePipeline</a:t>
            </a:r>
            <a:r>
              <a:rPr lang="en-US" sz="2400" dirty="0">
                <a:solidFill>
                  <a:srgbClr val="333333"/>
                </a:solidFill>
                <a:latin typeface="AmazonEmber"/>
              </a:rPr>
              <a:t>, there are no upfront fees or commitments.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AWS </a:t>
            </a:r>
            <a:r>
              <a:rPr lang="en-US" sz="2400" dirty="0" err="1"/>
              <a:t>CodePipeline</a:t>
            </a:r>
            <a:r>
              <a:rPr lang="en-US" sz="2400" dirty="0"/>
              <a:t> costs $1.00 per active pipeline* per month.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Pipelines are free for the first 30 days after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An active pipeline is a pipeline that has existed for more than 30 days and has at least one code change that runs through it during the month.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1567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789F5-B35C-401C-94D1-9EE3BD1E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 links.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911B9-CE85-47B8-9D95-B2E526F9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https://docs.aws.amazon.com/codepipeline/latest/userguide/welcome.html</a:t>
            </a:r>
            <a:endParaRPr lang="en-IN" dirty="0"/>
          </a:p>
          <a:p>
            <a:r>
              <a:rPr lang="en-IN" dirty="0">
                <a:hlinkClick r:id="rId3"/>
              </a:rPr>
              <a:t>https://docs.aws.amazon.com/codepipeline/latest/userguide/troubleshooting.html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6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284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AmazonEmber</vt:lpstr>
      <vt:lpstr>Arial</vt:lpstr>
      <vt:lpstr>Arial Rounded MT Bold</vt:lpstr>
      <vt:lpstr>Calibri</vt:lpstr>
      <vt:lpstr>Calibri Light</vt:lpstr>
      <vt:lpstr>Engravers MT</vt:lpstr>
      <vt:lpstr>Office Theme</vt:lpstr>
      <vt:lpstr>Retrospect</vt:lpstr>
      <vt:lpstr> AWS – CodePipeline</vt:lpstr>
      <vt:lpstr>Concepts of Codepipeline</vt:lpstr>
      <vt:lpstr>Benefits of Codepipeline</vt:lpstr>
      <vt:lpstr>How Codepipeline work?</vt:lpstr>
      <vt:lpstr>Terminology in Codepipeline</vt:lpstr>
      <vt:lpstr>High-level artifact workflow between stages in AWS CodePipeline.</vt:lpstr>
      <vt:lpstr>Use Cases of CodePipeline</vt:lpstr>
      <vt:lpstr>CodePipeline Pricing </vt:lpstr>
      <vt:lpstr>Reference links.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S3- Glacier</dc:title>
  <dc:creator>S, Vishwanath</dc:creator>
  <cp:lastModifiedBy>Vishwanath Ms</cp:lastModifiedBy>
  <cp:revision>24</cp:revision>
  <dcterms:created xsi:type="dcterms:W3CDTF">2018-07-27T15:06:26Z</dcterms:created>
  <dcterms:modified xsi:type="dcterms:W3CDTF">2020-08-22T04:27:42Z</dcterms:modified>
</cp:coreProperties>
</file>