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206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62920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948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1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52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22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7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7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30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10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67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8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91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77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010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1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239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3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02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4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2800" b="1" dirty="0"/>
              <a:t>ELK </a:t>
            </a:r>
            <a:r>
              <a:rPr lang="en-IN" sz="2800" b="1" dirty="0" smtClean="0"/>
              <a:t>Stack </a:t>
            </a:r>
            <a:r>
              <a:rPr lang="en-IN" sz="2400" dirty="0"/>
              <a:t>- An e</a:t>
            </a:r>
            <a:r>
              <a:rPr lang="en-IN" sz="2400" dirty="0" smtClean="0"/>
              <a:t>nd </a:t>
            </a:r>
            <a:r>
              <a:rPr lang="en-IN" sz="2400" dirty="0"/>
              <a:t>to end solution for analytics, logging, search &amp; visualization.</a:t>
            </a:r>
            <a:endParaRPr lang="en-GB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By </a:t>
            </a:r>
            <a:r>
              <a:rPr lang="en-GB" dirty="0" err="1"/>
              <a:t>Vineeth</a:t>
            </a:r>
            <a:r>
              <a:rPr lang="en-GB" dirty="0"/>
              <a:t> Mohan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55" y="4125191"/>
            <a:ext cx="1754778" cy="8020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25" y="3679550"/>
            <a:ext cx="84312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60175"/>
            <a:ext cx="8382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98437"/>
            <a:ext cx="8534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  <p:sp>
        <p:nvSpPr>
          <p:cNvPr id="7" name="Shape 119"/>
          <p:cNvSpPr txBox="1"/>
          <p:nvPr/>
        </p:nvSpPr>
        <p:spPr>
          <a:xfrm>
            <a:off x="1225843" y="437193"/>
            <a:ext cx="5132100" cy="9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Mixed Log Structures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 02 - Different formats for time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415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/>
              <a:t> The most important data in a log file is its time field.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/>
              <a:t> But what happens when the time formats are different across different logs?.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/>
              <a:t>It becomes very difficult for us to do operations based on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251300" y="443950"/>
            <a:ext cx="7892700" cy="7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Different formats for time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5" y="2481275"/>
            <a:ext cx="2852374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25" y="1484500"/>
            <a:ext cx="8324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25" y="4136825"/>
            <a:ext cx="2806550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24" y="3299875"/>
            <a:ext cx="805162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251300" y="452012"/>
            <a:ext cx="7892700" cy="7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Different formats for time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75" y="2023175"/>
            <a:ext cx="3757350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75" y="3332675"/>
            <a:ext cx="3631199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00" y="1476000"/>
            <a:ext cx="3471000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00" y="2729475"/>
            <a:ext cx="3906325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050" y="3860475"/>
            <a:ext cx="3562650" cy="2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 03 - Log location and access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415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/>
              <a:t>Logs of interest maybe</a:t>
            </a:r>
            <a:br>
              <a:rPr lang="en-GB"/>
            </a:br>
            <a:r>
              <a:rPr lang="en-GB"/>
              <a:t>a. Spread across different machines</a:t>
            </a:r>
            <a:br>
              <a:rPr lang="en-GB"/>
            </a:br>
            <a:r>
              <a:rPr lang="en-GB"/>
              <a:t>b. Depending on the machine logs differ in formats</a:t>
            </a:r>
            <a:br>
              <a:rPr lang="en-GB"/>
            </a:br>
            <a:r>
              <a:rPr lang="en-GB"/>
              <a:t>c. On different locations in the same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 04 - Need for expertise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26000" y="1159077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dirty="0"/>
              <a:t>In order to get useful insights from the data</a:t>
            </a:r>
            <a:br>
              <a:rPr lang="en-GB" dirty="0"/>
            </a:br>
            <a:r>
              <a:rPr lang="en-GB" dirty="0"/>
              <a:t>a. The data must be accessible. In most cases the data is accessible only to the </a:t>
            </a:r>
            <a:br>
              <a:rPr lang="en-GB" dirty="0"/>
            </a:br>
            <a:r>
              <a:rPr lang="en-GB" dirty="0"/>
              <a:t>admins who are working on the servers. </a:t>
            </a:r>
            <a:br>
              <a:rPr lang="en-GB" dirty="0"/>
            </a:br>
            <a:r>
              <a:rPr lang="en-GB" dirty="0"/>
              <a:t>b. Need for experienced workforce who are able to understand the log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Understanding the logs visually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/>
              <a:t>It is difficult for people to understand and make inferences from the textual data of the logs. </a:t>
            </a:r>
            <a:br>
              <a:rPr lang="en-GB" sz="1400"/>
            </a:br>
            <a:r>
              <a:rPr lang="en-GB" sz="1400"/>
              <a:t>Imagine the log below of apache logs, where we have the data of the login information from cities :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 sz="1400"/>
              <a:t>          From the above logs it is very difficult to deduct the city wise statistics.</a:t>
            </a:r>
            <a:r>
              <a:rPr lang="en-GB"/>
              <a:t/>
            </a:r>
            <a:br>
              <a:rPr lang="en-GB"/>
            </a:br>
            <a:endParaRPr lang="en-GB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37" y="2254147"/>
            <a:ext cx="7503325" cy="21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Understanding the logs visually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2.</a:t>
            </a:r>
            <a:r>
              <a:rPr lang="en-GB" sz="1400" dirty="0"/>
              <a:t> Suppose if we are able to visualize the data from the logs visually. </a:t>
            </a:r>
            <a:br>
              <a:rPr lang="en-GB" sz="1400" dirty="0"/>
            </a:br>
            <a:r>
              <a:rPr lang="en-GB" sz="1400" dirty="0"/>
              <a:t>      From the previous logs, if we are able to extract the city names information and represent it as a pie chart like below. </a:t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      Now the data looks more eye candy and understandable.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1400" dirty="0"/>
              <a:t>        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99" y="1911526"/>
            <a:ext cx="4858934" cy="222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solidFill>
                  <a:srgbClr val="434343"/>
                </a:solidFill>
              </a:rPr>
              <a:t>How ELK can help us?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ELK solves the problem for us?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Would collect all the data, centralize it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Parse the logs to a common format, including time details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Makes the logs quickly searchable and </a:t>
            </a:r>
            <a:r>
              <a:rPr lang="en-GB" sz="2400" dirty="0" err="1"/>
              <a:t>analyzable</a:t>
            </a:r>
            <a:endParaRPr lang="en-GB" sz="2400" dirty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Visualize the data in numerous ways with a wide range of analytics</a:t>
            </a:r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Allows the end user to draw </a:t>
            </a:r>
            <a:r>
              <a:rPr lang="en-GB" sz="2400" dirty="0" err="1"/>
              <a:t>infrences</a:t>
            </a:r>
            <a:r>
              <a:rPr lang="en-GB" sz="2400" dirty="0"/>
              <a:t> from data with minimal technical overhead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About Author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Certified </a:t>
            </a:r>
            <a:r>
              <a:rPr lang="en-GB" dirty="0" err="1"/>
              <a:t>Elasticsearch</a:t>
            </a:r>
            <a:r>
              <a:rPr lang="en-GB" dirty="0"/>
              <a:t> trainer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Author of </a:t>
            </a:r>
            <a:r>
              <a:rPr lang="en-GB" dirty="0" err="1"/>
              <a:t>Elasticsearch</a:t>
            </a:r>
            <a:r>
              <a:rPr lang="en-GB" dirty="0"/>
              <a:t> blueprints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Author of </a:t>
            </a:r>
            <a:r>
              <a:rPr lang="en-GB" dirty="0" err="1"/>
              <a:t>Lucene</a:t>
            </a:r>
            <a:r>
              <a:rPr lang="en-GB" dirty="0"/>
              <a:t> 4 cookbook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Over 5 years of experience in </a:t>
            </a:r>
            <a:r>
              <a:rPr lang="en-GB" dirty="0" err="1"/>
              <a:t>Elasticsearch</a:t>
            </a:r>
            <a:r>
              <a:rPr lang="en-GB" dirty="0"/>
              <a:t> stack and </a:t>
            </a:r>
            <a:r>
              <a:rPr lang="en-GB" dirty="0" err="1"/>
              <a:t>Lucene</a:t>
            </a:r>
            <a:endParaRPr lang="en-GB" dirty="0"/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Runs </a:t>
            </a:r>
            <a:r>
              <a:rPr lang="en-GB" dirty="0" err="1"/>
              <a:t>Elasticsearch</a:t>
            </a:r>
            <a:r>
              <a:rPr lang="en-GB" dirty="0"/>
              <a:t> based consulting - </a:t>
            </a:r>
            <a:r>
              <a:rPr lang="en-GB" dirty="0" err="1"/>
              <a:t>Factweavers</a:t>
            </a:r>
            <a:r>
              <a:rPr lang="en-GB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7" y="470273"/>
            <a:ext cx="2049286" cy="1784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ELK Stack architecture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19262"/>
            <a:ext cx="74676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ELK Stack - Logstash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431925"/>
            <a:ext cx="8520600" cy="313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Transform the log data to the structure of our preference.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Numerous tools and plugins to support the transformation.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ELK Stack - Elasticsearch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Provides the facility for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Near real time search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Extensive analytic capabilities.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ELK Stack - </a:t>
            </a:r>
            <a:r>
              <a:rPr lang="en-GB" dirty="0" err="1"/>
              <a:t>Kibana</a:t>
            </a:r>
            <a:endParaRPr lang="en-GB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Tool for visualizing the data from </a:t>
            </a:r>
            <a:r>
              <a:rPr lang="en-GB" sz="2400" dirty="0" err="1"/>
              <a:t>elasticsearch</a:t>
            </a:r>
            <a:endParaRPr lang="en-GB" sz="2400" dirty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Several methods of visualization for easy understanding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46" y="4749718"/>
            <a:ext cx="325217" cy="325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71" y="4758728"/>
            <a:ext cx="310609" cy="310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06" y="4758554"/>
            <a:ext cx="314490" cy="314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22" y="4750760"/>
            <a:ext cx="488501" cy="322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5118" y="217781"/>
            <a:ext cx="4790210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>
              <a:defRPr/>
            </a:pPr>
            <a:r>
              <a:rPr lang="en-IN" sz="2400" b="1" kern="1200" dirty="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t> Get certified and #BeTheExpert</a:t>
            </a:r>
            <a:r>
              <a:rPr lang="en-IN" sz="2400" kern="1200" dirty="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t/>
            </a:r>
            <a:br>
              <a:rPr lang="en-IN" sz="2400" kern="1200" dirty="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</a:br>
            <a:endParaRPr lang="en-IN" sz="2400" kern="1200" dirty="0">
              <a:solidFill>
                <a:prstClr val="black"/>
              </a:solidFill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1258" y="4457010"/>
            <a:ext cx="580539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IN" sz="1200" b="1" kern="1200" dirty="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t>FOLLOW US ON SOCIAL MEDIA TO STAY UPDATED ON THE UPCOMING WEBINARS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616" y="846667"/>
            <a:ext cx="6768420" cy="1863221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indent="-192881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Font typeface="Wingdings" charset="2"/>
              <a:buChar char="§"/>
              <a:defRPr/>
            </a:pP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We have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INSTRUCTOR LED 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- both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Online LIVE 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Classroom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 Session</a:t>
            </a:r>
          </a:p>
          <a:p>
            <a:pPr marL="0" indent="0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None/>
              <a:defRPr/>
            </a:pPr>
            <a:endParaRPr lang="en-GB" altLang="en-US" sz="3400" dirty="0">
              <a:solidFill>
                <a:prstClr val="black"/>
              </a:solidFill>
              <a:latin typeface="Corbel" panose="020B0503020204020204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2881" indent="-192881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Font typeface="Wingdings" charset="2"/>
              <a:buChar char="§"/>
              <a:defRPr/>
            </a:pP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Classroom sessions in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Bangalore &amp; Delhi (NCR)</a:t>
            </a:r>
            <a:endParaRPr lang="en-GB" altLang="en-US" sz="3400" dirty="0">
              <a:solidFill>
                <a:prstClr val="black"/>
              </a:solidFill>
              <a:latin typeface="Corbel" panose="020B0503020204020204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None/>
              <a:defRPr/>
            </a:pPr>
            <a:endParaRPr lang="en-GB" altLang="en-US" sz="3400" dirty="0">
              <a:solidFill>
                <a:prstClr val="black"/>
              </a:solidFill>
              <a:latin typeface="Corbel" panose="020B0503020204020204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2881" indent="-192881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Font typeface="Wingdings" charset="2"/>
              <a:buChar char="§"/>
              <a:defRPr/>
            </a:pP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We have delivered more than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5000 trainings 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and have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over 400 courses 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and a vast pool of over </a:t>
            </a:r>
            <a:r>
              <a:rPr lang="en-GB" altLang="en-US" sz="3400" b="1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200 experts </a:t>
            </a:r>
            <a:r>
              <a:rPr lang="en-GB" altLang="en-US" sz="3400" dirty="0">
                <a:solidFill>
                  <a:prstClr val="black"/>
                </a:solidFill>
                <a:latin typeface="Corbel" panose="020B0503020204020204"/>
                <a:ea typeface="Verdana" panose="020B0604030504040204" pitchFamily="34" charset="0"/>
                <a:cs typeface="Verdana" panose="020B0604030504040204" pitchFamily="34" charset="0"/>
              </a:rPr>
              <a:t>to make YOU the EXPERT!</a:t>
            </a:r>
          </a:p>
          <a:p>
            <a:pPr marL="192881" indent="-192881" defTabSz="257175">
              <a:lnSpc>
                <a:spcPct val="120000"/>
              </a:lnSpc>
              <a:spcBef>
                <a:spcPts val="563"/>
              </a:spcBef>
              <a:buClr>
                <a:srgbClr val="8BB434"/>
              </a:buClr>
              <a:buFont typeface="Wingdings" charset="2"/>
              <a:buChar char="§"/>
              <a:defRPr/>
            </a:pPr>
            <a:endParaRPr lang="en-GB" altLang="en-US" sz="3400" dirty="0">
              <a:solidFill>
                <a:prstClr val="black"/>
              </a:solidFill>
              <a:latin typeface="Corbel" panose="020B0503020204020204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 defTabSz="257175">
              <a:spcBef>
                <a:spcPts val="563"/>
              </a:spcBef>
              <a:buClr>
                <a:srgbClr val="8BB434"/>
              </a:buClr>
              <a:buNone/>
              <a:defRPr/>
            </a:pPr>
            <a:endParaRPr lang="en-GB" altLang="en-US" sz="1200" b="1" dirty="0">
              <a:solidFill>
                <a:prstClr val="black"/>
              </a:solidFill>
              <a:latin typeface="Corbel" panose="020B050302020402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8" y="3383230"/>
            <a:ext cx="900762" cy="317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72" y="3364370"/>
            <a:ext cx="1234325" cy="3777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55" y="3847498"/>
            <a:ext cx="1018018" cy="3845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01" y="3851366"/>
            <a:ext cx="688596" cy="3112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40" y="3418395"/>
            <a:ext cx="963786" cy="2861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29" y="3368228"/>
            <a:ext cx="1372103" cy="4212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51" y="3904191"/>
            <a:ext cx="1012262" cy="2320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01" y="3950603"/>
            <a:ext cx="1471761" cy="2244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86" y="3389962"/>
            <a:ext cx="1139267" cy="3621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14523" y="2933238"/>
            <a:ext cx="2313645" cy="3462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 defTabSz="685800">
              <a:defRPr/>
            </a:pPr>
            <a:r>
              <a:rPr lang="en-IN" sz="1800" b="1" kern="1200" dirty="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t>Certified Partners</a:t>
            </a:r>
            <a:endParaRPr lang="en-IN" sz="1800" b="1" kern="1200" dirty="0">
              <a:solidFill>
                <a:prstClr val="black"/>
              </a:solidFill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98" y="81934"/>
            <a:ext cx="1649381" cy="7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5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Overview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Business needs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Challenges in understand logs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How ELK helps </a:t>
            </a:r>
            <a:r>
              <a:rPr lang="en-GB" dirty="0" smtClean="0"/>
              <a:t>us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Imagine the following system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We are operating a site having heavy traffic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To catch up with the traffic , we have a load balancer and 1000 apache web servers behind it.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There is also a storage like </a:t>
            </a:r>
            <a:r>
              <a:rPr lang="en-GB" dirty="0" err="1"/>
              <a:t>mysql</a:t>
            </a:r>
            <a:r>
              <a:rPr lang="en-GB" dirty="0"/>
              <a:t> DB behind these servers which are used to query and insert data.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 dirty="0"/>
              <a:t>Every apache web servers logs their activities to their own server.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solidFill>
                  <a:srgbClr val="434343"/>
                </a:solidFill>
              </a:rPr>
              <a:t>Challenges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Challenge 01 - Mixed Log Structures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415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 dirty="0"/>
              <a:t>There is no universal log data structure format existing.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 dirty="0"/>
              <a:t>The formats of the logs can depend on various factors like the device type, vendor, application etc.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-GB" dirty="0"/>
              <a:t>This inconsistency in log structures would make the searching on logs a difficult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25843" y="437193"/>
            <a:ext cx="5132100" cy="9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Mixed Log Structures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25" y="1916623"/>
            <a:ext cx="8382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71312"/>
            <a:ext cx="8534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  <p:sp>
        <p:nvSpPr>
          <p:cNvPr id="5" name="Shape 119"/>
          <p:cNvSpPr txBox="1"/>
          <p:nvPr/>
        </p:nvSpPr>
        <p:spPr>
          <a:xfrm>
            <a:off x="1225843" y="437193"/>
            <a:ext cx="5132100" cy="9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Mixed Log Structures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00" y="2339250"/>
            <a:ext cx="84312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65" y="4506297"/>
            <a:ext cx="863496" cy="394656"/>
          </a:xfrm>
          <a:prstGeom prst="rect">
            <a:avLst/>
          </a:prstGeom>
        </p:spPr>
      </p:pic>
      <p:sp>
        <p:nvSpPr>
          <p:cNvPr id="5" name="Shape 119"/>
          <p:cNvSpPr txBox="1"/>
          <p:nvPr/>
        </p:nvSpPr>
        <p:spPr>
          <a:xfrm>
            <a:off x="1225843" y="437193"/>
            <a:ext cx="5132100" cy="9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434343"/>
                </a:solidFill>
              </a:rPr>
              <a:t>Mixed Log Structures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6011</TotalTime>
  <Words>505</Words>
  <Application>Microsoft Macintosh PowerPoint</Application>
  <PresentationFormat>On-screen Show (16:9)</PresentationFormat>
  <Paragraphs>68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ELK Stack - An end to end solution for analytics, logging, search &amp; visualization.</vt:lpstr>
      <vt:lpstr>About Author</vt:lpstr>
      <vt:lpstr>Overview</vt:lpstr>
      <vt:lpstr>Imagine the following system</vt:lpstr>
      <vt:lpstr>Challenges</vt:lpstr>
      <vt:lpstr>Challenge 01 - Mixed Log Structures</vt:lpstr>
      <vt:lpstr>PowerPoint Presentation</vt:lpstr>
      <vt:lpstr>PowerPoint Presentation</vt:lpstr>
      <vt:lpstr>PowerPoint Presentation</vt:lpstr>
      <vt:lpstr>PowerPoint Presentation</vt:lpstr>
      <vt:lpstr>Challenge 02 - Different formats for time</vt:lpstr>
      <vt:lpstr>PowerPoint Presentation</vt:lpstr>
      <vt:lpstr>PowerPoint Presentation</vt:lpstr>
      <vt:lpstr>Challenge 03 - Log location and access</vt:lpstr>
      <vt:lpstr>Challenge 04 - Need for expertise</vt:lpstr>
      <vt:lpstr>Understanding the logs visually</vt:lpstr>
      <vt:lpstr>Understanding the logs visually</vt:lpstr>
      <vt:lpstr>How ELK can help us?</vt:lpstr>
      <vt:lpstr>How ELK solves the problem for us?</vt:lpstr>
      <vt:lpstr>ELK Stack architecture</vt:lpstr>
      <vt:lpstr>ELK Stack - Logstash</vt:lpstr>
      <vt:lpstr>ELK Stack - Elasticsearch</vt:lpstr>
      <vt:lpstr>ELK Stack - Kibana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- An end to end solution for analytics, logging, search &amp; visualization.</dc:title>
  <dc:creator>Mayank</dc:creator>
  <cp:lastModifiedBy>Madhura Moulik</cp:lastModifiedBy>
  <cp:revision>17</cp:revision>
  <dcterms:modified xsi:type="dcterms:W3CDTF">2016-05-16T09:42:29Z</dcterms:modified>
</cp:coreProperties>
</file>