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5" r:id="rId3"/>
    <p:sldId id="312" r:id="rId4"/>
    <p:sldId id="266" r:id="rId5"/>
    <p:sldId id="314" r:id="rId6"/>
    <p:sldId id="315" r:id="rId7"/>
    <p:sldId id="316" r:id="rId8"/>
    <p:sldId id="317" r:id="rId9"/>
    <p:sldId id="318" r:id="rId10"/>
    <p:sldId id="3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D9BEA6-CF16-485B-9B67-C613877B7ABE}">
          <p14:sldIdLst>
            <p14:sldId id="256"/>
            <p14:sldId id="295"/>
            <p14:sldId id="312"/>
            <p14:sldId id="266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BAD93-F43D-4B4E-AF46-035A0A538904}" type="datetimeFigureOut">
              <a:rPr lang="en-IN" smtClean="0"/>
              <a:t>23-05-2020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A2BB3-7E84-42BD-888F-8FC9CDACD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620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6074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9584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7012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3130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34948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1017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43521" y="316808"/>
            <a:ext cx="11469300" cy="1004683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indent="114297" rtl="0">
              <a:spcBef>
                <a:spcPts val="0"/>
              </a:spcBef>
              <a:defRPr/>
            </a:lvl2pPr>
            <a:lvl3pPr indent="228594" rtl="0">
              <a:spcBef>
                <a:spcPts val="0"/>
              </a:spcBef>
              <a:defRPr/>
            </a:lvl3pPr>
            <a:lvl4pPr indent="342891" rtl="0">
              <a:spcBef>
                <a:spcPts val="0"/>
              </a:spcBef>
              <a:defRPr/>
            </a:lvl4pPr>
            <a:lvl5pPr indent="457189" rtl="0">
              <a:spcBef>
                <a:spcPts val="0"/>
              </a:spcBef>
              <a:defRPr/>
            </a:lvl5pPr>
            <a:lvl6pPr indent="571486" rtl="0">
              <a:spcBef>
                <a:spcPts val="0"/>
              </a:spcBef>
              <a:defRPr/>
            </a:lvl6pPr>
            <a:lvl7pPr indent="685783" rtl="0">
              <a:spcBef>
                <a:spcPts val="0"/>
              </a:spcBef>
              <a:defRPr/>
            </a:lvl7pPr>
            <a:lvl8pPr indent="800080" rtl="0">
              <a:spcBef>
                <a:spcPts val="0"/>
              </a:spcBef>
              <a:defRPr/>
            </a:lvl8pPr>
            <a:lvl9pPr indent="914377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43520" y="1416244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Font typeface="Trebuchet MS"/>
              <a:buChar char="-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593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400F9-C953-4341-BF85-A2D1E7735E49}"/>
              </a:ext>
            </a:extLst>
          </p:cNvPr>
          <p:cNvSpPr txBox="1"/>
          <p:nvPr userDrawn="1"/>
        </p:nvSpPr>
        <p:spPr>
          <a:xfrm>
            <a:off x="0" y="6506086"/>
            <a:ext cx="34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Engravers MT" panose="02090707080505020304" pitchFamily="18" charset="0"/>
              </a:rPr>
              <a:t>DEVOPS - Docker</a:t>
            </a:r>
          </a:p>
        </p:txBody>
      </p:sp>
      <p:pic>
        <p:nvPicPr>
          <p:cNvPr id="10" name="Picture 2" descr="docker - Docker Hub">
            <a:extLst>
              <a:ext uri="{FF2B5EF4-FFF2-40B4-BE49-F238E27FC236}">
                <a16:creationId xmlns:a16="http://schemas.microsoft.com/office/drawing/2014/main" id="{33532FD7-A901-401A-A501-C4DB3DA93E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166" y="0"/>
            <a:ext cx="920834" cy="82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6000" b="1" dirty="0"/>
              <a:t>Docker Volumes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  <a:p>
            <a:r>
              <a:rPr lang="en-US" b="1">
                <a:solidFill>
                  <a:srgbClr val="0070C0"/>
                </a:solidFill>
                <a:latin typeface="Arial Rounded MT Bold" panose="020F0704030504030204" pitchFamily="34" charset="0"/>
              </a:rPr>
              <a:t>VISHWACLOUDLAB.com</a:t>
            </a:r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D3B27D14-ADEA-4D31-B720-4C0F3D0B9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06" y="253681"/>
            <a:ext cx="7453801" cy="63506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E8248-8929-418A-A796-7D882CD7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7EB8A-64FC-475F-B06C-A73AEBB0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31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685C-F085-4A5E-B522-8C908C9B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Storage mount points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CDF62-AB0A-43D4-9EF7-A5535B9AAFA4}"/>
              </a:ext>
            </a:extLst>
          </p:cNvPr>
          <p:cNvSpPr txBox="1">
            <a:spLocks/>
          </p:cNvSpPr>
          <p:nvPr/>
        </p:nvSpPr>
        <p:spPr>
          <a:xfrm>
            <a:off x="692958" y="1255043"/>
            <a:ext cx="9044166" cy="531635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sz="3600" b="1" dirty="0"/>
              <a:t>Volumes</a:t>
            </a:r>
            <a:r>
              <a:rPr lang="en-GB" sz="3600" dirty="0"/>
              <a:t>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3600" b="1" dirty="0"/>
              <a:t>Bind mounts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b="1" dirty="0" err="1"/>
              <a:t>tmpfs</a:t>
            </a:r>
            <a:r>
              <a:rPr lang="en-US" sz="3600" b="1" dirty="0"/>
              <a:t> mounts</a:t>
            </a:r>
          </a:p>
        </p:txBody>
      </p:sp>
    </p:spTree>
    <p:extLst>
      <p:ext uri="{BB962C8B-B14F-4D97-AF65-F5344CB8AC3E}">
        <p14:creationId xmlns:p14="http://schemas.microsoft.com/office/powerpoint/2010/main" val="287587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3838C29-62F4-4DF1-AC0A-BB1E405AAC7D}"/>
              </a:ext>
            </a:extLst>
          </p:cNvPr>
          <p:cNvSpPr txBox="1">
            <a:spLocks/>
          </p:cNvSpPr>
          <p:nvPr/>
        </p:nvSpPr>
        <p:spPr>
          <a:xfrm>
            <a:off x="845358" y="439003"/>
            <a:ext cx="10058400" cy="968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Storage mount points</a:t>
            </a:r>
            <a:endParaRPr lang="en-US" b="1" dirty="0"/>
          </a:p>
        </p:txBody>
      </p:sp>
      <p:pic>
        <p:nvPicPr>
          <p:cNvPr id="2050" name="Picture 2" descr="types of mounts and where they live on the Docker host">
            <a:extLst>
              <a:ext uri="{FF2B5EF4-FFF2-40B4-BE49-F238E27FC236}">
                <a16:creationId xmlns:a16="http://schemas.microsoft.com/office/drawing/2014/main" id="{DD3E89F9-0FDC-4966-B587-5CF6C2FFF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58" y="1740430"/>
            <a:ext cx="7813220" cy="397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38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Storage -- Volumes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1029561"/>
            <a:ext cx="110363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Volumes are easier to back up or migrate than bind mounts.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You can manage volumes using Docker CLI commands or the Docker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Volumes work on both Linux and Windows containers.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Volumes can be more safely shared among multiple containers.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Volume drivers let you store volumes on remote hosts or cloud providers, to encrypt the contents of volumes, or to add other functionality.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New volumes can have their content pre-populated by a container.</a:t>
            </a:r>
          </a:p>
        </p:txBody>
      </p:sp>
    </p:spTree>
    <p:extLst>
      <p:ext uri="{BB962C8B-B14F-4D97-AF65-F5344CB8AC3E}">
        <p14:creationId xmlns:p14="http://schemas.microsoft.com/office/powerpoint/2010/main" val="14878522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Storage – Volumes - Command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1255043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Syntax 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 “-v”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Create volume: </a:t>
            </a:r>
            <a:r>
              <a:rPr lang="en-GB" sz="3200" dirty="0">
                <a:solidFill>
                  <a:schemeClr val="tx1"/>
                </a:solidFill>
              </a:rPr>
              <a:t>$ </a:t>
            </a:r>
            <a:r>
              <a:rPr lang="en-GB" sz="3200" b="1" i="1" dirty="0">
                <a:solidFill>
                  <a:schemeClr val="tx1"/>
                </a:solidFill>
              </a:rPr>
              <a:t>docker volume create  </a:t>
            </a:r>
            <a:r>
              <a:rPr lang="en-GB" sz="3200" dirty="0">
                <a:solidFill>
                  <a:schemeClr val="tx1"/>
                </a:solidFill>
              </a:rPr>
              <a:t>my-vol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List Volumes: 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 $ </a:t>
            </a:r>
            <a:r>
              <a:rPr lang="en-GB" sz="3200" b="1" dirty="0">
                <a:solidFill>
                  <a:schemeClr val="tx1"/>
                </a:solidFill>
                <a:sym typeface="Wingdings" panose="05000000000000000000" pitchFamily="2" charset="2"/>
              </a:rPr>
              <a:t>docker volume ls</a:t>
            </a:r>
            <a:endParaRPr lang="en-GB" sz="32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Remove Volumes: 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 $ </a:t>
            </a:r>
            <a:r>
              <a:rPr lang="en-GB" sz="3200" b="1" dirty="0">
                <a:solidFill>
                  <a:schemeClr val="tx1"/>
                </a:solidFill>
                <a:sym typeface="Wingdings" panose="05000000000000000000" pitchFamily="2" charset="2"/>
              </a:rPr>
              <a:t>docker volume rm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 my-vol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5819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Storage – Volumes - Command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1129314"/>
            <a:ext cx="10806084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Start a container with a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$ 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docker run –d --name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devtest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b="1" dirty="0">
                <a:solidFill>
                  <a:schemeClr val="tx1"/>
                </a:solidFill>
              </a:rPr>
              <a:t>-v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b="1" dirty="0">
                <a:solidFill>
                  <a:schemeClr val="tx1"/>
                </a:solidFill>
              </a:rPr>
              <a:t>my-vol:/app 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tomcat:latest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Use a read-only volume</a:t>
            </a:r>
            <a:endParaRPr lang="en-GB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$ 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docker run –d --name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devtest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b="1" dirty="0">
                <a:solidFill>
                  <a:schemeClr val="tx1"/>
                </a:solidFill>
              </a:rPr>
              <a:t>-v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b="1" dirty="0">
                <a:solidFill>
                  <a:schemeClr val="tx1"/>
                </a:solidFill>
              </a:rPr>
              <a:t>my-vol:/</a:t>
            </a:r>
            <a:r>
              <a:rPr lang="en-GB" sz="3200" b="1" dirty="0" err="1">
                <a:solidFill>
                  <a:schemeClr val="tx1"/>
                </a:solidFill>
              </a:rPr>
              <a:t>app:ro</a:t>
            </a:r>
            <a:r>
              <a:rPr lang="en-GB" sz="3200" b="1" dirty="0">
                <a:solidFill>
                  <a:schemeClr val="tx1"/>
                </a:solidFill>
              </a:rPr>
              <a:t> 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tomcat:latest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5972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Storage – Bind mounts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1087749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</a:rPr>
              <a:t>Bind mounts have limited functionality compared to Volumes.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</a:rPr>
              <a:t>The file or directory is referenced by its full or relative path on the host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</a:rPr>
              <a:t>The file or directory does not need to exist on the Docker host already.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</a:rPr>
              <a:t>You can’t use Docker CLI commands to directly manage bind mounts.</a:t>
            </a:r>
          </a:p>
        </p:txBody>
      </p:sp>
    </p:spTree>
    <p:extLst>
      <p:ext uri="{BB962C8B-B14F-4D97-AF65-F5344CB8AC3E}">
        <p14:creationId xmlns:p14="http://schemas.microsoft.com/office/powerpoint/2010/main" val="26285224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Storage – bind mounts - Command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7" y="1594826"/>
            <a:ext cx="11210867" cy="473947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Start a container with a bind mounts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$ 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docker run –d --name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devtest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b="1" dirty="0">
                <a:solidFill>
                  <a:schemeClr val="tx1"/>
                </a:solidFill>
              </a:rPr>
              <a:t>-v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b="1" dirty="0">
                <a:solidFill>
                  <a:schemeClr val="tx1"/>
                </a:solidFill>
              </a:rPr>
              <a:t>“$(</a:t>
            </a:r>
            <a:r>
              <a:rPr lang="en-GB" sz="3200" b="1" dirty="0" err="1">
                <a:solidFill>
                  <a:schemeClr val="tx1"/>
                </a:solidFill>
              </a:rPr>
              <a:t>pwd</a:t>
            </a:r>
            <a:r>
              <a:rPr lang="en-GB" sz="3200" b="1" dirty="0">
                <a:solidFill>
                  <a:schemeClr val="tx1"/>
                </a:solidFill>
              </a:rPr>
              <a:t>)”/target:/app 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tomcat:latest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Use a read-only </a:t>
            </a:r>
            <a:r>
              <a:rPr lang="en-GB" sz="3200" dirty="0">
                <a:solidFill>
                  <a:schemeClr val="tx1"/>
                </a:solidFill>
              </a:rPr>
              <a:t>bind mounts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$ </a:t>
            </a:r>
            <a:r>
              <a:rPr lang="en-GB" sz="3200" dirty="0">
                <a:solidFill>
                  <a:schemeClr val="bg1">
                    <a:lumMod val="75000"/>
                  </a:schemeClr>
                </a:solidFill>
              </a:rPr>
              <a:t>docker run –d --name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devtest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b="1" dirty="0">
                <a:solidFill>
                  <a:schemeClr val="tx1"/>
                </a:solidFill>
              </a:rPr>
              <a:t>-v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b="1" dirty="0">
                <a:solidFill>
                  <a:schemeClr val="tx1"/>
                </a:solidFill>
              </a:rPr>
              <a:t>“$(</a:t>
            </a:r>
            <a:r>
              <a:rPr lang="en-GB" sz="3200" b="1" dirty="0" err="1">
                <a:solidFill>
                  <a:schemeClr val="tx1"/>
                </a:solidFill>
              </a:rPr>
              <a:t>pwd</a:t>
            </a:r>
            <a:r>
              <a:rPr lang="en-GB" sz="3200" b="1" dirty="0">
                <a:solidFill>
                  <a:schemeClr val="tx1"/>
                </a:solidFill>
              </a:rPr>
              <a:t>)”/target:/</a:t>
            </a:r>
            <a:r>
              <a:rPr lang="en-GB" sz="3200" b="1" dirty="0" err="1">
                <a:solidFill>
                  <a:schemeClr val="tx1"/>
                </a:solidFill>
              </a:rPr>
              <a:t>app:ro</a:t>
            </a:r>
            <a:r>
              <a:rPr lang="en-GB" sz="3200" b="1" dirty="0">
                <a:solidFill>
                  <a:schemeClr val="tx1"/>
                </a:solidFill>
              </a:rPr>
              <a:t>  </a:t>
            </a:r>
            <a:r>
              <a:rPr lang="en-GB" sz="3200" dirty="0" err="1">
                <a:solidFill>
                  <a:schemeClr val="bg1">
                    <a:lumMod val="75000"/>
                  </a:schemeClr>
                </a:solidFill>
              </a:rPr>
              <a:t>tomcat:latest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9483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Storage – </a:t>
            </a: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tmpfs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mounts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The container can create files outside the container’s writable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b="1" i="1" dirty="0" err="1">
                <a:solidFill>
                  <a:schemeClr val="tx1"/>
                </a:solidFill>
              </a:rPr>
              <a:t>tmpfs</a:t>
            </a:r>
            <a:r>
              <a:rPr lang="en-GB" sz="3200" dirty="0">
                <a:solidFill>
                  <a:schemeClr val="tx1"/>
                </a:solidFill>
              </a:rPr>
              <a:t> mount is temporary and only persisted in the host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When the container stops, the </a:t>
            </a:r>
            <a:r>
              <a:rPr lang="en-GB" sz="3200" b="1" i="1" dirty="0" err="1">
                <a:solidFill>
                  <a:schemeClr val="tx1"/>
                </a:solidFill>
              </a:rPr>
              <a:t>tmpfs</a:t>
            </a:r>
            <a:r>
              <a:rPr lang="en-GB" sz="3200" dirty="0">
                <a:solidFill>
                  <a:schemeClr val="tx1"/>
                </a:solidFill>
              </a:rPr>
              <a:t> mount is removed, and files written there </a:t>
            </a:r>
            <a:r>
              <a:rPr lang="en-GB" sz="3200" b="1" dirty="0">
                <a:solidFill>
                  <a:schemeClr val="tx1"/>
                </a:solidFill>
              </a:rPr>
              <a:t>won’t</a:t>
            </a:r>
            <a:r>
              <a:rPr lang="en-GB" sz="3200" dirty="0">
                <a:solidFill>
                  <a:schemeClr val="tx1"/>
                </a:solidFill>
              </a:rPr>
              <a:t> be persisted.</a:t>
            </a:r>
          </a:p>
        </p:txBody>
      </p:sp>
    </p:spTree>
    <p:extLst>
      <p:ext uri="{BB962C8B-B14F-4D97-AF65-F5344CB8AC3E}">
        <p14:creationId xmlns:p14="http://schemas.microsoft.com/office/powerpoint/2010/main" val="239019855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9113</TotalTime>
  <Words>357</Words>
  <Application>Microsoft Office PowerPoint</Application>
  <PresentationFormat>Widescreen</PresentationFormat>
  <Paragraphs>48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Engravers MT</vt:lpstr>
      <vt:lpstr>Trebuchet MS</vt:lpstr>
      <vt:lpstr>Retrospect</vt:lpstr>
      <vt:lpstr>Docker Volumes Features</vt:lpstr>
      <vt:lpstr>Docker Storage mount points</vt:lpstr>
      <vt:lpstr>PowerPoint Presentation</vt:lpstr>
      <vt:lpstr>Docker Storage -- Volumes</vt:lpstr>
      <vt:lpstr>Docker Storage – Volumes - Command</vt:lpstr>
      <vt:lpstr>Docker Storage – Volumes - Command</vt:lpstr>
      <vt:lpstr>Docker Storage – Bind mounts</vt:lpstr>
      <vt:lpstr>Docker Storage – bind mounts - Command</vt:lpstr>
      <vt:lpstr>Docker Storage – tmpfs mounts</vt:lpstr>
      <vt:lpstr>PowerPoint Presentation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CodeDeploy</dc:title>
  <dc:creator>S, Vishwanath</dc:creator>
  <cp:lastModifiedBy>vishwanath.murthy@gmail.com</cp:lastModifiedBy>
  <cp:revision>102</cp:revision>
  <dcterms:created xsi:type="dcterms:W3CDTF">2018-07-27T15:06:26Z</dcterms:created>
  <dcterms:modified xsi:type="dcterms:W3CDTF">2020-05-22T19:14:31Z</dcterms:modified>
</cp:coreProperties>
</file>