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310" r:id="rId3"/>
    <p:sldId id="312" r:id="rId4"/>
    <p:sldId id="295" r:id="rId5"/>
    <p:sldId id="266" r:id="rId6"/>
    <p:sldId id="264" r:id="rId7"/>
    <p:sldId id="265" r:id="rId8"/>
    <p:sldId id="296" r:id="rId9"/>
    <p:sldId id="311" r:id="rId10"/>
    <p:sldId id="297" r:id="rId11"/>
    <p:sldId id="299" r:id="rId12"/>
    <p:sldId id="301" r:id="rId13"/>
    <p:sldId id="303" r:id="rId14"/>
    <p:sldId id="304" r:id="rId15"/>
    <p:sldId id="305" r:id="rId16"/>
    <p:sldId id="307" r:id="rId17"/>
    <p:sldId id="308" r:id="rId18"/>
    <p:sldId id="309" r:id="rId19"/>
    <p:sldId id="302" r:id="rId20"/>
    <p:sldId id="306" r:id="rId21"/>
    <p:sldId id="267" r:id="rId22"/>
    <p:sldId id="31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D9BEA6-CF16-485B-9B67-C613877B7ABE}">
          <p14:sldIdLst>
            <p14:sldId id="256"/>
            <p14:sldId id="310"/>
            <p14:sldId id="312"/>
            <p14:sldId id="295"/>
            <p14:sldId id="266"/>
            <p14:sldId id="264"/>
            <p14:sldId id="265"/>
            <p14:sldId id="296"/>
            <p14:sldId id="311"/>
            <p14:sldId id="297"/>
            <p14:sldId id="299"/>
            <p14:sldId id="301"/>
            <p14:sldId id="303"/>
            <p14:sldId id="304"/>
            <p14:sldId id="305"/>
            <p14:sldId id="307"/>
            <p14:sldId id="308"/>
            <p14:sldId id="309"/>
            <p14:sldId id="302"/>
            <p14:sldId id="306"/>
            <p14:sldId id="267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16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BAD93-F43D-4B4E-AF46-035A0A538904}" type="datetimeFigureOut">
              <a:rPr lang="en-IN" smtClean="0"/>
              <a:t>27-05-2020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A2BB3-7E84-42BD-888F-8FC9CDACD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62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6074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79552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513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4144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Vishwanath M S</a:t>
            </a:r>
          </a:p>
          <a:p>
            <a:r>
              <a:rPr lang="en-US" dirty="0"/>
              <a:t>Vishwacloudlab.org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01000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834958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543521" y="316808"/>
            <a:ext cx="11469300" cy="1004683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indent="114297" rtl="0">
              <a:spcBef>
                <a:spcPts val="0"/>
              </a:spcBef>
              <a:defRPr/>
            </a:lvl2pPr>
            <a:lvl3pPr indent="228594" rtl="0">
              <a:spcBef>
                <a:spcPts val="0"/>
              </a:spcBef>
              <a:defRPr/>
            </a:lvl3pPr>
            <a:lvl4pPr indent="342891" rtl="0">
              <a:spcBef>
                <a:spcPts val="0"/>
              </a:spcBef>
              <a:defRPr/>
            </a:lvl4pPr>
            <a:lvl5pPr indent="457189" rtl="0">
              <a:spcBef>
                <a:spcPts val="0"/>
              </a:spcBef>
              <a:defRPr/>
            </a:lvl5pPr>
            <a:lvl6pPr indent="571486" rtl="0">
              <a:spcBef>
                <a:spcPts val="0"/>
              </a:spcBef>
              <a:defRPr/>
            </a:lvl6pPr>
            <a:lvl7pPr indent="685783" rtl="0">
              <a:spcBef>
                <a:spcPts val="0"/>
              </a:spcBef>
              <a:defRPr/>
            </a:lvl7pPr>
            <a:lvl8pPr indent="800080" rtl="0">
              <a:spcBef>
                <a:spcPts val="0"/>
              </a:spcBef>
              <a:defRPr/>
            </a:lvl8pPr>
            <a:lvl9pPr indent="914377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43520" y="1416244"/>
            <a:ext cx="7804547" cy="4420195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buFont typeface="Trebuchet MS"/>
              <a:buChar char="-"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593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594826"/>
            <a:ext cx="1005840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1358" y="5985653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FDF1B-3416-482B-8D70-5BFC3326734B}"/>
              </a:ext>
            </a:extLst>
          </p:cNvPr>
          <p:cNvSpPr txBox="1"/>
          <p:nvPr userDrawn="1"/>
        </p:nvSpPr>
        <p:spPr>
          <a:xfrm>
            <a:off x="0" y="6506086"/>
            <a:ext cx="348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Engravers MT" panose="02090707080505020304" pitchFamily="18" charset="0"/>
              </a:rPr>
              <a:t>DEVOPS - Docker</a:t>
            </a:r>
          </a:p>
        </p:txBody>
      </p:sp>
      <p:pic>
        <p:nvPicPr>
          <p:cNvPr id="10" name="Picture 2" descr="docker - Docker Hub">
            <a:extLst>
              <a:ext uri="{FF2B5EF4-FFF2-40B4-BE49-F238E27FC236}">
                <a16:creationId xmlns:a16="http://schemas.microsoft.com/office/drawing/2014/main" id="{4A7CF462-4973-458E-BA77-4D989FB0DC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166" y="0"/>
            <a:ext cx="920834" cy="82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43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6815" y="5936522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85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344724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17503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2472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3466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85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84262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03344B-D0D9-437D-8838-1FD1C4F164B7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46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021EC1-E4B6-4332-AEF1-C7424A16BC98}" type="slidenum">
              <a:rPr lang="en-US" smtClean="0">
                <a:solidFill>
                  <a:srgbClr val="46464A"/>
                </a:solidFill>
              </a:rPr>
              <a:pPr/>
              <a:t>‹#›</a:t>
            </a:fld>
            <a:endParaRPr lang="en-US">
              <a:solidFill>
                <a:srgbClr val="46464A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97193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21896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03344B-D0D9-437D-8838-1FD1C4F164B7}" type="datetimeFigureOut">
              <a:rPr lang="en-US" smtClean="0"/>
              <a:pPr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4058" y="609466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compose-file/compose-versionin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46248"/>
          </a:xfrm>
        </p:spPr>
        <p:txBody>
          <a:bodyPr>
            <a:normAutofit/>
          </a:bodyPr>
          <a:lstStyle/>
          <a:p>
            <a:r>
              <a:rPr lang="en-US" sz="6000" dirty="0"/>
              <a:t>Docker Compose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683000"/>
            <a:ext cx="10058400" cy="191562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VishwanaTH</a:t>
            </a:r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m s</a:t>
            </a:r>
          </a:p>
          <a:p>
            <a:r>
              <a:rPr lang="en-US" b="1">
                <a:solidFill>
                  <a:srgbClr val="0070C0"/>
                </a:solidFill>
                <a:latin typeface="Arial Rounded MT Bold" panose="020F0704030504030204" pitchFamily="34" charset="0"/>
              </a:rPr>
              <a:t>VISHWACLOUDLAB.COM</a:t>
            </a:r>
            <a:endParaRPr lang="en-US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3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Scale with Docker Compose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idx="1"/>
          </p:nvPr>
        </p:nvSpPr>
        <p:spPr>
          <a:xfrm>
            <a:off x="692958" y="1037873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  <a:t>docker-compose scale SERVICE=3</a:t>
            </a:r>
          </a:p>
          <a:p>
            <a:pPr marL="0" indent="0">
              <a:buNone/>
            </a:pPr>
            <a:endParaRPr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SERVICE == the name of the service defined in the YAML file</a:t>
            </a:r>
            <a:b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Can easy increase the no of environment that can be replicated and decreased</a:t>
            </a:r>
          </a:p>
          <a:p>
            <a:pPr>
              <a:buSzPct val="75000"/>
            </a:pPr>
            <a:endParaRPr lang="en-US"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i="1" dirty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  <a:t>docker-compose up –-no-recreate</a:t>
            </a:r>
          </a:p>
          <a:p>
            <a:pPr>
              <a:buSzPct val="75000"/>
            </a:pPr>
            <a:endParaRPr lang="en-US"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Re-running containers that have stopped.</a:t>
            </a:r>
          </a:p>
          <a:p>
            <a:pPr>
              <a:buSzPct val="75000"/>
            </a:pPr>
            <a:b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6007169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C365-5973-4E06-A9B2-DEA5A22A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58" y="286602"/>
            <a:ext cx="2573944" cy="1750015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docker-compose     --help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8236D-3646-42AB-A164-677E0978F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716" y="0"/>
            <a:ext cx="7881687" cy="682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98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B6DE-3184-4B22-83F6-8B388930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Docker Compose Workflow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D9A6F-1818-4928-B498-26891D74F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There are three steps to using Docker Compose:</a:t>
            </a:r>
          </a:p>
          <a:p>
            <a:endParaRPr lang="en-US" sz="3200" dirty="0"/>
          </a:p>
          <a:p>
            <a:pPr marL="514350" indent="-514350" fontAlgn="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Define each service in a </a:t>
            </a:r>
            <a:r>
              <a:rPr lang="en-US" sz="3200" dirty="0" err="1"/>
              <a:t>Dockerfile</a:t>
            </a:r>
            <a:r>
              <a:rPr lang="en-US" sz="3200" dirty="0"/>
              <a:t>.</a:t>
            </a:r>
          </a:p>
          <a:p>
            <a:pPr marL="514350" indent="-514350" fontAlgn="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Define the services and their relation to each other in the </a:t>
            </a:r>
            <a:r>
              <a:rPr lang="en-US" sz="3200" b="1" dirty="0"/>
              <a:t>docker-</a:t>
            </a:r>
            <a:r>
              <a:rPr lang="en-US" sz="3200" b="1" dirty="0" err="1"/>
              <a:t>compose.yml</a:t>
            </a:r>
            <a:r>
              <a:rPr lang="en-US" sz="3200" dirty="0"/>
              <a:t> file.</a:t>
            </a:r>
          </a:p>
          <a:p>
            <a:pPr marL="514350" indent="-514350" fontAlgn="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/>
              <a:t>Use </a:t>
            </a:r>
            <a:r>
              <a:rPr lang="en-US" sz="3200" b="1" dirty="0"/>
              <a:t>docker-compose up</a:t>
            </a:r>
            <a:r>
              <a:rPr lang="en-US" sz="3200" dirty="0"/>
              <a:t> to start the system</a:t>
            </a:r>
          </a:p>
          <a:p>
            <a:pPr fontAlgn="t"/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3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A57A-4D70-4D0E-A286-58369A2F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structure of the YAML file?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0F82C-DFF0-4A48-99CC-1829BD35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/>
              <a:t>version: "3"</a:t>
            </a:r>
          </a:p>
          <a:p>
            <a:r>
              <a:rPr lang="en-US" sz="3200" b="1" dirty="0"/>
              <a:t>services:</a:t>
            </a:r>
          </a:p>
          <a:p>
            <a:r>
              <a:rPr lang="en-US" sz="3200" b="1" dirty="0"/>
              <a:t>    </a:t>
            </a:r>
            <a:r>
              <a:rPr lang="en-US" sz="3200" b="1" dirty="0" err="1"/>
              <a:t>webapp</a:t>
            </a:r>
            <a:r>
              <a:rPr lang="en-US" sz="3200" b="1" dirty="0"/>
              <a:t>:</a:t>
            </a:r>
          </a:p>
          <a:p>
            <a:r>
              <a:rPr lang="en-US" sz="3200" b="1" dirty="0"/>
              <a:t>          build:</a:t>
            </a:r>
          </a:p>
          <a:p>
            <a:r>
              <a:rPr lang="en-US" sz="3200" b="1" dirty="0"/>
              <a:t>              context: ./</a:t>
            </a:r>
            <a:r>
              <a:rPr lang="en-US" sz="3200" b="1" dirty="0" err="1"/>
              <a:t>dir</a:t>
            </a:r>
            <a:endParaRPr lang="en-US" sz="3200" b="1" dirty="0"/>
          </a:p>
          <a:p>
            <a:r>
              <a:rPr lang="en-US" sz="3200" b="1" dirty="0"/>
              <a:t>      	     </a:t>
            </a:r>
            <a:r>
              <a:rPr lang="en-US" sz="3200" b="1" dirty="0" err="1"/>
              <a:t>dockerfile</a:t>
            </a:r>
            <a:r>
              <a:rPr lang="en-US" sz="3200" b="1" dirty="0"/>
              <a:t>: </a:t>
            </a:r>
            <a:r>
              <a:rPr lang="en-US" sz="3200" b="1" dirty="0" err="1"/>
              <a:t>Dockerfile</a:t>
            </a:r>
            <a:r>
              <a:rPr lang="en-US" sz="3200" b="1" dirty="0"/>
              <a:t>-alternate</a:t>
            </a:r>
          </a:p>
          <a:p>
            <a:r>
              <a:rPr lang="en-US" sz="3200" b="1" dirty="0"/>
              <a:t>      	     </a:t>
            </a:r>
            <a:r>
              <a:rPr lang="en-US" sz="3200" b="1" dirty="0" err="1"/>
              <a:t>args</a:t>
            </a:r>
            <a:r>
              <a:rPr lang="en-US" sz="3200" b="1" dirty="0"/>
              <a:t>:</a:t>
            </a:r>
          </a:p>
          <a:p>
            <a:r>
              <a:rPr lang="en-US" sz="3200" b="1" dirty="0"/>
              <a:t>        	         </a:t>
            </a:r>
            <a:r>
              <a:rPr lang="en-US" sz="3200" b="1" dirty="0" err="1"/>
              <a:t>buildno</a:t>
            </a:r>
            <a:r>
              <a:rPr lang="en-US" sz="3200" b="1" dirty="0"/>
              <a:t>: 1</a:t>
            </a:r>
          </a:p>
        </p:txBody>
      </p:sp>
    </p:spTree>
    <p:extLst>
      <p:ext uri="{BB962C8B-B14F-4D97-AF65-F5344CB8AC3E}">
        <p14:creationId xmlns:p14="http://schemas.microsoft.com/office/powerpoint/2010/main" val="4288692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A57A-4D70-4D0E-A286-58369A2F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structure of the YAML file?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0F82C-DFF0-4A48-99CC-1829BD35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/>
              <a:t>version: "3"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services: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webapp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    build: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        context: ./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dir</a:t>
            </a:r>
            <a:endParaRPr lang="en-US" sz="32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	    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dockerfile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Dockerfile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-alternate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	    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args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  	        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buildno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: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9D216-C2B9-4790-8B39-D97F0D3C1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133" y="1321491"/>
            <a:ext cx="4357688" cy="5532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4DF09-C22F-4851-A75A-8A0CB85FAFF5}"/>
              </a:ext>
            </a:extLst>
          </p:cNvPr>
          <p:cNvSpPr txBox="1"/>
          <p:nvPr/>
        </p:nvSpPr>
        <p:spPr>
          <a:xfrm>
            <a:off x="3453064" y="1416244"/>
            <a:ext cx="42020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Designed to be compatible b/w Compose and Docker Engine</a:t>
            </a:r>
          </a:p>
        </p:txBody>
      </p:sp>
    </p:spTree>
    <p:extLst>
      <p:ext uri="{BB962C8B-B14F-4D97-AF65-F5344CB8AC3E}">
        <p14:creationId xmlns:p14="http://schemas.microsoft.com/office/powerpoint/2010/main" val="17581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A57A-4D70-4D0E-A286-58369A2F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structure of the YAML file?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0F82C-DFF0-4A48-99CC-1829BD35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version: "3"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services: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webapp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    build: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        context: ./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dir</a:t>
            </a:r>
            <a:endParaRPr lang="en-US" sz="32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	    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dockerfile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Dockerfile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-alternate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	    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args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  	        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buildno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: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256C8-A700-4153-A5D6-0E12DC123FC0}"/>
              </a:ext>
            </a:extLst>
          </p:cNvPr>
          <p:cNvSpPr txBox="1"/>
          <p:nvPr/>
        </p:nvSpPr>
        <p:spPr>
          <a:xfrm>
            <a:off x="5534528" y="1608750"/>
            <a:ext cx="56808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Containers in Production</a:t>
            </a:r>
          </a:p>
          <a:p>
            <a:r>
              <a:rPr lang="en-US" sz="2800" b="1" dirty="0"/>
              <a:t>A Service only runs one image</a:t>
            </a:r>
          </a:p>
          <a:p>
            <a:r>
              <a:rPr lang="en-US" sz="2800" b="1" dirty="0"/>
              <a:t>Defines </a:t>
            </a:r>
            <a:r>
              <a:rPr lang="en-US" sz="2800" b="1" dirty="0">
                <a:sym typeface="Wingdings" panose="05000000000000000000" pitchFamily="2" charset="2"/>
              </a:rPr>
              <a:t> </a:t>
            </a:r>
          </a:p>
          <a:p>
            <a:r>
              <a:rPr lang="en-US" sz="2800" b="1" dirty="0">
                <a:sym typeface="Wingdings" panose="05000000000000000000" pitchFamily="2" charset="2"/>
              </a:rPr>
              <a:t>	What image to run ?</a:t>
            </a:r>
          </a:p>
          <a:p>
            <a:r>
              <a:rPr lang="en-US" sz="2800" b="1" dirty="0">
                <a:sym typeface="Wingdings" panose="05000000000000000000" pitchFamily="2" charset="2"/>
              </a:rPr>
              <a:t>	What port it would use ?</a:t>
            </a:r>
          </a:p>
          <a:p>
            <a:r>
              <a:rPr lang="en-US" sz="2800" b="1" dirty="0">
                <a:sym typeface="Wingdings" panose="05000000000000000000" pitchFamily="2" charset="2"/>
              </a:rPr>
              <a:t>	How many Replicas ?</a:t>
            </a:r>
          </a:p>
          <a:p>
            <a:r>
              <a:rPr lang="en-US" sz="2800" b="1" dirty="0">
                <a:sym typeface="Wingdings" panose="05000000000000000000" pitchFamily="2" charset="2"/>
              </a:rPr>
              <a:t>	Network details !!</a:t>
            </a:r>
          </a:p>
          <a:p>
            <a:r>
              <a:rPr lang="en-US" sz="2800" b="1" dirty="0">
                <a:sym typeface="Wingdings" panose="05000000000000000000" pitchFamily="2" charset="2"/>
              </a:rPr>
              <a:t>	Resource limits !!</a:t>
            </a:r>
          </a:p>
          <a:p>
            <a:r>
              <a:rPr lang="en-US" sz="2800" b="1" dirty="0">
                <a:sym typeface="Wingdings" panose="05000000000000000000" pitchFamily="2" charset="2"/>
              </a:rPr>
              <a:t>	Which </a:t>
            </a:r>
            <a:r>
              <a:rPr lang="en-US" sz="2800" b="1" dirty="0" err="1">
                <a:sym typeface="Wingdings" panose="05000000000000000000" pitchFamily="2" charset="2"/>
              </a:rPr>
              <a:t>Dockerfile</a:t>
            </a:r>
            <a:r>
              <a:rPr lang="en-US" sz="2800" b="1" dirty="0">
                <a:sym typeface="Wingdings" panose="05000000000000000000" pitchFamily="2" charset="2"/>
              </a:rPr>
              <a:t> for build?</a:t>
            </a:r>
          </a:p>
          <a:p>
            <a:r>
              <a:rPr lang="en-US" sz="2800" b="1" dirty="0">
                <a:sym typeface="Wingdings" panose="05000000000000000000" pitchFamily="2" charset="2"/>
              </a:rPr>
              <a:t>	………….. Any Much More</a:t>
            </a:r>
          </a:p>
          <a:p>
            <a:r>
              <a:rPr lang="en-US" sz="2800" b="1" dirty="0">
                <a:sym typeface="Wingdings" panose="05000000000000000000" pitchFamily="2" charset="2"/>
              </a:rPr>
              <a:t>	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456F389-E154-4DF8-90AA-46650CEBD8EA}"/>
              </a:ext>
            </a:extLst>
          </p:cNvPr>
          <p:cNvSpPr/>
          <p:nvPr/>
        </p:nvSpPr>
        <p:spPr>
          <a:xfrm>
            <a:off x="2995862" y="1768642"/>
            <a:ext cx="1347537" cy="673768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8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A57A-4D70-4D0E-A286-58369A2F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structure of the YAML file?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0F82C-DFF0-4A48-99CC-1829BD35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version: "3"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services: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    </a:t>
            </a:r>
            <a:r>
              <a:rPr lang="en-US" sz="3200" b="1" dirty="0" err="1">
                <a:solidFill>
                  <a:srgbClr val="00B050"/>
                </a:solidFill>
              </a:rPr>
              <a:t>webapp</a:t>
            </a:r>
            <a:r>
              <a:rPr lang="en-US" sz="32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    build: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        context: ./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dir</a:t>
            </a:r>
            <a:endParaRPr lang="en-US" sz="32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	    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dockerfile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Dockerfile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-alternate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	    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args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  	        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buildno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: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256C8-A700-4153-A5D6-0E12DC123FC0}"/>
              </a:ext>
            </a:extLst>
          </p:cNvPr>
          <p:cNvSpPr txBox="1"/>
          <p:nvPr/>
        </p:nvSpPr>
        <p:spPr>
          <a:xfrm>
            <a:off x="5606717" y="1906322"/>
            <a:ext cx="56808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Custom name for the service, that hold all the details of the container to be run</a:t>
            </a:r>
            <a:endParaRPr lang="en-US" sz="2800" b="1" dirty="0">
              <a:sym typeface="Wingdings" panose="05000000000000000000" pitchFamily="2" charset="2"/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456F389-E154-4DF8-90AA-46650CEBD8EA}"/>
              </a:ext>
            </a:extLst>
          </p:cNvPr>
          <p:cNvSpPr/>
          <p:nvPr/>
        </p:nvSpPr>
        <p:spPr>
          <a:xfrm>
            <a:off x="3315750" y="2261936"/>
            <a:ext cx="1347537" cy="673768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A57A-4D70-4D0E-A286-58369A2F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structure of the YAML file?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0F82C-DFF0-4A48-99CC-1829BD35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version: "3"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services: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webapp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          build: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        context: ./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dir</a:t>
            </a:r>
            <a:endParaRPr lang="en-US" sz="32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	    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dockerfile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Dockerfile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-alternate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	    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args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  	        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buildno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: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256C8-A700-4153-A5D6-0E12DC123FC0}"/>
              </a:ext>
            </a:extLst>
          </p:cNvPr>
          <p:cNvSpPr txBox="1"/>
          <p:nvPr/>
        </p:nvSpPr>
        <p:spPr>
          <a:xfrm>
            <a:off x="5582654" y="2399618"/>
            <a:ext cx="56808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Key Value pair, that contains maps and list</a:t>
            </a:r>
            <a:endParaRPr lang="en-US" sz="2800" b="1" dirty="0">
              <a:sym typeface="Wingdings" panose="05000000000000000000" pitchFamily="2" charset="2"/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456F389-E154-4DF8-90AA-46650CEBD8EA}"/>
              </a:ext>
            </a:extLst>
          </p:cNvPr>
          <p:cNvSpPr/>
          <p:nvPr/>
        </p:nvSpPr>
        <p:spPr>
          <a:xfrm>
            <a:off x="3315750" y="2755232"/>
            <a:ext cx="1347537" cy="673768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3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A57A-4D70-4D0E-A286-58369A2F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structure of the YAML file?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0F82C-DFF0-4A48-99CC-1829BD35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version: "3"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services: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en-US" sz="3200" b="1" dirty="0" err="1">
                <a:solidFill>
                  <a:schemeClr val="bg1">
                    <a:lumMod val="85000"/>
                  </a:schemeClr>
                </a:solidFill>
              </a:rPr>
              <a:t>webapp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          </a:t>
            </a: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build:</a:t>
            </a:r>
          </a:p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              </a:t>
            </a:r>
            <a:r>
              <a:rPr lang="en-US" sz="3200" b="1" dirty="0">
                <a:solidFill>
                  <a:schemeClr val="tx1"/>
                </a:solidFill>
              </a:rPr>
              <a:t>context: ./</a:t>
            </a:r>
            <a:r>
              <a:rPr lang="en-US" sz="3200" b="1" dirty="0" err="1">
                <a:solidFill>
                  <a:schemeClr val="tx1"/>
                </a:solidFill>
              </a:rPr>
              <a:t>dir</a:t>
            </a:r>
            <a:endParaRPr lang="en-US" sz="3200" b="1" dirty="0">
              <a:solidFill>
                <a:schemeClr val="tx1"/>
              </a:solidFill>
            </a:endParaRPr>
          </a:p>
          <a:p>
            <a:r>
              <a:rPr lang="en-US" sz="3200" b="1" dirty="0">
                <a:solidFill>
                  <a:schemeClr val="tx1"/>
                </a:solidFill>
              </a:rPr>
              <a:t>      	     </a:t>
            </a:r>
            <a:r>
              <a:rPr lang="en-US" sz="3200" b="1" dirty="0" err="1">
                <a:solidFill>
                  <a:schemeClr val="tx1"/>
                </a:solidFill>
              </a:rPr>
              <a:t>dockerfile</a:t>
            </a:r>
            <a:r>
              <a:rPr lang="en-US" sz="3200" b="1" dirty="0">
                <a:solidFill>
                  <a:schemeClr val="tx1"/>
                </a:solidFill>
              </a:rPr>
              <a:t>: </a:t>
            </a:r>
            <a:r>
              <a:rPr lang="en-US" sz="3200" b="1" dirty="0" err="1">
                <a:solidFill>
                  <a:schemeClr val="tx1"/>
                </a:solidFill>
              </a:rPr>
              <a:t>Dockerfile</a:t>
            </a:r>
            <a:r>
              <a:rPr lang="en-US" sz="3200" b="1" dirty="0">
                <a:solidFill>
                  <a:schemeClr val="tx1"/>
                </a:solidFill>
              </a:rPr>
              <a:t>-alternate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      	     </a:t>
            </a:r>
            <a:r>
              <a:rPr lang="en-US" sz="3200" b="1" dirty="0" err="1">
                <a:solidFill>
                  <a:schemeClr val="tx1"/>
                </a:solidFill>
              </a:rPr>
              <a:t>args</a:t>
            </a:r>
            <a:r>
              <a:rPr lang="en-US" sz="32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        	         </a:t>
            </a:r>
            <a:r>
              <a:rPr lang="en-US" sz="3200" b="1" dirty="0" err="1">
                <a:solidFill>
                  <a:schemeClr val="tx1"/>
                </a:solidFill>
              </a:rPr>
              <a:t>buildno</a:t>
            </a:r>
            <a:r>
              <a:rPr lang="en-US" sz="3200" b="1" dirty="0">
                <a:solidFill>
                  <a:schemeClr val="tx1"/>
                </a:solidFill>
              </a:rPr>
              <a:t>: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256C8-A700-4153-A5D6-0E12DC123FC0}"/>
              </a:ext>
            </a:extLst>
          </p:cNvPr>
          <p:cNvSpPr txBox="1"/>
          <p:nvPr/>
        </p:nvSpPr>
        <p:spPr>
          <a:xfrm>
            <a:off x="8240890" y="4258198"/>
            <a:ext cx="3304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Details for the Container creation</a:t>
            </a:r>
            <a:endParaRPr lang="en-US" sz="2800" b="1" dirty="0">
              <a:sym typeface="Wingdings" panose="05000000000000000000" pitchFamily="2" charset="2"/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456F389-E154-4DF8-90AA-46650CEBD8EA}"/>
              </a:ext>
            </a:extLst>
          </p:cNvPr>
          <p:cNvSpPr/>
          <p:nvPr/>
        </p:nvSpPr>
        <p:spPr>
          <a:xfrm>
            <a:off x="6761748" y="4258198"/>
            <a:ext cx="1347537" cy="673768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1DF3-F259-4A00-A477-ADA44824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Docker Compose file  with Example - 1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2000A-746A-4C97-9DEA-CD6696741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/>
              <a:t>version: '3'</a:t>
            </a:r>
          </a:p>
          <a:p>
            <a:r>
              <a:rPr lang="en-US" sz="3200" b="1" dirty="0"/>
              <a:t>services:</a:t>
            </a:r>
          </a:p>
          <a:p>
            <a:r>
              <a:rPr lang="en-US" sz="3200" b="1" dirty="0"/>
              <a:t>    web:</a:t>
            </a:r>
          </a:p>
          <a:p>
            <a:r>
              <a:rPr lang="en-US" sz="3200" b="1" dirty="0"/>
              <a:t>          build: .</a:t>
            </a:r>
          </a:p>
          <a:p>
            <a:r>
              <a:rPr lang="en-US" sz="3200" b="1" dirty="0"/>
              <a:t>          ports:</a:t>
            </a:r>
          </a:p>
          <a:p>
            <a:r>
              <a:rPr lang="en-US" sz="3200" b="1" dirty="0"/>
              <a:t>               -  “8000:8000"</a:t>
            </a:r>
          </a:p>
          <a:p>
            <a:r>
              <a:rPr lang="en-US" sz="3200" b="1" dirty="0"/>
              <a:t>     </a:t>
            </a:r>
            <a:r>
              <a:rPr lang="en-US" sz="3200" b="1" dirty="0" err="1"/>
              <a:t>redis</a:t>
            </a:r>
            <a:r>
              <a:rPr lang="en-US" sz="3200" b="1" dirty="0"/>
              <a:t>:</a:t>
            </a:r>
          </a:p>
          <a:p>
            <a:r>
              <a:rPr lang="en-US" sz="3200" b="1" dirty="0"/>
              <a:t>          image: "</a:t>
            </a:r>
            <a:r>
              <a:rPr lang="en-US" sz="3200" b="1" dirty="0" err="1"/>
              <a:t>redis:alpine</a:t>
            </a:r>
            <a:r>
              <a:rPr lang="en-US" sz="3200" b="1" dirty="0"/>
              <a:t>"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0C7F9228-2C5B-43EB-8632-249CC7D8C035}"/>
              </a:ext>
            </a:extLst>
          </p:cNvPr>
          <p:cNvSpPr/>
          <p:nvPr/>
        </p:nvSpPr>
        <p:spPr>
          <a:xfrm>
            <a:off x="4399005" y="2629451"/>
            <a:ext cx="691979" cy="1865870"/>
          </a:xfrm>
          <a:prstGeom prst="rightBrac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6B3894C-8FE8-4BF8-A19E-75CE75E68F2E}"/>
              </a:ext>
            </a:extLst>
          </p:cNvPr>
          <p:cNvSpPr/>
          <p:nvPr/>
        </p:nvSpPr>
        <p:spPr>
          <a:xfrm>
            <a:off x="5090984" y="4682889"/>
            <a:ext cx="691979" cy="932935"/>
          </a:xfrm>
          <a:prstGeom prst="rightBrace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3A00BC-3AB6-42BD-B60D-CD41C7FE96A8}"/>
              </a:ext>
            </a:extLst>
          </p:cNvPr>
          <p:cNvSpPr txBox="1"/>
          <p:nvPr/>
        </p:nvSpPr>
        <p:spPr>
          <a:xfrm>
            <a:off x="5235321" y="2482098"/>
            <a:ext cx="64131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First part, to Build and Create custom webserver from the </a:t>
            </a:r>
            <a:r>
              <a:rPr lang="en-GB" sz="2800" dirty="0" err="1"/>
              <a:t>Dockerfile</a:t>
            </a:r>
            <a:r>
              <a:rPr lang="en-GB" sz="2800" dirty="0"/>
              <a:t> and map the Container port 8000 to Host machine port 8000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E61F71-9673-423E-8DC3-D9917F856E02}"/>
              </a:ext>
            </a:extLst>
          </p:cNvPr>
          <p:cNvSpPr txBox="1"/>
          <p:nvPr/>
        </p:nvSpPr>
        <p:spPr>
          <a:xfrm>
            <a:off x="5778842" y="4923326"/>
            <a:ext cx="6413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Plain and Simple, ready made </a:t>
            </a:r>
            <a:r>
              <a:rPr lang="en-GB" sz="2800" b="1" dirty="0"/>
              <a:t>Redis</a:t>
            </a:r>
            <a:r>
              <a:rPr lang="en-GB" sz="2800" dirty="0"/>
              <a:t> Container, 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64170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7AEDCC-E9A1-4DFC-9F19-5F002873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with Docker!!!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4FF84D-5D7E-4057-BF18-C7EE87FBCA4D}"/>
              </a:ext>
            </a:extLst>
          </p:cNvPr>
          <p:cNvSpPr/>
          <p:nvPr/>
        </p:nvSpPr>
        <p:spPr>
          <a:xfrm>
            <a:off x="2918535" y="2166609"/>
            <a:ext cx="5046133" cy="3341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8252FE-A350-4463-BA73-E5F92A48CE53}"/>
              </a:ext>
            </a:extLst>
          </p:cNvPr>
          <p:cNvSpPr/>
          <p:nvPr/>
        </p:nvSpPr>
        <p:spPr>
          <a:xfrm>
            <a:off x="3325311" y="2606876"/>
            <a:ext cx="1484931" cy="19325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36DBC5-FDF5-431D-BEF5-1437DD3BBB27}"/>
              </a:ext>
            </a:extLst>
          </p:cNvPr>
          <p:cNvSpPr/>
          <p:nvPr/>
        </p:nvSpPr>
        <p:spPr>
          <a:xfrm>
            <a:off x="5983468" y="2633908"/>
            <a:ext cx="1484931" cy="19325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75E6D-D0A8-471B-A87E-77FE06068E5A}"/>
              </a:ext>
            </a:extLst>
          </p:cNvPr>
          <p:cNvSpPr txBox="1"/>
          <p:nvPr/>
        </p:nvSpPr>
        <p:spPr>
          <a:xfrm>
            <a:off x="3431012" y="4502314"/>
            <a:ext cx="1521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Container-1</a:t>
            </a:r>
          </a:p>
          <a:p>
            <a:r>
              <a:rPr lang="en-GB" b="1" dirty="0"/>
              <a:t>Port: 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91A17-20FC-4355-A9CE-2587D4C66025}"/>
              </a:ext>
            </a:extLst>
          </p:cNvPr>
          <p:cNvSpPr txBox="1"/>
          <p:nvPr/>
        </p:nvSpPr>
        <p:spPr>
          <a:xfrm>
            <a:off x="6053201" y="4502314"/>
            <a:ext cx="1521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Container-2</a:t>
            </a:r>
          </a:p>
          <a:p>
            <a:r>
              <a:rPr lang="en-GB" b="1" dirty="0"/>
              <a:t>Port: 3389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88BA6F-92C5-4268-A115-09529585DCB3}"/>
              </a:ext>
            </a:extLst>
          </p:cNvPr>
          <p:cNvSpPr/>
          <p:nvPr/>
        </p:nvSpPr>
        <p:spPr>
          <a:xfrm>
            <a:off x="3505933" y="2731053"/>
            <a:ext cx="1077560" cy="1280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</a:t>
            </a:r>
          </a:p>
          <a:p>
            <a:pPr algn="ctr"/>
            <a:r>
              <a:rPr lang="en-GB" dirty="0"/>
              <a:t>APP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8D6CC7-BFFF-4777-9E67-F467B499878C}"/>
              </a:ext>
            </a:extLst>
          </p:cNvPr>
          <p:cNvSpPr/>
          <p:nvPr/>
        </p:nvSpPr>
        <p:spPr>
          <a:xfrm>
            <a:off x="6158445" y="2750986"/>
            <a:ext cx="1077560" cy="1280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 APP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6D8D4DD5-F9C8-4148-B0C7-E32E6EE610D5}"/>
              </a:ext>
            </a:extLst>
          </p:cNvPr>
          <p:cNvSpPr/>
          <p:nvPr/>
        </p:nvSpPr>
        <p:spPr>
          <a:xfrm>
            <a:off x="4810242" y="3394276"/>
            <a:ext cx="1173226" cy="498859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8EC1C1-1412-4667-B7E3-1C45F2AF5F2A}"/>
              </a:ext>
            </a:extLst>
          </p:cNvPr>
          <p:cNvCxnSpPr>
            <a:cxnSpLocks/>
          </p:cNvCxnSpPr>
          <p:nvPr/>
        </p:nvCxnSpPr>
        <p:spPr>
          <a:xfrm flipH="1">
            <a:off x="5036992" y="3115983"/>
            <a:ext cx="709205" cy="9351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BC7C5D-59AA-4367-B47C-D70953F8B342}"/>
              </a:ext>
            </a:extLst>
          </p:cNvPr>
          <p:cNvCxnSpPr>
            <a:cxnSpLocks/>
          </p:cNvCxnSpPr>
          <p:nvPr/>
        </p:nvCxnSpPr>
        <p:spPr>
          <a:xfrm>
            <a:off x="5013032" y="3115983"/>
            <a:ext cx="767645" cy="9684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542AF9-165C-4E61-BE07-9B1EF0703FA5}"/>
              </a:ext>
            </a:extLst>
          </p:cNvPr>
          <p:cNvSpPr txBox="1"/>
          <p:nvPr/>
        </p:nvSpPr>
        <p:spPr>
          <a:xfrm>
            <a:off x="4092212" y="5467920"/>
            <a:ext cx="2859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276997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9C74-1183-4406-933E-C42AE84B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More Reads…..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E3E2B-D965-4CB9-A54C-8B88B2CE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Versioning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>
                <a:hlinkClick r:id="rId2"/>
              </a:rPr>
              <a:t>https://docs.docker.com/compose/compose-file/compose-versioning/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8178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What’s new in 1.3.0?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idx="1"/>
          </p:nvPr>
        </p:nvSpPr>
        <p:spPr>
          <a:xfrm>
            <a:off x="692958" y="963059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Performance and stability improvements</a:t>
            </a:r>
            <a:b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Lots more config option support</a:t>
            </a:r>
            <a:b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New feature (experimental!): </a:t>
            </a:r>
            <a:r>
              <a:rPr lang="en-US" sz="2800" b="1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Smart Recreate</a:t>
            </a:r>
            <a:br>
              <a:rPr lang="en-US" sz="2800" b="1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lang="en-US" sz="2800" b="1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Only recreate containers whose configuration has been changed</a:t>
            </a:r>
            <a:br>
              <a:rPr lang="en-US" sz="2800" b="1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lang="en-US" sz="2800" b="1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800" dirty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  <a:t>$ docker-compose up --x-smart-recreate</a:t>
            </a:r>
            <a:br>
              <a:rPr lang="en-US" sz="2800" dirty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2800" dirty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Will eventually be the default behavior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D3B27D14-ADEA-4D31-B720-4C0F3D0B9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099" y="175304"/>
            <a:ext cx="7453801" cy="6350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31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7AEDCC-E9A1-4DFC-9F19-5F002873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Solution: Docker Compose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4FF84D-5D7E-4057-BF18-C7EE87FBCA4D}"/>
              </a:ext>
            </a:extLst>
          </p:cNvPr>
          <p:cNvSpPr/>
          <p:nvPr/>
        </p:nvSpPr>
        <p:spPr>
          <a:xfrm>
            <a:off x="2694616" y="1871385"/>
            <a:ext cx="5824351" cy="3567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8252FE-A350-4463-BA73-E5F92A48CE53}"/>
              </a:ext>
            </a:extLst>
          </p:cNvPr>
          <p:cNvSpPr/>
          <p:nvPr/>
        </p:nvSpPr>
        <p:spPr>
          <a:xfrm>
            <a:off x="3349747" y="2560006"/>
            <a:ext cx="1484931" cy="19325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36DBC5-FDF5-431D-BEF5-1437DD3BBB27}"/>
              </a:ext>
            </a:extLst>
          </p:cNvPr>
          <p:cNvSpPr/>
          <p:nvPr/>
        </p:nvSpPr>
        <p:spPr>
          <a:xfrm>
            <a:off x="6007904" y="2587038"/>
            <a:ext cx="1484931" cy="19325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91BA3-F520-44A8-8FB5-FDC0D17F6D8C}"/>
              </a:ext>
            </a:extLst>
          </p:cNvPr>
          <p:cNvSpPr txBox="1"/>
          <p:nvPr/>
        </p:nvSpPr>
        <p:spPr>
          <a:xfrm>
            <a:off x="4092212" y="5467920"/>
            <a:ext cx="2859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Virtual 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75E6D-D0A8-471B-A87E-77FE06068E5A}"/>
              </a:ext>
            </a:extLst>
          </p:cNvPr>
          <p:cNvSpPr txBox="1"/>
          <p:nvPr/>
        </p:nvSpPr>
        <p:spPr>
          <a:xfrm>
            <a:off x="3455448" y="4455444"/>
            <a:ext cx="1521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Container-1</a:t>
            </a:r>
          </a:p>
          <a:p>
            <a:r>
              <a:rPr lang="en-GB" b="1" dirty="0"/>
              <a:t>Port: 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91A17-20FC-4355-A9CE-2587D4C66025}"/>
              </a:ext>
            </a:extLst>
          </p:cNvPr>
          <p:cNvSpPr txBox="1"/>
          <p:nvPr/>
        </p:nvSpPr>
        <p:spPr>
          <a:xfrm>
            <a:off x="6077637" y="4455444"/>
            <a:ext cx="1521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Container-2</a:t>
            </a:r>
          </a:p>
          <a:p>
            <a:r>
              <a:rPr lang="en-GB" b="1" dirty="0"/>
              <a:t>Port: 3389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88BA6F-92C5-4268-A115-09529585DCB3}"/>
              </a:ext>
            </a:extLst>
          </p:cNvPr>
          <p:cNvSpPr/>
          <p:nvPr/>
        </p:nvSpPr>
        <p:spPr>
          <a:xfrm>
            <a:off x="3530369" y="2684183"/>
            <a:ext cx="1077560" cy="1280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</a:t>
            </a:r>
          </a:p>
          <a:p>
            <a:pPr algn="ctr"/>
            <a:r>
              <a:rPr lang="en-GB" dirty="0"/>
              <a:t>APP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8D6CC7-BFFF-4777-9E67-F467B499878C}"/>
              </a:ext>
            </a:extLst>
          </p:cNvPr>
          <p:cNvSpPr/>
          <p:nvPr/>
        </p:nvSpPr>
        <p:spPr>
          <a:xfrm>
            <a:off x="6182881" y="2704116"/>
            <a:ext cx="1077560" cy="1280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 APP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6D8D4DD5-F9C8-4148-B0C7-E32E6EE610D5}"/>
              </a:ext>
            </a:extLst>
          </p:cNvPr>
          <p:cNvSpPr/>
          <p:nvPr/>
        </p:nvSpPr>
        <p:spPr>
          <a:xfrm>
            <a:off x="4834678" y="3347406"/>
            <a:ext cx="1173226" cy="498859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AAE4F3-24A9-4AB0-80E9-9B3719B28910}"/>
              </a:ext>
            </a:extLst>
          </p:cNvPr>
          <p:cNvSpPr/>
          <p:nvPr/>
        </p:nvSpPr>
        <p:spPr>
          <a:xfrm>
            <a:off x="2965548" y="2356806"/>
            <a:ext cx="5057423" cy="2744969"/>
          </a:xfrm>
          <a:prstGeom prst="roundRect">
            <a:avLst/>
          </a:prstGeom>
          <a:noFill/>
          <a:ln w="571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1AC61D-112C-4AD5-806F-707CF5DF8663}"/>
              </a:ext>
            </a:extLst>
          </p:cNvPr>
          <p:cNvSpPr txBox="1"/>
          <p:nvPr/>
        </p:nvSpPr>
        <p:spPr>
          <a:xfrm>
            <a:off x="4495764" y="2009655"/>
            <a:ext cx="1996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Docker Compose</a:t>
            </a:r>
          </a:p>
        </p:txBody>
      </p:sp>
    </p:spTree>
    <p:extLst>
      <p:ext uri="{BB962C8B-B14F-4D97-AF65-F5344CB8AC3E}">
        <p14:creationId xmlns:p14="http://schemas.microsoft.com/office/powerpoint/2010/main" val="204438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685C-F085-4A5E-B522-8C908C9B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Docker Compose?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CDF62-AB0A-43D4-9EF7-A5535B9AAFA4}"/>
              </a:ext>
            </a:extLst>
          </p:cNvPr>
          <p:cNvSpPr txBox="1">
            <a:spLocks/>
          </p:cNvSpPr>
          <p:nvPr/>
        </p:nvSpPr>
        <p:spPr>
          <a:xfrm>
            <a:off x="692958" y="1255043"/>
            <a:ext cx="9044166" cy="531635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i="1" dirty="0"/>
              <a:t>Docker compose is </a:t>
            </a:r>
            <a:r>
              <a:rPr lang="en-US" sz="4400" b="1" i="1" dirty="0"/>
              <a:t>“a tool for defining and running complex applications with Docker”.</a:t>
            </a:r>
            <a:r>
              <a:rPr lang="en-US" sz="4400" i="1" dirty="0"/>
              <a:t> </a:t>
            </a:r>
          </a:p>
          <a:p>
            <a:pPr marL="0" indent="0">
              <a:buNone/>
            </a:pPr>
            <a:r>
              <a:rPr lang="en-US" sz="4400" i="1" dirty="0"/>
              <a:t>Run multiple containers from a single config file.</a:t>
            </a:r>
          </a:p>
          <a:p>
            <a:pPr marL="0" indent="0">
              <a:buNone/>
            </a:pPr>
            <a:r>
              <a:rPr lang="en-US" sz="4400" i="1" dirty="0"/>
              <a:t>Defines Services, Networks and Volumes for a Docker application</a:t>
            </a:r>
          </a:p>
        </p:txBody>
      </p:sp>
    </p:spTree>
    <p:extLst>
      <p:ext uri="{BB962C8B-B14F-4D97-AF65-F5344CB8AC3E}">
        <p14:creationId xmlns:p14="http://schemas.microsoft.com/office/powerpoint/2010/main" val="340934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Docker Compose?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Make your development environments:</a:t>
            </a:r>
          </a:p>
          <a:p>
            <a:pPr marL="0" indent="0">
              <a:buNone/>
            </a:pPr>
            <a:endParaRPr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Repeatable</a:t>
            </a:r>
            <a:b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Isolated</a:t>
            </a:r>
            <a:b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Fast</a:t>
            </a:r>
          </a:p>
          <a:p>
            <a:pPr marL="0" indent="0">
              <a:buNone/>
            </a:pPr>
            <a:endParaRPr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87852268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Docker Compose?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idx="1"/>
          </p:nvPr>
        </p:nvSpPr>
        <p:spPr>
          <a:xfrm>
            <a:off x="692958" y="1054499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Define and run multi-container applications</a:t>
            </a:r>
          </a:p>
          <a:p>
            <a:pPr>
              <a:buSzPct val="75000"/>
            </a:pPr>
            <a:endParaRPr lang="en-US"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</a:rPr>
              <a:t>All of that can be done by Docker Compose in the scope of a single host.</a:t>
            </a:r>
            <a:b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Specify images and configuration in a simple YAML file:</a:t>
            </a:r>
            <a:b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$ </a:t>
            </a:r>
            <a:r>
              <a:rPr lang="en-US" sz="3600" b="1" dirty="0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docker-compose.yml</a:t>
            </a:r>
            <a:br>
              <a:rPr lang="en-US" sz="2800" dirty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2800" dirty="0">
              <a:solidFill>
                <a:srgbClr val="25323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One command to get it all running:</a:t>
            </a:r>
            <a:b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800" dirty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600" b="1" dirty="0">
                <a:solidFill>
                  <a:srgbClr val="002060"/>
                </a:solidFill>
                <a:latin typeface="Courier New"/>
                <a:cs typeface="Courier New"/>
                <a:sym typeface="Courier New"/>
              </a:rPr>
              <a:t>docker-compose up</a:t>
            </a:r>
          </a:p>
          <a:p>
            <a:pPr marL="0" indent="0">
              <a:buClr>
                <a:schemeClr val="dk1"/>
              </a:buClr>
              <a:buNone/>
            </a:pPr>
            <a:endParaRPr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indent="0">
              <a:buNone/>
            </a:pPr>
            <a:endParaRPr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Docker Compose?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idx="1"/>
          </p:nvPr>
        </p:nvSpPr>
        <p:spPr>
          <a:xfrm>
            <a:off x="692958" y="1104375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-US" sz="4000" b="1" i="1" dirty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  <a:t>docker-compose up:</a:t>
            </a:r>
          </a:p>
          <a:p>
            <a:pPr marL="0" indent="0">
              <a:buNone/>
            </a:pPr>
            <a:endParaRPr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Builds images from </a:t>
            </a:r>
            <a:r>
              <a:rPr lang="en-US" sz="2800" dirty="0" err="1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Dockerfiles</a:t>
            </a:r>
            <a:b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Pulls images from registries</a:t>
            </a:r>
            <a:b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Creates and starts containers</a:t>
            </a:r>
          </a:p>
          <a:p>
            <a:pPr marL="0" indent="0">
              <a:buNone/>
            </a:pPr>
            <a:endParaRPr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Streams their logs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Build image with Docker Compose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-US" sz="3600" b="1" i="1" dirty="0">
                <a:solidFill>
                  <a:srgbClr val="253237"/>
                </a:solidFill>
                <a:latin typeface="Courier New"/>
                <a:ea typeface="Courier New"/>
                <a:cs typeface="Courier New"/>
                <a:sym typeface="Courier New"/>
              </a:rPr>
              <a:t>docker-compose build:</a:t>
            </a:r>
          </a:p>
          <a:p>
            <a:pPr marL="0" indent="0">
              <a:buNone/>
            </a:pPr>
            <a:endParaRPr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Builds images from </a:t>
            </a:r>
            <a:r>
              <a:rPr lang="en-US" sz="2800" dirty="0" err="1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Dockerfiles</a:t>
            </a:r>
            <a:b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buSzPct val="75000"/>
            </a:pPr>
            <a: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  <a:t>Pulls images from registries</a:t>
            </a:r>
            <a:br>
              <a:rPr lang="en-US" sz="2800" dirty="0">
                <a:solidFill>
                  <a:srgbClr val="25323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2800" dirty="0">
              <a:solidFill>
                <a:srgbClr val="25323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02119758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7AEDCC-E9A1-4DFC-9F19-5F002873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Compose – Scale it…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4FF84D-5D7E-4057-BF18-C7EE87FBCA4D}"/>
              </a:ext>
            </a:extLst>
          </p:cNvPr>
          <p:cNvSpPr/>
          <p:nvPr/>
        </p:nvSpPr>
        <p:spPr>
          <a:xfrm>
            <a:off x="1061156" y="1510972"/>
            <a:ext cx="10261599" cy="41656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8252FE-A350-4463-BA73-E5F92A48CE53}"/>
              </a:ext>
            </a:extLst>
          </p:cNvPr>
          <p:cNvSpPr/>
          <p:nvPr/>
        </p:nvSpPr>
        <p:spPr>
          <a:xfrm>
            <a:off x="1716287" y="2797906"/>
            <a:ext cx="1484931" cy="19325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36DBC5-FDF5-431D-BEF5-1437DD3BBB27}"/>
              </a:ext>
            </a:extLst>
          </p:cNvPr>
          <p:cNvSpPr/>
          <p:nvPr/>
        </p:nvSpPr>
        <p:spPr>
          <a:xfrm>
            <a:off x="4374444" y="2229844"/>
            <a:ext cx="1484931" cy="25276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91BA3-F520-44A8-8FB5-FDC0D17F6D8C}"/>
              </a:ext>
            </a:extLst>
          </p:cNvPr>
          <p:cNvSpPr txBox="1"/>
          <p:nvPr/>
        </p:nvSpPr>
        <p:spPr>
          <a:xfrm>
            <a:off x="4918753" y="5676573"/>
            <a:ext cx="2859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Virtual 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75E6D-D0A8-471B-A87E-77FE06068E5A}"/>
              </a:ext>
            </a:extLst>
          </p:cNvPr>
          <p:cNvSpPr txBox="1"/>
          <p:nvPr/>
        </p:nvSpPr>
        <p:spPr>
          <a:xfrm>
            <a:off x="1821988" y="4693344"/>
            <a:ext cx="1521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Container-1</a:t>
            </a:r>
          </a:p>
          <a:p>
            <a:r>
              <a:rPr lang="en-GB" b="1" dirty="0"/>
              <a:t>Port: 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91A17-20FC-4355-A9CE-2587D4C66025}"/>
              </a:ext>
            </a:extLst>
          </p:cNvPr>
          <p:cNvSpPr txBox="1"/>
          <p:nvPr/>
        </p:nvSpPr>
        <p:spPr>
          <a:xfrm>
            <a:off x="4444177" y="4693344"/>
            <a:ext cx="1521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Container-2</a:t>
            </a:r>
          </a:p>
          <a:p>
            <a:r>
              <a:rPr lang="en-GB" b="1" dirty="0"/>
              <a:t>Port: 3389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88BA6F-92C5-4268-A115-09529585DCB3}"/>
              </a:ext>
            </a:extLst>
          </p:cNvPr>
          <p:cNvSpPr/>
          <p:nvPr/>
        </p:nvSpPr>
        <p:spPr>
          <a:xfrm>
            <a:off x="1896909" y="2922083"/>
            <a:ext cx="1077560" cy="1280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</a:t>
            </a:r>
          </a:p>
          <a:p>
            <a:pPr algn="ctr"/>
            <a:r>
              <a:rPr lang="en-GB" dirty="0"/>
              <a:t>APP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8D6CC7-BFFF-4777-9E67-F467B499878C}"/>
              </a:ext>
            </a:extLst>
          </p:cNvPr>
          <p:cNvSpPr/>
          <p:nvPr/>
        </p:nvSpPr>
        <p:spPr>
          <a:xfrm>
            <a:off x="4549421" y="2942016"/>
            <a:ext cx="1077560" cy="1280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 APP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6D8D4DD5-F9C8-4148-B0C7-E32E6EE610D5}"/>
              </a:ext>
            </a:extLst>
          </p:cNvPr>
          <p:cNvSpPr/>
          <p:nvPr/>
        </p:nvSpPr>
        <p:spPr>
          <a:xfrm>
            <a:off x="3201218" y="3585306"/>
            <a:ext cx="1173226" cy="498859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AAE4F3-24A9-4AB0-80E9-9B3719B28910}"/>
              </a:ext>
            </a:extLst>
          </p:cNvPr>
          <p:cNvSpPr/>
          <p:nvPr/>
        </p:nvSpPr>
        <p:spPr>
          <a:xfrm>
            <a:off x="1332089" y="1785782"/>
            <a:ext cx="9600382" cy="3553894"/>
          </a:xfrm>
          <a:prstGeom prst="roundRect">
            <a:avLst/>
          </a:prstGeom>
          <a:noFill/>
          <a:ln w="571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1AC61D-112C-4AD5-806F-707CF5DF8663}"/>
              </a:ext>
            </a:extLst>
          </p:cNvPr>
          <p:cNvSpPr txBox="1"/>
          <p:nvPr/>
        </p:nvSpPr>
        <p:spPr>
          <a:xfrm>
            <a:off x="2582829" y="1807758"/>
            <a:ext cx="1996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Docker Compose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723D58-4F24-4E38-A5B4-CB480C3C6125}"/>
              </a:ext>
            </a:extLst>
          </p:cNvPr>
          <p:cNvSpPr/>
          <p:nvPr/>
        </p:nvSpPr>
        <p:spPr>
          <a:xfrm>
            <a:off x="7027239" y="3384928"/>
            <a:ext cx="1484931" cy="1372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312D31-65D3-469C-B809-D0A99B5A84A1}"/>
              </a:ext>
            </a:extLst>
          </p:cNvPr>
          <p:cNvSpPr txBox="1"/>
          <p:nvPr/>
        </p:nvSpPr>
        <p:spPr>
          <a:xfrm>
            <a:off x="7132940" y="4720376"/>
            <a:ext cx="1521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Container-3</a:t>
            </a:r>
          </a:p>
          <a:p>
            <a:r>
              <a:rPr lang="en-GB" b="1" dirty="0"/>
              <a:t>Port: 80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15DB289-9CB6-4E97-962B-3CB7FAB3D655}"/>
              </a:ext>
            </a:extLst>
          </p:cNvPr>
          <p:cNvSpPr/>
          <p:nvPr/>
        </p:nvSpPr>
        <p:spPr>
          <a:xfrm>
            <a:off x="7230924" y="3585306"/>
            <a:ext cx="1077560" cy="979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</a:t>
            </a:r>
          </a:p>
          <a:p>
            <a:pPr algn="ctr"/>
            <a:r>
              <a:rPr lang="en-GB" dirty="0"/>
              <a:t>APP</a:t>
            </a: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9B9BC6A7-BAD0-41D4-A16C-858F312F581F}"/>
              </a:ext>
            </a:extLst>
          </p:cNvPr>
          <p:cNvSpPr/>
          <p:nvPr/>
        </p:nvSpPr>
        <p:spPr>
          <a:xfrm>
            <a:off x="5848462" y="3861766"/>
            <a:ext cx="1173226" cy="498859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8D2F79-B1C1-429E-882B-1D1EF9438D5B}"/>
              </a:ext>
            </a:extLst>
          </p:cNvPr>
          <p:cNvSpPr/>
          <p:nvPr/>
        </p:nvSpPr>
        <p:spPr>
          <a:xfrm>
            <a:off x="8715855" y="2078978"/>
            <a:ext cx="1484931" cy="1372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B25351-0C41-4F35-AE83-A9C1DCF6FE7F}"/>
              </a:ext>
            </a:extLst>
          </p:cNvPr>
          <p:cNvSpPr txBox="1"/>
          <p:nvPr/>
        </p:nvSpPr>
        <p:spPr>
          <a:xfrm>
            <a:off x="8821556" y="3414426"/>
            <a:ext cx="1521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Container-4</a:t>
            </a:r>
          </a:p>
          <a:p>
            <a:r>
              <a:rPr lang="en-GB" b="1" dirty="0"/>
              <a:t>Port: 80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B77723D-9C12-4C6D-8EA7-8A6B013DD051}"/>
              </a:ext>
            </a:extLst>
          </p:cNvPr>
          <p:cNvSpPr/>
          <p:nvPr/>
        </p:nvSpPr>
        <p:spPr>
          <a:xfrm>
            <a:off x="8919540" y="2279356"/>
            <a:ext cx="1077560" cy="979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Web</a:t>
            </a:r>
          </a:p>
          <a:p>
            <a:pPr algn="ctr"/>
            <a:r>
              <a:rPr lang="en-GB" dirty="0"/>
              <a:t>APP</a:t>
            </a:r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03803256-A759-4E10-8105-56894262B626}"/>
              </a:ext>
            </a:extLst>
          </p:cNvPr>
          <p:cNvSpPr/>
          <p:nvPr/>
        </p:nvSpPr>
        <p:spPr>
          <a:xfrm>
            <a:off x="5848462" y="2555816"/>
            <a:ext cx="2861842" cy="498859"/>
          </a:xfrm>
          <a:prstGeom prst="left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25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 animBg="1"/>
      <p:bldP spid="36" grpId="0" animBg="1"/>
      <p:bldP spid="37" grpId="0"/>
      <p:bldP spid="38" grpId="0" animBg="1"/>
      <p:bldP spid="39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8215</TotalTime>
  <Words>820</Words>
  <Application>Microsoft Office PowerPoint</Application>
  <PresentationFormat>Widescreen</PresentationFormat>
  <Paragraphs>174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 Rounded MT Bold</vt:lpstr>
      <vt:lpstr>Calibri</vt:lpstr>
      <vt:lpstr>Calibri Light</vt:lpstr>
      <vt:lpstr>Courier New</vt:lpstr>
      <vt:lpstr>Engravers MT</vt:lpstr>
      <vt:lpstr>Trebuchet MS</vt:lpstr>
      <vt:lpstr>Retrospect</vt:lpstr>
      <vt:lpstr>Docker Compose</vt:lpstr>
      <vt:lpstr>Problem with Docker!!!</vt:lpstr>
      <vt:lpstr>Solution: Docker Compose</vt:lpstr>
      <vt:lpstr>What is Docker Compose?</vt:lpstr>
      <vt:lpstr>What is Docker Compose?</vt:lpstr>
      <vt:lpstr>What is Docker Compose?</vt:lpstr>
      <vt:lpstr>What is Docker Compose?</vt:lpstr>
      <vt:lpstr>Build image with Docker Compose</vt:lpstr>
      <vt:lpstr>Docker Compose – Scale it…</vt:lpstr>
      <vt:lpstr>Scale with Docker Compose</vt:lpstr>
      <vt:lpstr>docker-compose     --help</vt:lpstr>
      <vt:lpstr>Docker Compose Workflow</vt:lpstr>
      <vt:lpstr>What is the structure of the YAML file?</vt:lpstr>
      <vt:lpstr>What is the structure of the YAML file?</vt:lpstr>
      <vt:lpstr>What is the structure of the YAML file?</vt:lpstr>
      <vt:lpstr>What is the structure of the YAML file?</vt:lpstr>
      <vt:lpstr>What is the structure of the YAML file?</vt:lpstr>
      <vt:lpstr>What is the structure of the YAML file?</vt:lpstr>
      <vt:lpstr>Docker Compose file  with Example - 1</vt:lpstr>
      <vt:lpstr>More Reads…..</vt:lpstr>
      <vt:lpstr>What’s new in 1.3.0?</vt:lpstr>
      <vt:lpstr>PowerPoint Presentation</vt:lpstr>
    </vt:vector>
  </TitlesOfParts>
  <Company>EMC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– CodeDeploy</dc:title>
  <dc:creator>S, Vishwanath</dc:creator>
  <cp:lastModifiedBy>vishwanath.murthy@gmail.com</cp:lastModifiedBy>
  <cp:revision>88</cp:revision>
  <dcterms:created xsi:type="dcterms:W3CDTF">2018-07-27T15:06:26Z</dcterms:created>
  <dcterms:modified xsi:type="dcterms:W3CDTF">2020-05-27T03:28:05Z</dcterms:modified>
</cp:coreProperties>
</file>