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1" r:id="rId1"/>
  </p:sldMasterIdLst>
  <p:notesMasterIdLst>
    <p:notesMasterId r:id="rId12"/>
  </p:notesMasterIdLst>
  <p:sldIdLst>
    <p:sldId id="284" r:id="rId2"/>
    <p:sldId id="269" r:id="rId3"/>
    <p:sldId id="289" r:id="rId4"/>
    <p:sldId id="273" r:id="rId5"/>
    <p:sldId id="262" r:id="rId6"/>
    <p:sldId id="266" r:id="rId7"/>
    <p:sldId id="257" r:id="rId8"/>
    <p:sldId id="290" r:id="rId9"/>
    <p:sldId id="283" r:id="rId10"/>
    <p:sldId id="291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A0A6"/>
    <a:srgbClr val="E6BA1A"/>
    <a:srgbClr val="9F619F"/>
    <a:srgbClr val="FEDFA0"/>
    <a:srgbClr val="FDAA03"/>
    <a:srgbClr val="C7A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79" autoAdjust="0"/>
  </p:normalViewPr>
  <p:slideViewPr>
    <p:cSldViewPr>
      <p:cViewPr varScale="1">
        <p:scale>
          <a:sx n="81" d="100"/>
          <a:sy n="81" d="100"/>
        </p:scale>
        <p:origin x="150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53876B-FF1F-41B7-9279-F0E8DCECC6AB}" type="doc">
      <dgm:prSet loTypeId="urn:diagrams.loki3.com/VaryingWidthList" loCatId="list" qsTypeId="urn:microsoft.com/office/officeart/2005/8/quickstyle/simple1" qsCatId="simple" csTypeId="urn:microsoft.com/office/officeart/2005/8/colors/colorful3" csCatId="colorful" phldr="1"/>
      <dgm:spPr/>
    </dgm:pt>
    <dgm:pt modelId="{495F16DA-075C-4CE9-9D2C-DB5600E7A972}">
      <dgm:prSet phldrT="[Text]" custT="1"/>
      <dgm:spPr>
        <a:solidFill>
          <a:schemeClr val="bg1"/>
        </a:solidFill>
      </dgm:spPr>
      <dgm:t>
        <a:bodyPr/>
        <a:lstStyle/>
        <a:p>
          <a:r>
            <a:rPr lang="en-US" sz="4400" b="1" u="none" dirty="0">
              <a:solidFill>
                <a:srgbClr val="002060"/>
              </a:solidFill>
            </a:rPr>
            <a:t>AWS EC2-Instance</a:t>
          </a:r>
        </a:p>
        <a:p>
          <a:r>
            <a:rPr lang="en-US" sz="2400" b="0" u="none" dirty="0">
              <a:solidFill>
                <a:srgbClr val="002060"/>
              </a:solidFill>
            </a:rPr>
            <a:t>Present by </a:t>
          </a:r>
          <a:r>
            <a:rPr lang="en-US" sz="2400" b="1" u="none" dirty="0">
              <a:solidFill>
                <a:srgbClr val="002060"/>
              </a:solidFill>
            </a:rPr>
            <a:t>Vishwanath M S </a:t>
          </a:r>
        </a:p>
        <a:p>
          <a:r>
            <a:rPr lang="en-US" sz="2400" b="1" u="none" dirty="0">
              <a:solidFill>
                <a:srgbClr val="002060"/>
              </a:solidFill>
            </a:rPr>
            <a:t>Cloud Architect</a:t>
          </a:r>
        </a:p>
        <a:p>
          <a:endParaRPr lang="en-IN" sz="5300" dirty="0"/>
        </a:p>
      </dgm:t>
    </dgm:pt>
    <dgm:pt modelId="{7111BA8F-0F04-4F19-9964-ED7BA9084FCB}" type="parTrans" cxnId="{31D6382D-A3A2-484E-8092-61ADC5F98B6A}">
      <dgm:prSet/>
      <dgm:spPr/>
      <dgm:t>
        <a:bodyPr/>
        <a:lstStyle/>
        <a:p>
          <a:endParaRPr lang="en-IN"/>
        </a:p>
      </dgm:t>
    </dgm:pt>
    <dgm:pt modelId="{4BCF7D94-4658-4AAC-A988-282BF766B1D1}" type="sibTrans" cxnId="{31D6382D-A3A2-484E-8092-61ADC5F98B6A}">
      <dgm:prSet/>
      <dgm:spPr/>
      <dgm:t>
        <a:bodyPr/>
        <a:lstStyle/>
        <a:p>
          <a:endParaRPr lang="en-IN"/>
        </a:p>
      </dgm:t>
    </dgm:pt>
    <dgm:pt modelId="{D93A2D6A-0333-41C2-9924-292368237F6A}" type="pres">
      <dgm:prSet presAssocID="{3C53876B-FF1F-41B7-9279-F0E8DCECC6AB}" presName="Name0" presStyleCnt="0">
        <dgm:presLayoutVars>
          <dgm:resizeHandles/>
        </dgm:presLayoutVars>
      </dgm:prSet>
      <dgm:spPr/>
    </dgm:pt>
    <dgm:pt modelId="{102D66A5-C3EA-4076-9AED-17229189D176}" type="pres">
      <dgm:prSet presAssocID="{495F16DA-075C-4CE9-9D2C-DB5600E7A972}" presName="text" presStyleLbl="node1" presStyleIdx="0" presStyleCnt="1" custScaleX="249018" custLinFactNeighborX="-401" custLinFactNeighborY="-1303">
        <dgm:presLayoutVars>
          <dgm:bulletEnabled val="1"/>
        </dgm:presLayoutVars>
      </dgm:prSet>
      <dgm:spPr/>
    </dgm:pt>
  </dgm:ptLst>
  <dgm:cxnLst>
    <dgm:cxn modelId="{31D6382D-A3A2-484E-8092-61ADC5F98B6A}" srcId="{3C53876B-FF1F-41B7-9279-F0E8DCECC6AB}" destId="{495F16DA-075C-4CE9-9D2C-DB5600E7A972}" srcOrd="0" destOrd="0" parTransId="{7111BA8F-0F04-4F19-9964-ED7BA9084FCB}" sibTransId="{4BCF7D94-4658-4AAC-A988-282BF766B1D1}"/>
    <dgm:cxn modelId="{4EF6DFB3-4A24-4947-BF6B-8EB7074D8473}" type="presOf" srcId="{495F16DA-075C-4CE9-9D2C-DB5600E7A972}" destId="{102D66A5-C3EA-4076-9AED-17229189D176}" srcOrd="0" destOrd="0" presId="urn:diagrams.loki3.com/VaryingWidthList"/>
    <dgm:cxn modelId="{53AA2AF6-8787-46A7-AE97-E18FB59E269E}" type="presOf" srcId="{3C53876B-FF1F-41B7-9279-F0E8DCECC6AB}" destId="{D93A2D6A-0333-41C2-9924-292368237F6A}" srcOrd="0" destOrd="0" presId="urn:diagrams.loki3.com/VaryingWidthList"/>
    <dgm:cxn modelId="{2C15DB18-7567-4CB2-AB71-73E1DA3129D2}" type="presParOf" srcId="{D93A2D6A-0333-41C2-9924-292368237F6A}" destId="{102D66A5-C3EA-4076-9AED-17229189D176}" srcOrd="0" destOrd="0" presId="urn:diagrams.loki3.com/VaryingWidth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472428-B365-47CA-A5E3-08DCEA94BE38}" type="doc">
      <dgm:prSet loTypeId="urn:microsoft.com/office/officeart/2005/8/layout/vList2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C19AB233-6BE4-433A-AB9A-3AB56D6E078C}">
      <dgm:prSet/>
      <dgm:spPr>
        <a:solidFill>
          <a:schemeClr val="accent1"/>
        </a:solidFill>
      </dgm:spPr>
      <dgm:t>
        <a:bodyPr/>
        <a:lstStyle/>
        <a:p>
          <a:pPr algn="ctr" rtl="0"/>
          <a:r>
            <a:rPr lang="en-IN" baseline="0" dirty="0">
              <a:solidFill>
                <a:schemeClr val="bg1"/>
              </a:solidFill>
            </a:rPr>
            <a:t>Agenda</a:t>
          </a:r>
          <a:endParaRPr lang="en-IN" dirty="0">
            <a:solidFill>
              <a:schemeClr val="bg1"/>
            </a:solidFill>
          </a:endParaRPr>
        </a:p>
      </dgm:t>
    </dgm:pt>
    <dgm:pt modelId="{94B21FF9-F1F4-4815-B09B-EFA120925178}" type="parTrans" cxnId="{A11BDAF0-E1D2-429E-B29E-B8EBA0874AB9}">
      <dgm:prSet/>
      <dgm:spPr/>
      <dgm:t>
        <a:bodyPr/>
        <a:lstStyle/>
        <a:p>
          <a:endParaRPr lang="en-IN"/>
        </a:p>
      </dgm:t>
    </dgm:pt>
    <dgm:pt modelId="{601D6647-214F-4E7F-9273-67560B1E4557}" type="sibTrans" cxnId="{A11BDAF0-E1D2-429E-B29E-B8EBA0874AB9}">
      <dgm:prSet/>
      <dgm:spPr/>
      <dgm:t>
        <a:bodyPr/>
        <a:lstStyle/>
        <a:p>
          <a:endParaRPr lang="en-IN"/>
        </a:p>
      </dgm:t>
    </dgm:pt>
    <dgm:pt modelId="{78B82A98-CECB-4635-93C6-97BB0116E35F}" type="pres">
      <dgm:prSet presAssocID="{8E472428-B365-47CA-A5E3-08DCEA94BE38}" presName="linear" presStyleCnt="0">
        <dgm:presLayoutVars>
          <dgm:animLvl val="lvl"/>
          <dgm:resizeHandles val="exact"/>
        </dgm:presLayoutVars>
      </dgm:prSet>
      <dgm:spPr/>
    </dgm:pt>
    <dgm:pt modelId="{481F0BE5-830A-4F5B-B5FA-8C029D354421}" type="pres">
      <dgm:prSet presAssocID="{C19AB233-6BE4-433A-AB9A-3AB56D6E078C}" presName="parentText" presStyleLbl="node1" presStyleIdx="0" presStyleCnt="1" custLinFactNeighborY="6715">
        <dgm:presLayoutVars>
          <dgm:chMax val="0"/>
          <dgm:bulletEnabled val="1"/>
        </dgm:presLayoutVars>
      </dgm:prSet>
      <dgm:spPr/>
    </dgm:pt>
  </dgm:ptLst>
  <dgm:cxnLst>
    <dgm:cxn modelId="{C6D5E314-3DD5-4A6D-AA38-09CC871B3D14}" type="presOf" srcId="{C19AB233-6BE4-433A-AB9A-3AB56D6E078C}" destId="{481F0BE5-830A-4F5B-B5FA-8C029D354421}" srcOrd="0" destOrd="0" presId="urn:microsoft.com/office/officeart/2005/8/layout/vList2"/>
    <dgm:cxn modelId="{6919765C-1B8E-4989-8BA8-DAA39DEACD9C}" type="presOf" srcId="{8E472428-B365-47CA-A5E3-08DCEA94BE38}" destId="{78B82A98-CECB-4635-93C6-97BB0116E35F}" srcOrd="0" destOrd="0" presId="urn:microsoft.com/office/officeart/2005/8/layout/vList2"/>
    <dgm:cxn modelId="{A11BDAF0-E1D2-429E-B29E-B8EBA0874AB9}" srcId="{8E472428-B365-47CA-A5E3-08DCEA94BE38}" destId="{C19AB233-6BE4-433A-AB9A-3AB56D6E078C}" srcOrd="0" destOrd="0" parTransId="{94B21FF9-F1F4-4815-B09B-EFA120925178}" sibTransId="{601D6647-214F-4E7F-9273-67560B1E4557}"/>
    <dgm:cxn modelId="{27495CEB-B626-44E7-9870-CF2303C03D70}" type="presParOf" srcId="{78B82A98-CECB-4635-93C6-97BB0116E35F}" destId="{481F0BE5-830A-4F5B-B5FA-8C029D35442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C7ACCF-09D4-4D69-9572-2AB438755EC6}" type="doc">
      <dgm:prSet loTypeId="urn:microsoft.com/office/officeart/2005/8/layout/vList2" loCatId="list" qsTypeId="urn:microsoft.com/office/officeart/2005/8/quickstyle/simple3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98EE1FE4-9E9E-4F41-999E-2183528812E2}">
      <dgm:prSet/>
      <dgm:spPr/>
      <dgm:t>
        <a:bodyPr/>
        <a:lstStyle/>
        <a:p>
          <a:pPr rtl="0"/>
          <a:r>
            <a:rPr lang="en-US" b="0" dirty="0"/>
            <a:t>Amazon EC2 (Elastic Cloud Compute)</a:t>
          </a:r>
          <a:endParaRPr lang="en-IN" b="0" dirty="0"/>
        </a:p>
      </dgm:t>
    </dgm:pt>
    <dgm:pt modelId="{5B16D031-02AD-440F-9596-005A95AC3A83}" type="parTrans" cxnId="{BB63729B-5342-4A24-9A51-1EA155214375}">
      <dgm:prSet/>
      <dgm:spPr/>
      <dgm:t>
        <a:bodyPr/>
        <a:lstStyle/>
        <a:p>
          <a:endParaRPr lang="en-IN"/>
        </a:p>
      </dgm:t>
    </dgm:pt>
    <dgm:pt modelId="{26F3CEB3-1A8E-4E3C-8760-891133949D3E}" type="sibTrans" cxnId="{BB63729B-5342-4A24-9A51-1EA155214375}">
      <dgm:prSet/>
      <dgm:spPr/>
      <dgm:t>
        <a:bodyPr/>
        <a:lstStyle/>
        <a:p>
          <a:endParaRPr lang="en-IN"/>
        </a:p>
      </dgm:t>
    </dgm:pt>
    <dgm:pt modelId="{C660C0B5-3080-4808-9CBA-7D382C41FA21}">
      <dgm:prSet/>
      <dgm:spPr/>
      <dgm:t>
        <a:bodyPr/>
        <a:lstStyle/>
        <a:p>
          <a:pPr rtl="0"/>
          <a:r>
            <a:rPr lang="en-US" b="0" dirty="0"/>
            <a:t>Amazon EC2 Instances - Families</a:t>
          </a:r>
          <a:endParaRPr lang="en-IN" b="0" dirty="0"/>
        </a:p>
      </dgm:t>
    </dgm:pt>
    <dgm:pt modelId="{0C8C9145-E6B1-439E-A807-E5F622A49F1B}" type="parTrans" cxnId="{06853F0E-DAA9-442C-BDE2-77D843C253BC}">
      <dgm:prSet/>
      <dgm:spPr/>
      <dgm:t>
        <a:bodyPr/>
        <a:lstStyle/>
        <a:p>
          <a:endParaRPr lang="en-US"/>
        </a:p>
      </dgm:t>
    </dgm:pt>
    <dgm:pt modelId="{44B4B524-3A06-473C-AF34-E39646C38D98}" type="sibTrans" cxnId="{06853F0E-DAA9-442C-BDE2-77D843C253BC}">
      <dgm:prSet/>
      <dgm:spPr/>
      <dgm:t>
        <a:bodyPr/>
        <a:lstStyle/>
        <a:p>
          <a:endParaRPr lang="en-US"/>
        </a:p>
      </dgm:t>
    </dgm:pt>
    <dgm:pt modelId="{22C6F0AE-A41C-40B2-A542-3DC8CFA43D34}">
      <dgm:prSet/>
      <dgm:spPr/>
      <dgm:t>
        <a:bodyPr/>
        <a:lstStyle/>
        <a:p>
          <a:pPr rtl="0"/>
          <a:r>
            <a:rPr lang="en-US" b="0" dirty="0"/>
            <a:t>Some Amazon EC2 Benefits </a:t>
          </a:r>
          <a:endParaRPr lang="en-IN" b="0" dirty="0"/>
        </a:p>
      </dgm:t>
    </dgm:pt>
    <dgm:pt modelId="{39E464E8-8A80-482B-9047-F2DE07B95F5B}" type="parTrans" cxnId="{8041AB2F-EB84-4BED-81D3-8E7D2043FCD4}">
      <dgm:prSet/>
      <dgm:spPr/>
      <dgm:t>
        <a:bodyPr/>
        <a:lstStyle/>
        <a:p>
          <a:endParaRPr lang="en-IN"/>
        </a:p>
      </dgm:t>
    </dgm:pt>
    <dgm:pt modelId="{138FD99E-D6C3-4DAB-BDB3-1A58EDFC1470}" type="sibTrans" cxnId="{8041AB2F-EB84-4BED-81D3-8E7D2043FCD4}">
      <dgm:prSet/>
      <dgm:spPr/>
      <dgm:t>
        <a:bodyPr/>
        <a:lstStyle/>
        <a:p>
          <a:endParaRPr lang="en-IN"/>
        </a:p>
      </dgm:t>
    </dgm:pt>
    <dgm:pt modelId="{6AE7149B-2059-481D-B8C8-CEC7DE68CFFC}">
      <dgm:prSet/>
      <dgm:spPr/>
      <dgm:t>
        <a:bodyPr/>
        <a:lstStyle/>
        <a:p>
          <a:pPr rtl="0"/>
          <a:r>
            <a:rPr lang="en-IN" dirty="0"/>
            <a:t>Your Questions</a:t>
          </a:r>
        </a:p>
      </dgm:t>
    </dgm:pt>
    <dgm:pt modelId="{CEEF4D80-DAE7-49AF-A78C-81692E8C8760}" type="parTrans" cxnId="{E626FBF2-5C2F-4788-94A4-8B53302AA489}">
      <dgm:prSet/>
      <dgm:spPr/>
      <dgm:t>
        <a:bodyPr/>
        <a:lstStyle/>
        <a:p>
          <a:endParaRPr lang="en-IN"/>
        </a:p>
      </dgm:t>
    </dgm:pt>
    <dgm:pt modelId="{4949B9FC-77CB-40A8-BB21-7CE73A62AD09}" type="sibTrans" cxnId="{E626FBF2-5C2F-4788-94A4-8B53302AA489}">
      <dgm:prSet/>
      <dgm:spPr/>
      <dgm:t>
        <a:bodyPr/>
        <a:lstStyle/>
        <a:p>
          <a:endParaRPr lang="en-IN"/>
        </a:p>
      </dgm:t>
    </dgm:pt>
    <dgm:pt modelId="{3595EF93-D33B-4E23-947E-AFFE176B473B}">
      <dgm:prSet/>
      <dgm:spPr/>
      <dgm:t>
        <a:bodyPr/>
        <a:lstStyle/>
        <a:p>
          <a:pPr rtl="0"/>
          <a:r>
            <a:rPr lang="en-IN" dirty="0"/>
            <a:t>Create a Simple Instance</a:t>
          </a:r>
        </a:p>
      </dgm:t>
    </dgm:pt>
    <dgm:pt modelId="{D7AF5FF2-5A78-416D-9528-F8CBBC64A66C}" type="parTrans" cxnId="{4AAC3407-C1CD-4282-B4A0-E427FDBD7D1B}">
      <dgm:prSet/>
      <dgm:spPr/>
      <dgm:t>
        <a:bodyPr/>
        <a:lstStyle/>
        <a:p>
          <a:endParaRPr lang="en-IN"/>
        </a:p>
      </dgm:t>
    </dgm:pt>
    <dgm:pt modelId="{535DC16F-0C1B-4CBE-80CE-8BA6691E4EBE}" type="sibTrans" cxnId="{4AAC3407-C1CD-4282-B4A0-E427FDBD7D1B}">
      <dgm:prSet/>
      <dgm:spPr/>
      <dgm:t>
        <a:bodyPr/>
        <a:lstStyle/>
        <a:p>
          <a:endParaRPr lang="en-IN"/>
        </a:p>
      </dgm:t>
    </dgm:pt>
    <dgm:pt modelId="{28CB75FB-08D1-479E-A42A-0EE1FA4605BE}">
      <dgm:prSet/>
      <dgm:spPr/>
      <dgm:t>
        <a:bodyPr/>
        <a:lstStyle/>
        <a:p>
          <a:pPr rtl="0"/>
          <a:r>
            <a:rPr lang="en-IN" dirty="0"/>
            <a:t>Demo</a:t>
          </a:r>
        </a:p>
      </dgm:t>
    </dgm:pt>
    <dgm:pt modelId="{4895ECFC-ACC8-4365-809B-E77DA3B71D66}" type="parTrans" cxnId="{F97B1494-E8EC-4A0B-9C4C-6F6D778E9699}">
      <dgm:prSet/>
      <dgm:spPr/>
      <dgm:t>
        <a:bodyPr/>
        <a:lstStyle/>
        <a:p>
          <a:endParaRPr lang="en-IN"/>
        </a:p>
      </dgm:t>
    </dgm:pt>
    <dgm:pt modelId="{E7BF273D-9075-4318-84B8-1EC060DB020A}" type="sibTrans" cxnId="{F97B1494-E8EC-4A0B-9C4C-6F6D778E9699}">
      <dgm:prSet/>
      <dgm:spPr/>
      <dgm:t>
        <a:bodyPr/>
        <a:lstStyle/>
        <a:p>
          <a:endParaRPr lang="en-IN"/>
        </a:p>
      </dgm:t>
    </dgm:pt>
    <dgm:pt modelId="{4D70BE08-311D-4D6A-9D81-34121A977D56}">
      <dgm:prSet/>
      <dgm:spPr/>
      <dgm:t>
        <a:bodyPr/>
        <a:lstStyle/>
        <a:p>
          <a:pPr rtl="0"/>
          <a:r>
            <a:rPr lang="en-US" b="0" dirty="0"/>
            <a:t>Components in EC2 Instance </a:t>
          </a:r>
          <a:endParaRPr lang="en-IN" b="0" dirty="0"/>
        </a:p>
      </dgm:t>
    </dgm:pt>
    <dgm:pt modelId="{2F63B368-8081-419D-8D1D-B6FFFA60F2F9}" type="parTrans" cxnId="{B4704B86-AC83-43D5-B48B-09AE48861641}">
      <dgm:prSet/>
      <dgm:spPr/>
      <dgm:t>
        <a:bodyPr/>
        <a:lstStyle/>
        <a:p>
          <a:endParaRPr lang="en-IN"/>
        </a:p>
      </dgm:t>
    </dgm:pt>
    <dgm:pt modelId="{75B77919-CB10-4202-93FF-DBE30C8627AF}" type="sibTrans" cxnId="{B4704B86-AC83-43D5-B48B-09AE48861641}">
      <dgm:prSet/>
      <dgm:spPr/>
      <dgm:t>
        <a:bodyPr/>
        <a:lstStyle/>
        <a:p>
          <a:endParaRPr lang="en-IN"/>
        </a:p>
      </dgm:t>
    </dgm:pt>
    <dgm:pt modelId="{231E20D2-836E-44A0-88BB-0D3F96DE4DD1}">
      <dgm:prSet/>
      <dgm:spPr/>
      <dgm:t>
        <a:bodyPr/>
        <a:lstStyle/>
        <a:p>
          <a:pPr rtl="0"/>
          <a:r>
            <a:rPr lang="en-US" b="0" dirty="0"/>
            <a:t>EC2 Access Methods</a:t>
          </a:r>
          <a:endParaRPr lang="en-IN" b="0" dirty="0"/>
        </a:p>
      </dgm:t>
    </dgm:pt>
    <dgm:pt modelId="{2F721827-6B66-471D-B224-70C23854B400}" type="parTrans" cxnId="{33A5B325-6FA1-4C1A-8472-2A52CDD6FD73}">
      <dgm:prSet/>
      <dgm:spPr/>
      <dgm:t>
        <a:bodyPr/>
        <a:lstStyle/>
        <a:p>
          <a:endParaRPr lang="en-IN"/>
        </a:p>
      </dgm:t>
    </dgm:pt>
    <dgm:pt modelId="{E63D2BD5-2B5B-49E8-87E9-FC13747A4791}" type="sibTrans" cxnId="{33A5B325-6FA1-4C1A-8472-2A52CDD6FD73}">
      <dgm:prSet/>
      <dgm:spPr/>
      <dgm:t>
        <a:bodyPr/>
        <a:lstStyle/>
        <a:p>
          <a:endParaRPr lang="en-IN"/>
        </a:p>
      </dgm:t>
    </dgm:pt>
    <dgm:pt modelId="{7E9704A6-122C-4CB1-8655-FA6A3BE51232}" type="pres">
      <dgm:prSet presAssocID="{81C7ACCF-09D4-4D69-9572-2AB438755EC6}" presName="linear" presStyleCnt="0">
        <dgm:presLayoutVars>
          <dgm:animLvl val="lvl"/>
          <dgm:resizeHandles val="exact"/>
        </dgm:presLayoutVars>
      </dgm:prSet>
      <dgm:spPr/>
    </dgm:pt>
    <dgm:pt modelId="{BF81063F-E6C2-4703-BCB2-BD5EA06A4E0F}" type="pres">
      <dgm:prSet presAssocID="{98EE1FE4-9E9E-4F41-999E-2183528812E2}" presName="parentText" presStyleLbl="node1" presStyleIdx="0" presStyleCnt="8" custLinFactNeighborX="565">
        <dgm:presLayoutVars>
          <dgm:chMax val="0"/>
          <dgm:bulletEnabled val="1"/>
        </dgm:presLayoutVars>
      </dgm:prSet>
      <dgm:spPr/>
    </dgm:pt>
    <dgm:pt modelId="{A7B267EC-CBAA-40C5-8881-C38C804E6D70}" type="pres">
      <dgm:prSet presAssocID="{26F3CEB3-1A8E-4E3C-8760-891133949D3E}" presName="spacer" presStyleCnt="0"/>
      <dgm:spPr/>
    </dgm:pt>
    <dgm:pt modelId="{6FEAE721-6330-4799-906D-6132287DC854}" type="pres">
      <dgm:prSet presAssocID="{4D70BE08-311D-4D6A-9D81-34121A977D56}" presName="parentText" presStyleLbl="node1" presStyleIdx="1" presStyleCnt="8" custLinFactNeighborX="565">
        <dgm:presLayoutVars>
          <dgm:chMax val="0"/>
          <dgm:bulletEnabled val="1"/>
        </dgm:presLayoutVars>
      </dgm:prSet>
      <dgm:spPr/>
    </dgm:pt>
    <dgm:pt modelId="{840750B6-3854-4B4E-B27C-5787D0D0519E}" type="pres">
      <dgm:prSet presAssocID="{75B77919-CB10-4202-93FF-DBE30C8627AF}" presName="spacer" presStyleCnt="0"/>
      <dgm:spPr/>
    </dgm:pt>
    <dgm:pt modelId="{23536BCB-8063-48D5-A6B4-6D9424052B59}" type="pres">
      <dgm:prSet presAssocID="{C660C0B5-3080-4808-9CBA-7D382C41FA21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6690E160-0F44-435C-926F-621F30FB51BD}" type="pres">
      <dgm:prSet presAssocID="{44B4B524-3A06-473C-AF34-E39646C38D98}" presName="spacer" presStyleCnt="0"/>
      <dgm:spPr/>
    </dgm:pt>
    <dgm:pt modelId="{DF0EA26C-ABD8-4FEC-98ED-77768B134164}" type="pres">
      <dgm:prSet presAssocID="{22C6F0AE-A41C-40B2-A542-3DC8CFA43D34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9056C8EE-2E29-4855-9400-236709CAD2F2}" type="pres">
      <dgm:prSet presAssocID="{138FD99E-D6C3-4DAB-BDB3-1A58EDFC1470}" presName="spacer" presStyleCnt="0"/>
      <dgm:spPr/>
    </dgm:pt>
    <dgm:pt modelId="{F8F9E23E-089E-4EA9-A10A-194EBC5F402B}" type="pres">
      <dgm:prSet presAssocID="{3595EF93-D33B-4E23-947E-AFFE176B473B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E24027EB-370F-4868-94D8-0E7E02CDD53B}" type="pres">
      <dgm:prSet presAssocID="{535DC16F-0C1B-4CBE-80CE-8BA6691E4EBE}" presName="spacer" presStyleCnt="0"/>
      <dgm:spPr/>
    </dgm:pt>
    <dgm:pt modelId="{3E85D883-FB7F-41C0-9957-A57B46E41156}" type="pres">
      <dgm:prSet presAssocID="{231E20D2-836E-44A0-88BB-0D3F96DE4DD1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4C594D41-B7A8-429A-9464-5627C637D858}" type="pres">
      <dgm:prSet presAssocID="{E63D2BD5-2B5B-49E8-87E9-FC13747A4791}" presName="spacer" presStyleCnt="0"/>
      <dgm:spPr/>
    </dgm:pt>
    <dgm:pt modelId="{FCB7F136-C9E2-4DEC-BC26-F3AA2EF64343}" type="pres">
      <dgm:prSet presAssocID="{28CB75FB-08D1-479E-A42A-0EE1FA4605BE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58430A21-0B19-45DD-9FB2-2E8EBF3A76A1}" type="pres">
      <dgm:prSet presAssocID="{E7BF273D-9075-4318-84B8-1EC060DB020A}" presName="spacer" presStyleCnt="0"/>
      <dgm:spPr/>
    </dgm:pt>
    <dgm:pt modelId="{6DCF2905-3CEC-4264-9F7B-9A27D020AD1D}" type="pres">
      <dgm:prSet presAssocID="{6AE7149B-2059-481D-B8C8-CEC7DE68CFFC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A3D68701-4CF5-4D49-A6D5-D5C2ED7FC6AA}" type="presOf" srcId="{81C7ACCF-09D4-4D69-9572-2AB438755EC6}" destId="{7E9704A6-122C-4CB1-8655-FA6A3BE51232}" srcOrd="0" destOrd="0" presId="urn:microsoft.com/office/officeart/2005/8/layout/vList2"/>
    <dgm:cxn modelId="{35132504-DA8E-48A4-8CFC-9CAE2D5B0C0C}" type="presOf" srcId="{28CB75FB-08D1-479E-A42A-0EE1FA4605BE}" destId="{FCB7F136-C9E2-4DEC-BC26-F3AA2EF64343}" srcOrd="0" destOrd="0" presId="urn:microsoft.com/office/officeart/2005/8/layout/vList2"/>
    <dgm:cxn modelId="{4AAC3407-C1CD-4282-B4A0-E427FDBD7D1B}" srcId="{81C7ACCF-09D4-4D69-9572-2AB438755EC6}" destId="{3595EF93-D33B-4E23-947E-AFFE176B473B}" srcOrd="4" destOrd="0" parTransId="{D7AF5FF2-5A78-416D-9528-F8CBBC64A66C}" sibTransId="{535DC16F-0C1B-4CBE-80CE-8BA6691E4EBE}"/>
    <dgm:cxn modelId="{06853F0E-DAA9-442C-BDE2-77D843C253BC}" srcId="{81C7ACCF-09D4-4D69-9572-2AB438755EC6}" destId="{C660C0B5-3080-4808-9CBA-7D382C41FA21}" srcOrd="2" destOrd="0" parTransId="{0C8C9145-E6B1-439E-A807-E5F622A49F1B}" sibTransId="{44B4B524-3A06-473C-AF34-E39646C38D98}"/>
    <dgm:cxn modelId="{33A5B325-6FA1-4C1A-8472-2A52CDD6FD73}" srcId="{81C7ACCF-09D4-4D69-9572-2AB438755EC6}" destId="{231E20D2-836E-44A0-88BB-0D3F96DE4DD1}" srcOrd="5" destOrd="0" parTransId="{2F721827-6B66-471D-B224-70C23854B400}" sibTransId="{E63D2BD5-2B5B-49E8-87E9-FC13747A4791}"/>
    <dgm:cxn modelId="{93E7A628-AA24-4905-97C4-C3FCEF7C92A1}" type="presOf" srcId="{3595EF93-D33B-4E23-947E-AFFE176B473B}" destId="{F8F9E23E-089E-4EA9-A10A-194EBC5F402B}" srcOrd="0" destOrd="0" presId="urn:microsoft.com/office/officeart/2005/8/layout/vList2"/>
    <dgm:cxn modelId="{C38E1129-A68D-4E82-A7AA-3AAC87BC217D}" type="presOf" srcId="{6AE7149B-2059-481D-B8C8-CEC7DE68CFFC}" destId="{6DCF2905-3CEC-4264-9F7B-9A27D020AD1D}" srcOrd="0" destOrd="0" presId="urn:microsoft.com/office/officeart/2005/8/layout/vList2"/>
    <dgm:cxn modelId="{8041AB2F-EB84-4BED-81D3-8E7D2043FCD4}" srcId="{81C7ACCF-09D4-4D69-9572-2AB438755EC6}" destId="{22C6F0AE-A41C-40B2-A542-3DC8CFA43D34}" srcOrd="3" destOrd="0" parTransId="{39E464E8-8A80-482B-9047-F2DE07B95F5B}" sibTransId="{138FD99E-D6C3-4DAB-BDB3-1A58EDFC1470}"/>
    <dgm:cxn modelId="{EB84A032-5D1D-453D-A82D-50EFCD0719CF}" type="presOf" srcId="{98EE1FE4-9E9E-4F41-999E-2183528812E2}" destId="{BF81063F-E6C2-4703-BCB2-BD5EA06A4E0F}" srcOrd="0" destOrd="0" presId="urn:microsoft.com/office/officeart/2005/8/layout/vList2"/>
    <dgm:cxn modelId="{946A6F50-55F6-450B-990C-FA2B5876FBF6}" type="presOf" srcId="{4D70BE08-311D-4D6A-9D81-34121A977D56}" destId="{6FEAE721-6330-4799-906D-6132287DC854}" srcOrd="0" destOrd="0" presId="urn:microsoft.com/office/officeart/2005/8/layout/vList2"/>
    <dgm:cxn modelId="{80AFA458-692A-4397-AAA7-36DFA9C3EFA8}" type="presOf" srcId="{231E20D2-836E-44A0-88BB-0D3F96DE4DD1}" destId="{3E85D883-FB7F-41C0-9957-A57B46E41156}" srcOrd="0" destOrd="0" presId="urn:microsoft.com/office/officeart/2005/8/layout/vList2"/>
    <dgm:cxn modelId="{FFC4C07B-2E78-4528-B747-8F2C07BD49FA}" type="presOf" srcId="{C660C0B5-3080-4808-9CBA-7D382C41FA21}" destId="{23536BCB-8063-48D5-A6B4-6D9424052B59}" srcOrd="0" destOrd="0" presId="urn:microsoft.com/office/officeart/2005/8/layout/vList2"/>
    <dgm:cxn modelId="{B4704B86-AC83-43D5-B48B-09AE48861641}" srcId="{81C7ACCF-09D4-4D69-9572-2AB438755EC6}" destId="{4D70BE08-311D-4D6A-9D81-34121A977D56}" srcOrd="1" destOrd="0" parTransId="{2F63B368-8081-419D-8D1D-B6FFFA60F2F9}" sibTransId="{75B77919-CB10-4202-93FF-DBE30C8627AF}"/>
    <dgm:cxn modelId="{F97B1494-E8EC-4A0B-9C4C-6F6D778E9699}" srcId="{81C7ACCF-09D4-4D69-9572-2AB438755EC6}" destId="{28CB75FB-08D1-479E-A42A-0EE1FA4605BE}" srcOrd="6" destOrd="0" parTransId="{4895ECFC-ACC8-4365-809B-E77DA3B71D66}" sibTransId="{E7BF273D-9075-4318-84B8-1EC060DB020A}"/>
    <dgm:cxn modelId="{BB63729B-5342-4A24-9A51-1EA155214375}" srcId="{81C7ACCF-09D4-4D69-9572-2AB438755EC6}" destId="{98EE1FE4-9E9E-4F41-999E-2183528812E2}" srcOrd="0" destOrd="0" parTransId="{5B16D031-02AD-440F-9596-005A95AC3A83}" sibTransId="{26F3CEB3-1A8E-4E3C-8760-891133949D3E}"/>
    <dgm:cxn modelId="{EC8325BC-F2DC-4055-94AA-9E12AD70453D}" type="presOf" srcId="{22C6F0AE-A41C-40B2-A542-3DC8CFA43D34}" destId="{DF0EA26C-ABD8-4FEC-98ED-77768B134164}" srcOrd="0" destOrd="0" presId="urn:microsoft.com/office/officeart/2005/8/layout/vList2"/>
    <dgm:cxn modelId="{E626FBF2-5C2F-4788-94A4-8B53302AA489}" srcId="{81C7ACCF-09D4-4D69-9572-2AB438755EC6}" destId="{6AE7149B-2059-481D-B8C8-CEC7DE68CFFC}" srcOrd="7" destOrd="0" parTransId="{CEEF4D80-DAE7-49AF-A78C-81692E8C8760}" sibTransId="{4949B9FC-77CB-40A8-BB21-7CE73A62AD09}"/>
    <dgm:cxn modelId="{4E5629D2-C00F-407D-80BF-D78DF37CEF35}" type="presParOf" srcId="{7E9704A6-122C-4CB1-8655-FA6A3BE51232}" destId="{BF81063F-E6C2-4703-BCB2-BD5EA06A4E0F}" srcOrd="0" destOrd="0" presId="urn:microsoft.com/office/officeart/2005/8/layout/vList2"/>
    <dgm:cxn modelId="{6BDC5FE1-FF3B-45D1-A689-FCE2E23D52AA}" type="presParOf" srcId="{7E9704A6-122C-4CB1-8655-FA6A3BE51232}" destId="{A7B267EC-CBAA-40C5-8881-C38C804E6D70}" srcOrd="1" destOrd="0" presId="urn:microsoft.com/office/officeart/2005/8/layout/vList2"/>
    <dgm:cxn modelId="{308BDBAE-6D8C-48BA-816F-71971F65055F}" type="presParOf" srcId="{7E9704A6-122C-4CB1-8655-FA6A3BE51232}" destId="{6FEAE721-6330-4799-906D-6132287DC854}" srcOrd="2" destOrd="0" presId="urn:microsoft.com/office/officeart/2005/8/layout/vList2"/>
    <dgm:cxn modelId="{5E2A1C16-5D85-497D-B9AD-C78A53E37DD1}" type="presParOf" srcId="{7E9704A6-122C-4CB1-8655-FA6A3BE51232}" destId="{840750B6-3854-4B4E-B27C-5787D0D0519E}" srcOrd="3" destOrd="0" presId="urn:microsoft.com/office/officeart/2005/8/layout/vList2"/>
    <dgm:cxn modelId="{49015EDC-5432-40C0-B27F-86830BDA312A}" type="presParOf" srcId="{7E9704A6-122C-4CB1-8655-FA6A3BE51232}" destId="{23536BCB-8063-48D5-A6B4-6D9424052B59}" srcOrd="4" destOrd="0" presId="urn:microsoft.com/office/officeart/2005/8/layout/vList2"/>
    <dgm:cxn modelId="{2EC99386-16FC-4A5B-BC70-55A395290B67}" type="presParOf" srcId="{7E9704A6-122C-4CB1-8655-FA6A3BE51232}" destId="{6690E160-0F44-435C-926F-621F30FB51BD}" srcOrd="5" destOrd="0" presId="urn:microsoft.com/office/officeart/2005/8/layout/vList2"/>
    <dgm:cxn modelId="{823D481D-A7C4-4C91-874F-F38DC1FA7BAB}" type="presParOf" srcId="{7E9704A6-122C-4CB1-8655-FA6A3BE51232}" destId="{DF0EA26C-ABD8-4FEC-98ED-77768B134164}" srcOrd="6" destOrd="0" presId="urn:microsoft.com/office/officeart/2005/8/layout/vList2"/>
    <dgm:cxn modelId="{B59EB124-8F25-4DF7-BA7F-E43992698D56}" type="presParOf" srcId="{7E9704A6-122C-4CB1-8655-FA6A3BE51232}" destId="{9056C8EE-2E29-4855-9400-236709CAD2F2}" srcOrd="7" destOrd="0" presId="urn:microsoft.com/office/officeart/2005/8/layout/vList2"/>
    <dgm:cxn modelId="{78C9AFF9-E3E6-4FE1-AB5F-CB7C3F099880}" type="presParOf" srcId="{7E9704A6-122C-4CB1-8655-FA6A3BE51232}" destId="{F8F9E23E-089E-4EA9-A10A-194EBC5F402B}" srcOrd="8" destOrd="0" presId="urn:microsoft.com/office/officeart/2005/8/layout/vList2"/>
    <dgm:cxn modelId="{F9EFE768-063E-4B2E-B3B1-2BE0FD99C547}" type="presParOf" srcId="{7E9704A6-122C-4CB1-8655-FA6A3BE51232}" destId="{E24027EB-370F-4868-94D8-0E7E02CDD53B}" srcOrd="9" destOrd="0" presId="urn:microsoft.com/office/officeart/2005/8/layout/vList2"/>
    <dgm:cxn modelId="{A442672A-6192-469D-A37A-B66CA68E7097}" type="presParOf" srcId="{7E9704A6-122C-4CB1-8655-FA6A3BE51232}" destId="{3E85D883-FB7F-41C0-9957-A57B46E41156}" srcOrd="10" destOrd="0" presId="urn:microsoft.com/office/officeart/2005/8/layout/vList2"/>
    <dgm:cxn modelId="{B149421F-5480-4C62-9AC6-B9D345412DE6}" type="presParOf" srcId="{7E9704A6-122C-4CB1-8655-FA6A3BE51232}" destId="{4C594D41-B7A8-429A-9464-5627C637D858}" srcOrd="11" destOrd="0" presId="urn:microsoft.com/office/officeart/2005/8/layout/vList2"/>
    <dgm:cxn modelId="{77889229-9A1C-4F54-ADB8-B10FBC6B448F}" type="presParOf" srcId="{7E9704A6-122C-4CB1-8655-FA6A3BE51232}" destId="{FCB7F136-C9E2-4DEC-BC26-F3AA2EF64343}" srcOrd="12" destOrd="0" presId="urn:microsoft.com/office/officeart/2005/8/layout/vList2"/>
    <dgm:cxn modelId="{39F3615A-B50E-4D06-BE97-33E18E5BA694}" type="presParOf" srcId="{7E9704A6-122C-4CB1-8655-FA6A3BE51232}" destId="{58430A21-0B19-45DD-9FB2-2E8EBF3A76A1}" srcOrd="13" destOrd="0" presId="urn:microsoft.com/office/officeart/2005/8/layout/vList2"/>
    <dgm:cxn modelId="{4D2BD55E-D03A-4432-8917-E6B79FD14AA4}" type="presParOf" srcId="{7E9704A6-122C-4CB1-8655-FA6A3BE51232}" destId="{6DCF2905-3CEC-4264-9F7B-9A27D020AD1D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3409C5-FE71-48F6-8577-6AD4BCADB2F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CE9766D-FFD3-4809-8A95-0E0650D110C8}">
      <dgm:prSet/>
      <dgm:spPr/>
      <dgm:t>
        <a:bodyPr/>
        <a:lstStyle/>
        <a:p>
          <a:pPr algn="ctr" rtl="0"/>
          <a:endParaRPr lang="en-IN" dirty="0"/>
        </a:p>
      </dgm:t>
    </dgm:pt>
    <dgm:pt modelId="{33E5AB54-D0F0-4AAA-9439-4A4A3F601301}" type="parTrans" cxnId="{EC88012F-BB06-4BD1-9108-855200E7FD76}">
      <dgm:prSet/>
      <dgm:spPr/>
      <dgm:t>
        <a:bodyPr/>
        <a:lstStyle/>
        <a:p>
          <a:endParaRPr lang="en-IN"/>
        </a:p>
      </dgm:t>
    </dgm:pt>
    <dgm:pt modelId="{B85B584C-2904-48DB-8DDC-43D4E92D1E9A}" type="sibTrans" cxnId="{EC88012F-BB06-4BD1-9108-855200E7FD76}">
      <dgm:prSet/>
      <dgm:spPr/>
      <dgm:t>
        <a:bodyPr/>
        <a:lstStyle/>
        <a:p>
          <a:endParaRPr lang="en-IN"/>
        </a:p>
      </dgm:t>
    </dgm:pt>
    <dgm:pt modelId="{4273C56E-A1ED-4206-83B7-75FA6A0E598B}" type="pres">
      <dgm:prSet presAssocID="{E73409C5-FE71-48F6-8577-6AD4BCADB2F8}" presName="linear" presStyleCnt="0">
        <dgm:presLayoutVars>
          <dgm:animLvl val="lvl"/>
          <dgm:resizeHandles val="exact"/>
        </dgm:presLayoutVars>
      </dgm:prSet>
      <dgm:spPr/>
    </dgm:pt>
    <dgm:pt modelId="{FBBAF60A-8D9A-4C4B-8377-31000A69F0D7}" type="pres">
      <dgm:prSet presAssocID="{DCE9766D-FFD3-4809-8A95-0E0650D110C8}" presName="parentText" presStyleLbl="node1" presStyleIdx="0" presStyleCnt="1" custLinFactY="59843" custLinFactNeighborX="3232" custLinFactNeighborY="100000">
        <dgm:presLayoutVars>
          <dgm:chMax val="0"/>
          <dgm:bulletEnabled val="1"/>
        </dgm:presLayoutVars>
      </dgm:prSet>
      <dgm:spPr/>
    </dgm:pt>
  </dgm:ptLst>
  <dgm:cxnLst>
    <dgm:cxn modelId="{EC88012F-BB06-4BD1-9108-855200E7FD76}" srcId="{E73409C5-FE71-48F6-8577-6AD4BCADB2F8}" destId="{DCE9766D-FFD3-4809-8A95-0E0650D110C8}" srcOrd="0" destOrd="0" parTransId="{33E5AB54-D0F0-4AAA-9439-4A4A3F601301}" sibTransId="{B85B584C-2904-48DB-8DDC-43D4E92D1E9A}"/>
    <dgm:cxn modelId="{CBBA7BA0-ABAE-4E76-AF32-091F353BEFA2}" type="presOf" srcId="{DCE9766D-FFD3-4809-8A95-0E0650D110C8}" destId="{FBBAF60A-8D9A-4C4B-8377-31000A69F0D7}" srcOrd="0" destOrd="0" presId="urn:microsoft.com/office/officeart/2005/8/layout/vList2"/>
    <dgm:cxn modelId="{175C4ED2-206E-4CB6-8404-95B8953DD4DC}" type="presOf" srcId="{E73409C5-FE71-48F6-8577-6AD4BCADB2F8}" destId="{4273C56E-A1ED-4206-83B7-75FA6A0E598B}" srcOrd="0" destOrd="0" presId="urn:microsoft.com/office/officeart/2005/8/layout/vList2"/>
    <dgm:cxn modelId="{481538F6-9FD5-4B0C-81B2-56F22CC0114F}" type="presParOf" srcId="{4273C56E-A1ED-4206-83B7-75FA6A0E598B}" destId="{FBBAF60A-8D9A-4C4B-8377-31000A69F0D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73409C5-FE71-48F6-8577-6AD4BCADB2F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273C56E-A1ED-4206-83B7-75FA6A0E598B}" type="pres">
      <dgm:prSet presAssocID="{E73409C5-FE71-48F6-8577-6AD4BCADB2F8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175C4ED2-206E-4CB6-8404-95B8953DD4DC}" type="presOf" srcId="{E73409C5-FE71-48F6-8577-6AD4BCADB2F8}" destId="{4273C56E-A1ED-4206-83B7-75FA6A0E598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2D66A5-C3EA-4076-9AED-17229189D176}">
      <dsp:nvSpPr>
        <dsp:cNvPr id="0" name=""/>
        <dsp:cNvSpPr/>
      </dsp:nvSpPr>
      <dsp:spPr>
        <a:xfrm>
          <a:off x="1048435" y="0"/>
          <a:ext cx="5714963" cy="5493745"/>
        </a:xfrm>
        <a:prstGeom prst="rect">
          <a:avLst/>
        </a:prstGeom>
        <a:solidFill>
          <a:schemeClr val="bg1"/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760" tIns="111760" rIns="111760" bIns="11176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u="none" kern="1200" dirty="0">
              <a:solidFill>
                <a:srgbClr val="002060"/>
              </a:solidFill>
            </a:rPr>
            <a:t>AWS EC2-Instance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u="none" kern="1200" dirty="0">
              <a:solidFill>
                <a:srgbClr val="002060"/>
              </a:solidFill>
            </a:rPr>
            <a:t>Present by </a:t>
          </a:r>
          <a:r>
            <a:rPr lang="en-US" sz="2400" b="1" u="none" kern="1200" dirty="0">
              <a:solidFill>
                <a:srgbClr val="002060"/>
              </a:solidFill>
            </a:rPr>
            <a:t>Vishwanath M S 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u="none" kern="1200" dirty="0">
              <a:solidFill>
                <a:srgbClr val="002060"/>
              </a:solidFill>
            </a:rPr>
            <a:t>Cloud Architect</a:t>
          </a:r>
        </a:p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300" kern="1200" dirty="0"/>
        </a:p>
      </dsp:txBody>
      <dsp:txXfrm>
        <a:off x="1048435" y="0"/>
        <a:ext cx="5714963" cy="54937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1F0BE5-830A-4F5B-B5FA-8C029D354421}">
      <dsp:nvSpPr>
        <dsp:cNvPr id="0" name=""/>
        <dsp:cNvSpPr/>
      </dsp:nvSpPr>
      <dsp:spPr>
        <a:xfrm>
          <a:off x="0" y="19801"/>
          <a:ext cx="8991600" cy="1123199"/>
        </a:xfrm>
        <a:prstGeom prst="roundRect">
          <a:avLst/>
        </a:prstGeom>
        <a:solidFill>
          <a:schemeClr val="accent1"/>
        </a:solidFill>
        <a:ln w="1079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kern="1200" baseline="0" dirty="0">
              <a:solidFill>
                <a:schemeClr val="bg1"/>
              </a:solidFill>
            </a:rPr>
            <a:t>Agenda</a:t>
          </a:r>
          <a:endParaRPr lang="en-IN" sz="4800" kern="1200" dirty="0">
            <a:solidFill>
              <a:schemeClr val="bg1"/>
            </a:solidFill>
          </a:endParaRPr>
        </a:p>
      </dsp:txBody>
      <dsp:txXfrm>
        <a:off x="54830" y="74631"/>
        <a:ext cx="8881940" cy="10135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81063F-E6C2-4703-BCB2-BD5EA06A4E0F}">
      <dsp:nvSpPr>
        <dsp:cNvPr id="0" name=""/>
        <dsp:cNvSpPr/>
      </dsp:nvSpPr>
      <dsp:spPr>
        <a:xfrm>
          <a:off x="0" y="41442"/>
          <a:ext cx="7543800" cy="444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Amazon EC2 (Elastic Cloud Compute)</a:t>
          </a:r>
          <a:endParaRPr lang="en-IN" sz="1900" b="0" kern="1200" dirty="0"/>
        </a:p>
      </dsp:txBody>
      <dsp:txXfrm>
        <a:off x="21704" y="63146"/>
        <a:ext cx="7500392" cy="401192"/>
      </dsp:txXfrm>
    </dsp:sp>
    <dsp:sp modelId="{6FEAE721-6330-4799-906D-6132287DC854}">
      <dsp:nvSpPr>
        <dsp:cNvPr id="0" name=""/>
        <dsp:cNvSpPr/>
      </dsp:nvSpPr>
      <dsp:spPr>
        <a:xfrm>
          <a:off x="0" y="540762"/>
          <a:ext cx="7543800" cy="444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Components in EC2 Instance </a:t>
          </a:r>
          <a:endParaRPr lang="en-IN" sz="1900" b="0" kern="1200" dirty="0"/>
        </a:p>
      </dsp:txBody>
      <dsp:txXfrm>
        <a:off x="21704" y="562466"/>
        <a:ext cx="7500392" cy="401192"/>
      </dsp:txXfrm>
    </dsp:sp>
    <dsp:sp modelId="{23536BCB-8063-48D5-A6B4-6D9424052B59}">
      <dsp:nvSpPr>
        <dsp:cNvPr id="0" name=""/>
        <dsp:cNvSpPr/>
      </dsp:nvSpPr>
      <dsp:spPr>
        <a:xfrm>
          <a:off x="0" y="1040082"/>
          <a:ext cx="7543800" cy="444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Amazon EC2 Instances - Families</a:t>
          </a:r>
          <a:endParaRPr lang="en-IN" sz="1900" b="0" kern="1200" dirty="0"/>
        </a:p>
      </dsp:txBody>
      <dsp:txXfrm>
        <a:off x="21704" y="1061786"/>
        <a:ext cx="7500392" cy="401192"/>
      </dsp:txXfrm>
    </dsp:sp>
    <dsp:sp modelId="{DF0EA26C-ABD8-4FEC-98ED-77768B134164}">
      <dsp:nvSpPr>
        <dsp:cNvPr id="0" name=""/>
        <dsp:cNvSpPr/>
      </dsp:nvSpPr>
      <dsp:spPr>
        <a:xfrm>
          <a:off x="0" y="1539402"/>
          <a:ext cx="7543800" cy="444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Some Amazon EC2 Benefits </a:t>
          </a:r>
          <a:endParaRPr lang="en-IN" sz="1900" b="0" kern="1200" dirty="0"/>
        </a:p>
      </dsp:txBody>
      <dsp:txXfrm>
        <a:off x="21704" y="1561106"/>
        <a:ext cx="7500392" cy="401192"/>
      </dsp:txXfrm>
    </dsp:sp>
    <dsp:sp modelId="{F8F9E23E-089E-4EA9-A10A-194EBC5F402B}">
      <dsp:nvSpPr>
        <dsp:cNvPr id="0" name=""/>
        <dsp:cNvSpPr/>
      </dsp:nvSpPr>
      <dsp:spPr>
        <a:xfrm>
          <a:off x="0" y="2038722"/>
          <a:ext cx="7543800" cy="444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Create a Simple Instance</a:t>
          </a:r>
        </a:p>
      </dsp:txBody>
      <dsp:txXfrm>
        <a:off x="21704" y="2060426"/>
        <a:ext cx="7500392" cy="401192"/>
      </dsp:txXfrm>
    </dsp:sp>
    <dsp:sp modelId="{3E85D883-FB7F-41C0-9957-A57B46E41156}">
      <dsp:nvSpPr>
        <dsp:cNvPr id="0" name=""/>
        <dsp:cNvSpPr/>
      </dsp:nvSpPr>
      <dsp:spPr>
        <a:xfrm>
          <a:off x="0" y="2538042"/>
          <a:ext cx="7543800" cy="444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/>
            <a:t>EC2 Access Methods</a:t>
          </a:r>
          <a:endParaRPr lang="en-IN" sz="1900" b="0" kern="1200" dirty="0"/>
        </a:p>
      </dsp:txBody>
      <dsp:txXfrm>
        <a:off x="21704" y="2559746"/>
        <a:ext cx="7500392" cy="401192"/>
      </dsp:txXfrm>
    </dsp:sp>
    <dsp:sp modelId="{FCB7F136-C9E2-4DEC-BC26-F3AA2EF64343}">
      <dsp:nvSpPr>
        <dsp:cNvPr id="0" name=""/>
        <dsp:cNvSpPr/>
      </dsp:nvSpPr>
      <dsp:spPr>
        <a:xfrm>
          <a:off x="0" y="3037362"/>
          <a:ext cx="7543800" cy="444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Demo</a:t>
          </a:r>
        </a:p>
      </dsp:txBody>
      <dsp:txXfrm>
        <a:off x="21704" y="3059066"/>
        <a:ext cx="7500392" cy="401192"/>
      </dsp:txXfrm>
    </dsp:sp>
    <dsp:sp modelId="{6DCF2905-3CEC-4264-9F7B-9A27D020AD1D}">
      <dsp:nvSpPr>
        <dsp:cNvPr id="0" name=""/>
        <dsp:cNvSpPr/>
      </dsp:nvSpPr>
      <dsp:spPr>
        <a:xfrm>
          <a:off x="0" y="3536682"/>
          <a:ext cx="7543800" cy="44460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Your Questions</a:t>
          </a:r>
        </a:p>
      </dsp:txBody>
      <dsp:txXfrm>
        <a:off x="21704" y="3558386"/>
        <a:ext cx="7500392" cy="4011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BAF60A-8D9A-4C4B-8377-31000A69F0D7}">
      <dsp:nvSpPr>
        <dsp:cNvPr id="0" name=""/>
        <dsp:cNvSpPr/>
      </dsp:nvSpPr>
      <dsp:spPr>
        <a:xfrm>
          <a:off x="0" y="154799"/>
          <a:ext cx="8991600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6500" kern="1200" dirty="0"/>
        </a:p>
      </dsp:txBody>
      <dsp:txXfrm>
        <a:off x="59399" y="214198"/>
        <a:ext cx="8872802" cy="10980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diagrams.loki3.com/VaryingWidthList">
  <dgm:title val="Varying Width List"/>
  <dgm:desc val="Use for emphasizing items of different weights.  Good for large amounts of Level 1 text.  The width of each shape is independently determined based on its text."/>
  <dgm:catLst>
    <dgm:cat type="list" pri="4160"/>
    <dgm:cat type="officeonline" pri="5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text" val="20"/>
      <dgm:constr type="h" for="ch" forName="text" refType="h"/>
      <dgm:constr type="primFontSz" for="ch" forName="text" op="equ" val="65"/>
      <dgm:constr type="h" for="ch" forName="space" refType="h" fact="0.05"/>
    </dgm:constrLst>
    <dgm:forEach name="Name1" axis="ch" ptType="node">
      <dgm:layoutNode name="text" styleLbl="node1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tMarg" refType="primFontSz" fact="0.2"/>
          <dgm:constr type="bMarg" refType="primFontSz" fact="0.2"/>
          <dgm:constr type="lMarg" refType="primFontSz" fact="0.2"/>
          <dgm:constr type="rMarg" refType="primFontSz" fact="0.2"/>
        </dgm:constrLst>
        <dgm:ruleLst>
          <dgm:rule type="w" val="INF" fact="NaN" max="NaN"/>
          <dgm:rule type="primFontSz" val="5" fact="NaN" max="NaN"/>
        </dgm:ruleLst>
      </dgm:layoutNode>
      <dgm:choose name="Name2">
        <dgm:if name="Name3" axis="par ch" ptType="doc node" func="cnt" op="gte" val="2">
          <dgm:forEach name="Name4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if>
        <dgm:else name="Name5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737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37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fld id="{4F6CD0A1-9943-4094-9080-3EF0B4A9CF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94421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6CD0A1-9943-4094-9080-3EF0B4A9CF37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6455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/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Yes-M Systems LLC, AWS Cloud Practitioner, http://myyesm.com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334B22-8FC1-4B23-83C0-CC7D320ECE0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Yes-M Systems LLC, AWS Cloud Practitioner, http://myyesm.com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896326-6D22-4EB5-9A4A-1D85DA97A9E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Yes-M Systems LLC, AWS Cloud Practitioner, http://myyesm.com 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0D023-1EF2-483E-81C3-13ACA66F665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Yes-M Systems LLC, AWS Cloud Practitioner, http://myyesm.com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1BD7A1-6227-4CC7-A546-23C11D98C979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5" name="Rectangle 4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" name="Straight Connector 5"/>
          <p:cNvCxnSpPr/>
          <p:nvPr/>
        </p:nvCxnSpPr>
        <p:spPr>
          <a:xfrm>
            <a:off x="906463" y="4343400"/>
            <a:ext cx="7405687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Ctr="0"/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Yes-M Systems LLC, AWS Cloud Practitioner, http://myyesm.com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C412F-FA18-4E49-B2D5-2DB0DB86511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Yes-M Systems LLC, AWS Cloud Practitioner, http://myyesm.com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F7BFED-3249-4AAD-A1CD-4C717FE4163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Yes-M Systems LLC, AWS Cloud Practitioner, http://myyesm.com 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7EA5AC-EAD6-4085-9A53-C34F335883F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Yes-M Systems LLC, AWS Cloud Practitioner, http://myyesm.com 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3C8A5E-7CFB-4F21-878D-C054AD1A089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" y="6400800"/>
            <a:ext cx="9140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Rectangle 2"/>
          <p:cNvSpPr/>
          <p:nvPr/>
        </p:nvSpPr>
        <p:spPr>
          <a:xfrm>
            <a:off x="0" y="6334125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Yes-M Systems LLC, AWS Cloud Practitioner, http://myyesm.com </a:t>
            </a:r>
          </a:p>
        </p:txBody>
      </p:sp>
      <p:sp>
        <p:nvSpPr>
          <p:cNvPr id="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3A7DEC-92F4-4E9E-8CF9-EDD303ACF55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303847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3030538" y="0"/>
            <a:ext cx="476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/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349250" y="6459538"/>
            <a:ext cx="1963738" cy="365125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538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Yes-M Systems LLC, AWS Cloud Practitioner, http://myyesm.com 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C9173F7-20DC-45CD-994D-EAE7161CA76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4953000"/>
            <a:ext cx="9142413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0" y="4914900"/>
            <a:ext cx="9142413" cy="6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Yes-M Systems LLC, AWS Cloud Practitioner, http://myyesm.com 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D186A8-ABAD-4480-9236-2FD7A6C9D5B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125"/>
            <a:ext cx="9144000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287338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846263"/>
            <a:ext cx="7543800" cy="4022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325" y="6459538"/>
            <a:ext cx="1854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5425" y="6459538"/>
            <a:ext cx="36163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Yes-M Systems LLC, AWS Cloud Practitioner, http://myyesm.com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4738" y="6459538"/>
            <a:ext cx="98425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000">
                <a:solidFill>
                  <a:srgbClr val="FFFFFF"/>
                </a:solidFill>
              </a:defRPr>
            </a:lvl1pPr>
          </a:lstStyle>
          <a:p>
            <a:fld id="{66AE6751-7647-4156-B395-4027BD5807E8}" type="slidenum">
              <a:rPr lang="en-US" altLang="en-US"/>
              <a:pPr/>
              <a:t>‹#›</a:t>
            </a:fld>
            <a:endParaRPr lang="en-US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350" y="1738313"/>
            <a:ext cx="747553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86" r:id="rId2"/>
    <p:sldLayoutId id="2147484092" r:id="rId3"/>
    <p:sldLayoutId id="2147484087" r:id="rId4"/>
    <p:sldLayoutId id="2147484088" r:id="rId5"/>
    <p:sldLayoutId id="2147484089" r:id="rId6"/>
    <p:sldLayoutId id="2147484093" r:id="rId7"/>
    <p:sldLayoutId id="2147484094" r:id="rId8"/>
    <p:sldLayoutId id="2147484095" r:id="rId9"/>
    <p:sldLayoutId id="2147484090" r:id="rId10"/>
    <p:sldLayoutId id="2147484096" r:id="rId11"/>
  </p:sldLayoutIdLst>
  <p:hf hdr="0" dt="0"/>
  <p:txStyles>
    <p:titleStyle>
      <a:lvl1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 kern="1200" spc="-50">
          <a:solidFill>
            <a:srgbClr val="40404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Garamond" panose="02020404030301010803" pitchFamily="18" charset="0"/>
        </a:defRPr>
      </a:lvl2pPr>
      <a:lvl3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Garamond" panose="02020404030301010803" pitchFamily="18" charset="0"/>
        </a:defRPr>
      </a:lvl3pPr>
      <a:lvl4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Garamond" panose="02020404030301010803" pitchFamily="18" charset="0"/>
        </a:defRPr>
      </a:lvl4pPr>
      <a:lvl5pPr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Garamond" panose="02020404030301010803" pitchFamily="18" charset="0"/>
        </a:defRPr>
      </a:lvl5pPr>
      <a:lvl6pPr marL="4572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Garamond" panose="02020404030301010803" pitchFamily="18" charset="0"/>
        </a:defRPr>
      </a:lvl6pPr>
      <a:lvl7pPr marL="9144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Garamond" panose="02020404030301010803" pitchFamily="18" charset="0"/>
        </a:defRPr>
      </a:lvl7pPr>
      <a:lvl8pPr marL="13716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Garamond" panose="02020404030301010803" pitchFamily="18" charset="0"/>
        </a:defRPr>
      </a:lvl8pPr>
      <a:lvl9pPr marL="1828800" algn="l" rtl="0" fontAlgn="base">
        <a:lnSpc>
          <a:spcPct val="85000"/>
        </a:lnSpc>
        <a:spcBef>
          <a:spcPct val="0"/>
        </a:spcBef>
        <a:spcAft>
          <a:spcPct val="0"/>
        </a:spcAft>
        <a:defRPr sz="4800">
          <a:solidFill>
            <a:srgbClr val="404040"/>
          </a:solidFill>
          <a:latin typeface="Garamond" panose="02020404030301010803" pitchFamily="18" charset="0"/>
        </a:defRPr>
      </a:lvl9pPr>
    </p:titleStyle>
    <p:bodyStyle>
      <a:lvl1pPr marL="90488" indent="-90488" algn="l" rtl="0" eaLnBrk="0" fontAlgn="base" hangingPunct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itchFamily="34" charset="0"/>
        <a:buChar char=" "/>
        <a:defRPr sz="2000" kern="1200">
          <a:solidFill>
            <a:srgbClr val="404040"/>
          </a:solidFill>
          <a:latin typeface="+mn-lt"/>
          <a:ea typeface="+mn-ea"/>
          <a:cs typeface="+mn-cs"/>
        </a:defRPr>
      </a:lvl1pPr>
      <a:lvl2pPr marL="38258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ern="1200">
          <a:solidFill>
            <a:srgbClr val="404040"/>
          </a:solidFill>
          <a:latin typeface="+mn-lt"/>
          <a:ea typeface="+mn-ea"/>
          <a:cs typeface="+mn-cs"/>
        </a:defRPr>
      </a:lvl2pPr>
      <a:lvl3pPr marL="566738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749300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4pPr>
      <a:lvl5pPr marL="931863" indent="-182563" algn="l" rtl="0" eaLnBrk="0" fontAlgn="base" hangingPunct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rgbClr val="404040"/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E1FFA-F69C-487F-9185-C20070D21814}" type="slidenum">
              <a:rPr lang="en-US" altLang="en-US"/>
              <a:pPr/>
              <a:t>1</a:t>
            </a:fld>
            <a:endParaRPr lang="en-US" altLang="en-US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743979284"/>
              </p:ext>
            </p:extLst>
          </p:nvPr>
        </p:nvGraphicFramePr>
        <p:xfrm>
          <a:off x="627960" y="297455"/>
          <a:ext cx="7830240" cy="5493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879243118"/>
              </p:ext>
            </p:extLst>
          </p:nvPr>
        </p:nvGraphicFramePr>
        <p:xfrm>
          <a:off x="76200" y="76201"/>
          <a:ext cx="8991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06F9-73BA-414A-9D12-2F4B8A1B6F13}" type="slidenum">
              <a:rPr lang="en-US" altLang="en-US"/>
              <a:pPr/>
              <a:t>10</a:t>
            </a:fld>
            <a:endParaRPr lang="en-US" alt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C1952D-C7EC-430F-9E86-1FF2E6BBD169}"/>
              </a:ext>
            </a:extLst>
          </p:cNvPr>
          <p:cNvGrpSpPr/>
          <p:nvPr/>
        </p:nvGrpSpPr>
        <p:grpSpPr>
          <a:xfrm>
            <a:off x="41753" y="2736869"/>
            <a:ext cx="8991600" cy="1216800"/>
            <a:chOff x="0" y="154799"/>
            <a:chExt cx="8991600" cy="1216800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1D70D51F-A041-4464-ADB6-0F8866AFEB78}"/>
                </a:ext>
              </a:extLst>
            </p:cNvPr>
            <p:cNvSpPr/>
            <p:nvPr/>
          </p:nvSpPr>
          <p:spPr>
            <a:xfrm>
              <a:off x="0" y="154799"/>
              <a:ext cx="8991600" cy="121680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95A4AEC4-D48C-400B-9413-A57412D14784}"/>
                </a:ext>
              </a:extLst>
            </p:cNvPr>
            <p:cNvSpPr txBox="1"/>
            <p:nvPr/>
          </p:nvSpPr>
          <p:spPr>
            <a:xfrm>
              <a:off x="59399" y="214198"/>
              <a:ext cx="8872802" cy="109800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marL="0" lvl="0" indent="0" algn="ctr" defTabSz="28892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6500" kern="1200"/>
                <a:t>DEMO</a:t>
              </a:r>
              <a:endParaRPr lang="en-IN" sz="6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2695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635147384"/>
              </p:ext>
            </p:extLst>
          </p:nvPr>
        </p:nvGraphicFramePr>
        <p:xfrm>
          <a:off x="76200" y="76200"/>
          <a:ext cx="8991600" cy="11430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968479"/>
              </p:ext>
            </p:extLst>
          </p:nvPr>
        </p:nvGraphicFramePr>
        <p:xfrm>
          <a:off x="822325" y="1846263"/>
          <a:ext cx="75438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849E86-0905-4746-B4AE-AEA3B4D7D163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Amazon EC2 (Elastic Cloud Compute)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719" y="1861012"/>
            <a:ext cx="7543800" cy="371579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Resizable compute instances in the cloud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Provision 1 or many instances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Pay for what you use; no minimum commitment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Familiar operating systems, with cloud 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3200" dirty="0"/>
              <a:t>This is a Virtual Machine on AWS.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D7A1-6227-4CC7-A546-23C11D98C979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66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D09A-A566-4602-BE1F-EE1579F49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Components in EC2 Instance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539480-D2D7-423D-A747-53092523B092}"/>
              </a:ext>
            </a:extLst>
          </p:cNvPr>
          <p:cNvSpPr txBox="1"/>
          <p:nvPr/>
        </p:nvSpPr>
        <p:spPr>
          <a:xfrm>
            <a:off x="553835" y="1976941"/>
            <a:ext cx="803633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3200" dirty="0"/>
              <a:t>CPU 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3200" dirty="0"/>
              <a:t>Memory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3200" dirty="0"/>
              <a:t>Network bandwidth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3200" dirty="0"/>
              <a:t>Instance Store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3200" dirty="0"/>
              <a:t>Whether IPv6 is supported or not?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600075" lvl="1" indent="-257175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32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D7A1-6227-4CC7-A546-23C11D98C979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2541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Amazon EC2 Instances - Families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800" dirty="0"/>
              <a:t>Compute-Optimized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800" dirty="0"/>
              <a:t>General Purpose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800" dirty="0"/>
              <a:t>Micro Instances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800" dirty="0"/>
              <a:t>Storage-Optimized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800" dirty="0"/>
              <a:t>GPU Instances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800" dirty="0"/>
              <a:t>Memory-Optimized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D7A1-6227-4CC7-A546-23C11D98C979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3276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Some Amazon EC2 Benefits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44" y="1736725"/>
            <a:ext cx="7543800" cy="4526068"/>
          </a:xfrm>
        </p:spPr>
        <p:txBody>
          <a:bodyPr>
            <a:normAutofit lnSpcReduction="10000"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 dirty="0"/>
              <a:t>Elastic/Flexible</a:t>
            </a:r>
          </a:p>
          <a:p>
            <a:pPr marL="476631" lvl="1" indent="-257175">
              <a:buFont typeface="Arial" panose="020B0604020202020204" pitchFamily="34" charset="0"/>
              <a:buChar char="•"/>
            </a:pPr>
            <a:r>
              <a:rPr lang="en-US" sz="2000" dirty="0"/>
              <a:t>Use as such as you want and terminate when ever you want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 dirty="0"/>
              <a:t>Completely Controlled</a:t>
            </a:r>
          </a:p>
          <a:p>
            <a:pPr marL="476631" lvl="1" indent="-257175">
              <a:buFont typeface="Arial" panose="020B0604020202020204" pitchFamily="34" charset="0"/>
              <a:buChar char="•"/>
            </a:pPr>
            <a:r>
              <a:rPr lang="en-US" sz="2400" dirty="0"/>
              <a:t>Log on as root (Linux) / Administrator (Windows)</a:t>
            </a:r>
          </a:p>
          <a:p>
            <a:pPr marL="476631" lvl="1" indent="-257175">
              <a:buFont typeface="Arial" panose="020B0604020202020204" pitchFamily="34" charset="0"/>
              <a:buChar char="•"/>
            </a:pPr>
            <a:r>
              <a:rPr lang="en-US" sz="2400" dirty="0"/>
              <a:t>Create an AMI (Amazon Machine Image)</a:t>
            </a:r>
            <a:endParaRPr lang="en-US" sz="20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 dirty="0"/>
              <a:t>Reliable </a:t>
            </a:r>
            <a:r>
              <a:rPr lang="en-US" sz="2400" dirty="0">
                <a:sym typeface="Wingdings" panose="05000000000000000000" pitchFamily="2" charset="2"/>
              </a:rPr>
              <a:t> </a:t>
            </a:r>
            <a:r>
              <a:rPr lang="en-US" sz="2400" dirty="0"/>
              <a:t>Use multiple Availability Zones (AZs)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 dirty="0"/>
              <a:t>Secure</a:t>
            </a:r>
          </a:p>
          <a:p>
            <a:pPr marL="476631" lvl="1" indent="-257175">
              <a:buFont typeface="Arial" panose="020B0604020202020204" pitchFamily="34" charset="0"/>
              <a:buChar char="•"/>
            </a:pPr>
            <a:r>
              <a:rPr lang="en-US" sz="2400" dirty="0"/>
              <a:t>Secured premises, Storage, Network Access</a:t>
            </a:r>
          </a:p>
          <a:p>
            <a:pPr marL="476631" lvl="1" indent="-257175">
              <a:buFont typeface="Arial" panose="020B0604020202020204" pitchFamily="34" charset="0"/>
              <a:buChar char="•"/>
            </a:pPr>
            <a:r>
              <a:rPr lang="en-US" sz="2400" dirty="0"/>
              <a:t>Secured Users , Logins,</a:t>
            </a:r>
            <a:endParaRPr lang="en-US" sz="20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400" dirty="0"/>
              <a:t>Inexpensive</a:t>
            </a:r>
          </a:p>
          <a:p>
            <a:pPr marL="476631" lvl="1" indent="-257175">
              <a:buFont typeface="Arial" panose="020B0604020202020204" pitchFamily="34" charset="0"/>
              <a:buChar char="•"/>
            </a:pPr>
            <a:r>
              <a:rPr lang="en-US" sz="2000" dirty="0" err="1"/>
              <a:t>Eg</a:t>
            </a:r>
            <a:r>
              <a:rPr lang="en-US" sz="2000" dirty="0"/>
              <a:t>: -- On-demand Instance at 0.02/hr.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D7A1-6227-4CC7-A546-23C11D98C979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3773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5310" y="1072203"/>
            <a:ext cx="7543800" cy="68992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Create an simple EC2 instance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98269" y="2041813"/>
            <a:ext cx="803633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100" dirty="0"/>
              <a:t>Select an image (OS Image, </a:t>
            </a:r>
            <a:r>
              <a:rPr lang="en-US" sz="2100" b="1" dirty="0"/>
              <a:t>ITS NOT AN ISO FILE</a:t>
            </a:r>
            <a:r>
              <a:rPr lang="en-US" sz="2100" dirty="0"/>
              <a:t>)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2100" dirty="0"/>
              <a:t>AWS marketplace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2100" dirty="0"/>
              <a:t>AWS images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2100" dirty="0"/>
              <a:t>Custom images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2100" dirty="0"/>
              <a:t>Select the instance type . (CPU, RAM and Network Speed)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2100" dirty="0"/>
              <a:t>Based on the CPU and RAM size.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r>
              <a:rPr lang="en-US" sz="2100" dirty="0"/>
              <a:t>Custom option is not available, for </a:t>
            </a:r>
            <a:r>
              <a:rPr lang="en-US" sz="2100" dirty="0" err="1"/>
              <a:t>eg</a:t>
            </a:r>
            <a:r>
              <a:rPr lang="en-US" sz="2100" dirty="0"/>
              <a:t>: 3 CPU, 5 GB RAM cannot be configured, instead we would need to select the nearest pre defined types.</a:t>
            </a:r>
          </a:p>
          <a:p>
            <a:pPr marL="600075" lvl="1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600075" lvl="1" indent="-257175">
              <a:buFont typeface="Arial" panose="020B0604020202020204" pitchFamily="34" charset="0"/>
              <a:buChar char="•"/>
            </a:pPr>
            <a:endParaRPr lang="en-US" dirty="0"/>
          </a:p>
          <a:p>
            <a:pPr marL="257175" indent="-257175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D7A1-6227-4CC7-A546-23C11D98C979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8022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5683-1270-4F8C-AF63-DE0D0F51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EC2 Access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C33D42-4B42-4F42-A210-3FFDF695CBCC}"/>
              </a:ext>
            </a:extLst>
          </p:cNvPr>
          <p:cNvSpPr txBox="1"/>
          <p:nvPr/>
        </p:nvSpPr>
        <p:spPr>
          <a:xfrm>
            <a:off x="698269" y="2041814"/>
            <a:ext cx="803633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4338" indent="-257175">
              <a:buFont typeface="Arial" panose="020B0604020202020204" pitchFamily="34" charset="0"/>
              <a:buChar char="•"/>
            </a:pPr>
            <a:r>
              <a:rPr lang="en-IN" sz="3200" dirty="0"/>
              <a:t>Direct SSH/RDP to the EC2 for Linux/Windows</a:t>
            </a:r>
          </a:p>
          <a:p>
            <a:pPr marL="414338" indent="-257175">
              <a:buFont typeface="Arial" panose="020B0604020202020204" pitchFamily="34" charset="0"/>
              <a:buChar char="•"/>
            </a:pPr>
            <a:r>
              <a:rPr lang="en-IN" sz="3200" dirty="0"/>
              <a:t>Access EC2 via the web Brower itself</a:t>
            </a:r>
            <a:r>
              <a:rPr lang="en-US" sz="2800" dirty="0"/>
              <a:t>.</a:t>
            </a:r>
          </a:p>
          <a:p>
            <a:pPr marL="414338" indent="-257175">
              <a:buFont typeface="Arial" panose="020B0604020202020204" pitchFamily="34" charset="0"/>
              <a:buChar char="•"/>
            </a:pPr>
            <a:r>
              <a:rPr lang="en-US" sz="2800" dirty="0"/>
              <a:t>Via SSM ( Systems Session Manager)</a:t>
            </a:r>
          </a:p>
          <a:p>
            <a:pPr marL="414338" indent="-257175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1BD7A1-6227-4CC7-A546-23C11D98C979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0618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3771745507"/>
              </p:ext>
            </p:extLst>
          </p:nvPr>
        </p:nvGraphicFramePr>
        <p:xfrm>
          <a:off x="76200" y="76201"/>
          <a:ext cx="8991600" cy="137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D06F9-73BA-414A-9D12-2F4B8A1B6F13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FBB543A-0CEB-4839-9C56-05EDFAB8A032}"/>
              </a:ext>
            </a:extLst>
          </p:cNvPr>
          <p:cNvSpPr/>
          <p:nvPr/>
        </p:nvSpPr>
        <p:spPr>
          <a:xfrm>
            <a:off x="838200" y="2209800"/>
            <a:ext cx="5791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IN" sz="6600" dirty="0"/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aramond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1720</TotalTime>
  <Words>306</Words>
  <Application>Microsoft Office PowerPoint</Application>
  <PresentationFormat>On-screen Show (4:3)</PresentationFormat>
  <Paragraphs>72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Garamond</vt:lpstr>
      <vt:lpstr>Verdana</vt:lpstr>
      <vt:lpstr>Wingdings</vt:lpstr>
      <vt:lpstr>Retrospect</vt:lpstr>
      <vt:lpstr>PowerPoint Presentation</vt:lpstr>
      <vt:lpstr>PowerPoint Presentation</vt:lpstr>
      <vt:lpstr>Amazon EC2 (Elastic Cloud Compute)</vt:lpstr>
      <vt:lpstr>Components in EC2 Instance </vt:lpstr>
      <vt:lpstr>Amazon EC2 Instances - Families</vt:lpstr>
      <vt:lpstr>Some Amazon EC2 Benefits </vt:lpstr>
      <vt:lpstr>Create an simple EC2 instance</vt:lpstr>
      <vt:lpstr>EC2 Access Methods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CTFL</dc:title>
  <dc:creator>NIKHIL</dc:creator>
  <cp:lastModifiedBy>Vishwa M S</cp:lastModifiedBy>
  <cp:revision>94</cp:revision>
  <dcterms:created xsi:type="dcterms:W3CDTF">2010-03-22T18:52:47Z</dcterms:created>
  <dcterms:modified xsi:type="dcterms:W3CDTF">2025-03-16T12:25:39Z</dcterms:modified>
</cp:coreProperties>
</file>