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notesMasterIdLst>
    <p:notesMasterId r:id="rId10"/>
  </p:notesMasterIdLst>
  <p:sldIdLst>
    <p:sldId id="284" r:id="rId2"/>
    <p:sldId id="269" r:id="rId3"/>
    <p:sldId id="300" r:id="rId4"/>
    <p:sldId id="301" r:id="rId5"/>
    <p:sldId id="289" r:id="rId6"/>
    <p:sldId id="299" r:id="rId7"/>
    <p:sldId id="283" r:id="rId8"/>
    <p:sldId id="30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0A6"/>
    <a:srgbClr val="E6BA1A"/>
    <a:srgbClr val="9F619F"/>
    <a:srgbClr val="FEDFA0"/>
    <a:srgbClr val="FDAA03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9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3876B-FF1F-41B7-9279-F0E8DCECC6AB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495F16DA-075C-4CE9-9D2C-DB5600E7A972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4400" b="1" u="none" dirty="0">
              <a:solidFill>
                <a:srgbClr val="002060"/>
              </a:solidFill>
            </a:rPr>
            <a:t>AWS Storage &amp; DB Services</a:t>
          </a:r>
        </a:p>
        <a:p>
          <a:r>
            <a:rPr lang="en-US" sz="2400" b="0" u="none" dirty="0">
              <a:solidFill>
                <a:srgbClr val="002060"/>
              </a:solidFill>
            </a:rPr>
            <a:t>Present by </a:t>
          </a:r>
          <a:r>
            <a:rPr lang="en-US" sz="2400" b="1" u="none" dirty="0">
              <a:solidFill>
                <a:srgbClr val="002060"/>
              </a:solidFill>
            </a:rPr>
            <a:t>Vishwanath M S </a:t>
          </a:r>
        </a:p>
        <a:p>
          <a:r>
            <a:rPr lang="en-US" sz="2400" b="1" u="none" dirty="0">
              <a:solidFill>
                <a:srgbClr val="002060"/>
              </a:solidFill>
            </a:rPr>
            <a:t>Cloud Architect</a:t>
          </a:r>
        </a:p>
        <a:p>
          <a:endParaRPr lang="en-IN" sz="5300" dirty="0"/>
        </a:p>
      </dgm:t>
    </dgm:pt>
    <dgm:pt modelId="{7111BA8F-0F04-4F19-9964-ED7BA9084FCB}" type="parTrans" cxnId="{31D6382D-A3A2-484E-8092-61ADC5F98B6A}">
      <dgm:prSet/>
      <dgm:spPr/>
      <dgm:t>
        <a:bodyPr/>
        <a:lstStyle/>
        <a:p>
          <a:endParaRPr lang="en-IN"/>
        </a:p>
      </dgm:t>
    </dgm:pt>
    <dgm:pt modelId="{4BCF7D94-4658-4AAC-A988-282BF766B1D1}" type="sibTrans" cxnId="{31D6382D-A3A2-484E-8092-61ADC5F98B6A}">
      <dgm:prSet/>
      <dgm:spPr/>
      <dgm:t>
        <a:bodyPr/>
        <a:lstStyle/>
        <a:p>
          <a:endParaRPr lang="en-IN"/>
        </a:p>
      </dgm:t>
    </dgm:pt>
    <dgm:pt modelId="{D93A2D6A-0333-41C2-9924-292368237F6A}" type="pres">
      <dgm:prSet presAssocID="{3C53876B-FF1F-41B7-9279-F0E8DCECC6AB}" presName="Name0" presStyleCnt="0">
        <dgm:presLayoutVars>
          <dgm:resizeHandles/>
        </dgm:presLayoutVars>
      </dgm:prSet>
      <dgm:spPr/>
    </dgm:pt>
    <dgm:pt modelId="{102D66A5-C3EA-4076-9AED-17229189D176}" type="pres">
      <dgm:prSet presAssocID="{495F16DA-075C-4CE9-9D2C-DB5600E7A972}" presName="text" presStyleLbl="node1" presStyleIdx="0" presStyleCnt="1" custScaleX="249018" custLinFactNeighborX="-401" custLinFactNeighborY="-1303">
        <dgm:presLayoutVars>
          <dgm:bulletEnabled val="1"/>
        </dgm:presLayoutVars>
      </dgm:prSet>
      <dgm:spPr/>
    </dgm:pt>
  </dgm:ptLst>
  <dgm:cxnLst>
    <dgm:cxn modelId="{31D6382D-A3A2-484E-8092-61ADC5F98B6A}" srcId="{3C53876B-FF1F-41B7-9279-F0E8DCECC6AB}" destId="{495F16DA-075C-4CE9-9D2C-DB5600E7A972}" srcOrd="0" destOrd="0" parTransId="{7111BA8F-0F04-4F19-9964-ED7BA9084FCB}" sibTransId="{4BCF7D94-4658-4AAC-A988-282BF766B1D1}"/>
    <dgm:cxn modelId="{4EF6DFB3-4A24-4947-BF6B-8EB7074D8473}" type="presOf" srcId="{495F16DA-075C-4CE9-9D2C-DB5600E7A972}" destId="{102D66A5-C3EA-4076-9AED-17229189D176}" srcOrd="0" destOrd="0" presId="urn:diagrams.loki3.com/VaryingWidthList"/>
    <dgm:cxn modelId="{53AA2AF6-8787-46A7-AE97-E18FB59E269E}" type="presOf" srcId="{3C53876B-FF1F-41B7-9279-F0E8DCECC6AB}" destId="{D93A2D6A-0333-41C2-9924-292368237F6A}" srcOrd="0" destOrd="0" presId="urn:diagrams.loki3.com/VaryingWidthList"/>
    <dgm:cxn modelId="{2C15DB18-7567-4CB2-AB71-73E1DA3129D2}" type="presParOf" srcId="{D93A2D6A-0333-41C2-9924-292368237F6A}" destId="{102D66A5-C3EA-4076-9AED-17229189D176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72428-B365-47CA-A5E3-08DCEA94BE3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19AB233-6BE4-433A-AB9A-3AB56D6E078C}">
      <dgm:prSet/>
      <dgm:spPr>
        <a:solidFill>
          <a:schemeClr val="accent1"/>
        </a:solidFill>
      </dgm:spPr>
      <dgm:t>
        <a:bodyPr/>
        <a:lstStyle/>
        <a:p>
          <a:pPr algn="ctr" rtl="0"/>
          <a:r>
            <a:rPr lang="en-IN" baseline="0" dirty="0">
              <a:solidFill>
                <a:schemeClr val="bg1"/>
              </a:solidFill>
            </a:rPr>
            <a:t>Agenda</a:t>
          </a:r>
          <a:endParaRPr lang="en-IN" dirty="0">
            <a:solidFill>
              <a:schemeClr val="bg1"/>
            </a:solidFill>
          </a:endParaRPr>
        </a:p>
      </dgm:t>
    </dgm:pt>
    <dgm:pt modelId="{94B21FF9-F1F4-4815-B09B-EFA120925178}" type="parTrans" cxnId="{A11BDAF0-E1D2-429E-B29E-B8EBA0874AB9}">
      <dgm:prSet/>
      <dgm:spPr/>
      <dgm:t>
        <a:bodyPr/>
        <a:lstStyle/>
        <a:p>
          <a:endParaRPr lang="en-IN"/>
        </a:p>
      </dgm:t>
    </dgm:pt>
    <dgm:pt modelId="{601D6647-214F-4E7F-9273-67560B1E4557}" type="sibTrans" cxnId="{A11BDAF0-E1D2-429E-B29E-B8EBA0874AB9}">
      <dgm:prSet/>
      <dgm:spPr/>
      <dgm:t>
        <a:bodyPr/>
        <a:lstStyle/>
        <a:p>
          <a:endParaRPr lang="en-IN"/>
        </a:p>
      </dgm:t>
    </dgm:pt>
    <dgm:pt modelId="{78B82A98-CECB-4635-93C6-97BB0116E35F}" type="pres">
      <dgm:prSet presAssocID="{8E472428-B365-47CA-A5E3-08DCEA94BE38}" presName="linear" presStyleCnt="0">
        <dgm:presLayoutVars>
          <dgm:animLvl val="lvl"/>
          <dgm:resizeHandles val="exact"/>
        </dgm:presLayoutVars>
      </dgm:prSet>
      <dgm:spPr/>
    </dgm:pt>
    <dgm:pt modelId="{481F0BE5-830A-4F5B-B5FA-8C029D354421}" type="pres">
      <dgm:prSet presAssocID="{C19AB233-6BE4-433A-AB9A-3AB56D6E078C}" presName="parentText" presStyleLbl="node1" presStyleIdx="0" presStyleCnt="1" custLinFactNeighborY="6715">
        <dgm:presLayoutVars>
          <dgm:chMax val="0"/>
          <dgm:bulletEnabled val="1"/>
        </dgm:presLayoutVars>
      </dgm:prSet>
      <dgm:spPr/>
    </dgm:pt>
  </dgm:ptLst>
  <dgm:cxnLst>
    <dgm:cxn modelId="{C6D5E314-3DD5-4A6D-AA38-09CC871B3D14}" type="presOf" srcId="{C19AB233-6BE4-433A-AB9A-3AB56D6E078C}" destId="{481F0BE5-830A-4F5B-B5FA-8C029D354421}" srcOrd="0" destOrd="0" presId="urn:microsoft.com/office/officeart/2005/8/layout/vList2"/>
    <dgm:cxn modelId="{6919765C-1B8E-4989-8BA8-DAA39DEACD9C}" type="presOf" srcId="{8E472428-B365-47CA-A5E3-08DCEA94BE38}" destId="{78B82A98-CECB-4635-93C6-97BB0116E35F}" srcOrd="0" destOrd="0" presId="urn:microsoft.com/office/officeart/2005/8/layout/vList2"/>
    <dgm:cxn modelId="{A11BDAF0-E1D2-429E-B29E-B8EBA0874AB9}" srcId="{8E472428-B365-47CA-A5E3-08DCEA94BE38}" destId="{C19AB233-6BE4-433A-AB9A-3AB56D6E078C}" srcOrd="0" destOrd="0" parTransId="{94B21FF9-F1F4-4815-B09B-EFA120925178}" sibTransId="{601D6647-214F-4E7F-9273-67560B1E4557}"/>
    <dgm:cxn modelId="{27495CEB-B626-44E7-9870-CF2303C03D70}" type="presParOf" srcId="{78B82A98-CECB-4635-93C6-97BB0116E35F}" destId="{481F0BE5-830A-4F5B-B5FA-8C029D3544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C7ACCF-09D4-4D69-9572-2AB438755EC6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8EE1FE4-9E9E-4F41-999E-2183528812E2}">
      <dgm:prSet/>
      <dgm:spPr/>
      <dgm:t>
        <a:bodyPr/>
        <a:lstStyle/>
        <a:p>
          <a:pPr rtl="0"/>
          <a:r>
            <a:rPr lang="en-US" b="0" dirty="0"/>
            <a:t>Amazon Image</a:t>
          </a:r>
          <a:endParaRPr lang="en-IN" b="0" dirty="0"/>
        </a:p>
      </dgm:t>
    </dgm:pt>
    <dgm:pt modelId="{5B16D031-02AD-440F-9596-005A95AC3A83}" type="parTrans" cxnId="{BB63729B-5342-4A24-9A51-1EA155214375}">
      <dgm:prSet/>
      <dgm:spPr/>
      <dgm:t>
        <a:bodyPr/>
        <a:lstStyle/>
        <a:p>
          <a:endParaRPr lang="en-IN"/>
        </a:p>
      </dgm:t>
    </dgm:pt>
    <dgm:pt modelId="{26F3CEB3-1A8E-4E3C-8760-891133949D3E}" type="sibTrans" cxnId="{BB63729B-5342-4A24-9A51-1EA155214375}">
      <dgm:prSet/>
      <dgm:spPr/>
      <dgm:t>
        <a:bodyPr/>
        <a:lstStyle/>
        <a:p>
          <a:endParaRPr lang="en-IN"/>
        </a:p>
      </dgm:t>
    </dgm:pt>
    <dgm:pt modelId="{C660C0B5-3080-4808-9CBA-7D382C41FA21}">
      <dgm:prSet/>
      <dgm:spPr/>
      <dgm:t>
        <a:bodyPr/>
        <a:lstStyle/>
        <a:p>
          <a:pPr rtl="0"/>
          <a:r>
            <a:rPr lang="en-US" b="0" dirty="0"/>
            <a:t>S3-LAB</a:t>
          </a:r>
          <a:endParaRPr lang="en-IN" b="0" dirty="0"/>
        </a:p>
      </dgm:t>
    </dgm:pt>
    <dgm:pt modelId="{0C8C9145-E6B1-439E-A807-E5F622A49F1B}" type="parTrans" cxnId="{06853F0E-DAA9-442C-BDE2-77D843C253BC}">
      <dgm:prSet/>
      <dgm:spPr/>
      <dgm:t>
        <a:bodyPr/>
        <a:lstStyle/>
        <a:p>
          <a:endParaRPr lang="en-US"/>
        </a:p>
      </dgm:t>
    </dgm:pt>
    <dgm:pt modelId="{44B4B524-3A06-473C-AF34-E39646C38D98}" type="sibTrans" cxnId="{06853F0E-DAA9-442C-BDE2-77D843C253BC}">
      <dgm:prSet/>
      <dgm:spPr/>
      <dgm:t>
        <a:bodyPr/>
        <a:lstStyle/>
        <a:p>
          <a:endParaRPr lang="en-US"/>
        </a:p>
      </dgm:t>
    </dgm:pt>
    <dgm:pt modelId="{6AE7149B-2059-481D-B8C8-CEC7DE68CFFC}">
      <dgm:prSet/>
      <dgm:spPr/>
      <dgm:t>
        <a:bodyPr/>
        <a:lstStyle/>
        <a:p>
          <a:pPr rtl="0"/>
          <a:r>
            <a:rPr lang="en-IN" dirty="0"/>
            <a:t>Your Questions</a:t>
          </a:r>
        </a:p>
      </dgm:t>
    </dgm:pt>
    <dgm:pt modelId="{CEEF4D80-DAE7-49AF-A78C-81692E8C8760}" type="parTrans" cxnId="{E626FBF2-5C2F-4788-94A4-8B53302AA489}">
      <dgm:prSet/>
      <dgm:spPr/>
      <dgm:t>
        <a:bodyPr/>
        <a:lstStyle/>
        <a:p>
          <a:endParaRPr lang="en-IN"/>
        </a:p>
      </dgm:t>
    </dgm:pt>
    <dgm:pt modelId="{4949B9FC-77CB-40A8-BB21-7CE73A62AD09}" type="sibTrans" cxnId="{E626FBF2-5C2F-4788-94A4-8B53302AA489}">
      <dgm:prSet/>
      <dgm:spPr/>
      <dgm:t>
        <a:bodyPr/>
        <a:lstStyle/>
        <a:p>
          <a:endParaRPr lang="en-IN"/>
        </a:p>
      </dgm:t>
    </dgm:pt>
    <dgm:pt modelId="{4D70BE08-311D-4D6A-9D81-34121A977D56}">
      <dgm:prSet/>
      <dgm:spPr/>
      <dgm:t>
        <a:bodyPr/>
        <a:lstStyle/>
        <a:p>
          <a:pPr rtl="0"/>
          <a:r>
            <a:rPr lang="en-IN" b="0" dirty="0"/>
            <a:t>Storage</a:t>
          </a:r>
        </a:p>
      </dgm:t>
    </dgm:pt>
    <dgm:pt modelId="{2F63B368-8081-419D-8D1D-B6FFFA60F2F9}" type="parTrans" cxnId="{B4704B86-AC83-43D5-B48B-09AE48861641}">
      <dgm:prSet/>
      <dgm:spPr/>
      <dgm:t>
        <a:bodyPr/>
        <a:lstStyle/>
        <a:p>
          <a:endParaRPr lang="en-IN"/>
        </a:p>
      </dgm:t>
    </dgm:pt>
    <dgm:pt modelId="{75B77919-CB10-4202-93FF-DBE30C8627AF}" type="sibTrans" cxnId="{B4704B86-AC83-43D5-B48B-09AE48861641}">
      <dgm:prSet/>
      <dgm:spPr/>
      <dgm:t>
        <a:bodyPr/>
        <a:lstStyle/>
        <a:p>
          <a:endParaRPr lang="en-IN"/>
        </a:p>
      </dgm:t>
    </dgm:pt>
    <dgm:pt modelId="{7E9704A6-122C-4CB1-8655-FA6A3BE51232}" type="pres">
      <dgm:prSet presAssocID="{81C7ACCF-09D4-4D69-9572-2AB438755EC6}" presName="linear" presStyleCnt="0">
        <dgm:presLayoutVars>
          <dgm:animLvl val="lvl"/>
          <dgm:resizeHandles val="exact"/>
        </dgm:presLayoutVars>
      </dgm:prSet>
      <dgm:spPr/>
    </dgm:pt>
    <dgm:pt modelId="{BF81063F-E6C2-4703-BCB2-BD5EA06A4E0F}" type="pres">
      <dgm:prSet presAssocID="{98EE1FE4-9E9E-4F41-999E-2183528812E2}" presName="parentText" presStyleLbl="node1" presStyleIdx="0" presStyleCnt="4" custLinFactY="100000" custLinFactNeighborX="693" custLinFactNeighborY="126160">
        <dgm:presLayoutVars>
          <dgm:chMax val="0"/>
          <dgm:bulletEnabled val="1"/>
        </dgm:presLayoutVars>
      </dgm:prSet>
      <dgm:spPr/>
    </dgm:pt>
    <dgm:pt modelId="{A7B267EC-CBAA-40C5-8881-C38C804E6D70}" type="pres">
      <dgm:prSet presAssocID="{26F3CEB3-1A8E-4E3C-8760-891133949D3E}" presName="spacer" presStyleCnt="0"/>
      <dgm:spPr/>
    </dgm:pt>
    <dgm:pt modelId="{6FEAE721-6330-4799-906D-6132287DC854}" type="pres">
      <dgm:prSet presAssocID="{4D70BE08-311D-4D6A-9D81-34121A977D56}" presName="parentText" presStyleLbl="node1" presStyleIdx="1" presStyleCnt="4" custLinFactY="-94564" custLinFactNeighborX="2231" custLinFactNeighborY="-100000">
        <dgm:presLayoutVars>
          <dgm:chMax val="0"/>
          <dgm:bulletEnabled val="1"/>
        </dgm:presLayoutVars>
      </dgm:prSet>
      <dgm:spPr/>
    </dgm:pt>
    <dgm:pt modelId="{840750B6-3854-4B4E-B27C-5787D0D0519E}" type="pres">
      <dgm:prSet presAssocID="{75B77919-CB10-4202-93FF-DBE30C8627AF}" presName="spacer" presStyleCnt="0"/>
      <dgm:spPr/>
    </dgm:pt>
    <dgm:pt modelId="{23536BCB-8063-48D5-A6B4-6D9424052B59}" type="pres">
      <dgm:prSet presAssocID="{C660C0B5-3080-4808-9CBA-7D382C41FA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690E160-0F44-435C-926F-621F30FB51BD}" type="pres">
      <dgm:prSet presAssocID="{44B4B524-3A06-473C-AF34-E39646C38D98}" presName="spacer" presStyleCnt="0"/>
      <dgm:spPr/>
    </dgm:pt>
    <dgm:pt modelId="{6DCF2905-3CEC-4264-9F7B-9A27D020AD1D}" type="pres">
      <dgm:prSet presAssocID="{6AE7149B-2059-481D-B8C8-CEC7DE68CFF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D68701-4CF5-4D49-A6D5-D5C2ED7FC6AA}" type="presOf" srcId="{81C7ACCF-09D4-4D69-9572-2AB438755EC6}" destId="{7E9704A6-122C-4CB1-8655-FA6A3BE51232}" srcOrd="0" destOrd="0" presId="urn:microsoft.com/office/officeart/2005/8/layout/vList2"/>
    <dgm:cxn modelId="{06853F0E-DAA9-442C-BDE2-77D843C253BC}" srcId="{81C7ACCF-09D4-4D69-9572-2AB438755EC6}" destId="{C660C0B5-3080-4808-9CBA-7D382C41FA21}" srcOrd="2" destOrd="0" parTransId="{0C8C9145-E6B1-439E-A807-E5F622A49F1B}" sibTransId="{44B4B524-3A06-473C-AF34-E39646C38D98}"/>
    <dgm:cxn modelId="{C38E1129-A68D-4E82-A7AA-3AAC87BC217D}" type="presOf" srcId="{6AE7149B-2059-481D-B8C8-CEC7DE68CFFC}" destId="{6DCF2905-3CEC-4264-9F7B-9A27D020AD1D}" srcOrd="0" destOrd="0" presId="urn:microsoft.com/office/officeart/2005/8/layout/vList2"/>
    <dgm:cxn modelId="{EB84A032-5D1D-453D-A82D-50EFCD0719CF}" type="presOf" srcId="{98EE1FE4-9E9E-4F41-999E-2183528812E2}" destId="{BF81063F-E6C2-4703-BCB2-BD5EA06A4E0F}" srcOrd="0" destOrd="0" presId="urn:microsoft.com/office/officeart/2005/8/layout/vList2"/>
    <dgm:cxn modelId="{946A6F50-55F6-450B-990C-FA2B5876FBF6}" type="presOf" srcId="{4D70BE08-311D-4D6A-9D81-34121A977D56}" destId="{6FEAE721-6330-4799-906D-6132287DC854}" srcOrd="0" destOrd="0" presId="urn:microsoft.com/office/officeart/2005/8/layout/vList2"/>
    <dgm:cxn modelId="{FFC4C07B-2E78-4528-B747-8F2C07BD49FA}" type="presOf" srcId="{C660C0B5-3080-4808-9CBA-7D382C41FA21}" destId="{23536BCB-8063-48D5-A6B4-6D9424052B59}" srcOrd="0" destOrd="0" presId="urn:microsoft.com/office/officeart/2005/8/layout/vList2"/>
    <dgm:cxn modelId="{B4704B86-AC83-43D5-B48B-09AE48861641}" srcId="{81C7ACCF-09D4-4D69-9572-2AB438755EC6}" destId="{4D70BE08-311D-4D6A-9D81-34121A977D56}" srcOrd="1" destOrd="0" parTransId="{2F63B368-8081-419D-8D1D-B6FFFA60F2F9}" sibTransId="{75B77919-CB10-4202-93FF-DBE30C8627AF}"/>
    <dgm:cxn modelId="{BB63729B-5342-4A24-9A51-1EA155214375}" srcId="{81C7ACCF-09D4-4D69-9572-2AB438755EC6}" destId="{98EE1FE4-9E9E-4F41-999E-2183528812E2}" srcOrd="0" destOrd="0" parTransId="{5B16D031-02AD-440F-9596-005A95AC3A83}" sibTransId="{26F3CEB3-1A8E-4E3C-8760-891133949D3E}"/>
    <dgm:cxn modelId="{E626FBF2-5C2F-4788-94A4-8B53302AA489}" srcId="{81C7ACCF-09D4-4D69-9572-2AB438755EC6}" destId="{6AE7149B-2059-481D-B8C8-CEC7DE68CFFC}" srcOrd="3" destOrd="0" parTransId="{CEEF4D80-DAE7-49AF-A78C-81692E8C8760}" sibTransId="{4949B9FC-77CB-40A8-BB21-7CE73A62AD09}"/>
    <dgm:cxn modelId="{4E5629D2-C00F-407D-80BF-D78DF37CEF35}" type="presParOf" srcId="{7E9704A6-122C-4CB1-8655-FA6A3BE51232}" destId="{BF81063F-E6C2-4703-BCB2-BD5EA06A4E0F}" srcOrd="0" destOrd="0" presId="urn:microsoft.com/office/officeart/2005/8/layout/vList2"/>
    <dgm:cxn modelId="{6BDC5FE1-FF3B-45D1-A689-FCE2E23D52AA}" type="presParOf" srcId="{7E9704A6-122C-4CB1-8655-FA6A3BE51232}" destId="{A7B267EC-CBAA-40C5-8881-C38C804E6D70}" srcOrd="1" destOrd="0" presId="urn:microsoft.com/office/officeart/2005/8/layout/vList2"/>
    <dgm:cxn modelId="{308BDBAE-6D8C-48BA-816F-71971F65055F}" type="presParOf" srcId="{7E9704A6-122C-4CB1-8655-FA6A3BE51232}" destId="{6FEAE721-6330-4799-906D-6132287DC854}" srcOrd="2" destOrd="0" presId="urn:microsoft.com/office/officeart/2005/8/layout/vList2"/>
    <dgm:cxn modelId="{5E2A1C16-5D85-497D-B9AD-C78A53E37DD1}" type="presParOf" srcId="{7E9704A6-122C-4CB1-8655-FA6A3BE51232}" destId="{840750B6-3854-4B4E-B27C-5787D0D0519E}" srcOrd="3" destOrd="0" presId="urn:microsoft.com/office/officeart/2005/8/layout/vList2"/>
    <dgm:cxn modelId="{49015EDC-5432-40C0-B27F-86830BDA312A}" type="presParOf" srcId="{7E9704A6-122C-4CB1-8655-FA6A3BE51232}" destId="{23536BCB-8063-48D5-A6B4-6D9424052B59}" srcOrd="4" destOrd="0" presId="urn:microsoft.com/office/officeart/2005/8/layout/vList2"/>
    <dgm:cxn modelId="{2EC99386-16FC-4A5B-BC70-55A395290B67}" type="presParOf" srcId="{7E9704A6-122C-4CB1-8655-FA6A3BE51232}" destId="{6690E160-0F44-435C-926F-621F30FB51BD}" srcOrd="5" destOrd="0" presId="urn:microsoft.com/office/officeart/2005/8/layout/vList2"/>
    <dgm:cxn modelId="{4D2BD55E-D03A-4432-8917-E6B79FD14AA4}" type="presParOf" srcId="{7E9704A6-122C-4CB1-8655-FA6A3BE51232}" destId="{6DCF2905-3CEC-4264-9F7B-9A27D020AD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409C5-FE71-48F6-8577-6AD4BCADB2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E9766D-FFD3-4809-8A95-0E0650D110C8}">
      <dgm:prSet/>
      <dgm:spPr/>
      <dgm:t>
        <a:bodyPr/>
        <a:lstStyle/>
        <a:p>
          <a:pPr algn="ctr" rtl="0"/>
          <a:r>
            <a:rPr lang="en-IN" dirty="0"/>
            <a:t>S3 - LAB</a:t>
          </a:r>
        </a:p>
      </dgm:t>
    </dgm:pt>
    <dgm:pt modelId="{33E5AB54-D0F0-4AAA-9439-4A4A3F601301}" type="parTrans" cxnId="{EC88012F-BB06-4BD1-9108-855200E7FD76}">
      <dgm:prSet/>
      <dgm:spPr/>
      <dgm:t>
        <a:bodyPr/>
        <a:lstStyle/>
        <a:p>
          <a:endParaRPr lang="en-IN"/>
        </a:p>
      </dgm:t>
    </dgm:pt>
    <dgm:pt modelId="{B85B584C-2904-48DB-8DDC-43D4E92D1E9A}" type="sibTrans" cxnId="{EC88012F-BB06-4BD1-9108-855200E7FD76}">
      <dgm:prSet/>
      <dgm:spPr/>
      <dgm:t>
        <a:bodyPr/>
        <a:lstStyle/>
        <a:p>
          <a:endParaRPr lang="en-IN"/>
        </a:p>
      </dgm:t>
    </dgm:pt>
    <dgm:pt modelId="{4273C56E-A1ED-4206-83B7-75FA6A0E598B}" type="pres">
      <dgm:prSet presAssocID="{E73409C5-FE71-48F6-8577-6AD4BCADB2F8}" presName="linear" presStyleCnt="0">
        <dgm:presLayoutVars>
          <dgm:animLvl val="lvl"/>
          <dgm:resizeHandles val="exact"/>
        </dgm:presLayoutVars>
      </dgm:prSet>
      <dgm:spPr/>
    </dgm:pt>
    <dgm:pt modelId="{FBBAF60A-8D9A-4C4B-8377-31000A69F0D7}" type="pres">
      <dgm:prSet presAssocID="{DCE9766D-FFD3-4809-8A95-0E0650D110C8}" presName="parentText" presStyleLbl="node1" presStyleIdx="0" presStyleCnt="1" custLinFactY="59843" custLinFactNeighborX="3232" custLinFactNeighborY="100000">
        <dgm:presLayoutVars>
          <dgm:chMax val="0"/>
          <dgm:bulletEnabled val="1"/>
        </dgm:presLayoutVars>
      </dgm:prSet>
      <dgm:spPr/>
    </dgm:pt>
  </dgm:ptLst>
  <dgm:cxnLst>
    <dgm:cxn modelId="{EC88012F-BB06-4BD1-9108-855200E7FD76}" srcId="{E73409C5-FE71-48F6-8577-6AD4BCADB2F8}" destId="{DCE9766D-FFD3-4809-8A95-0E0650D110C8}" srcOrd="0" destOrd="0" parTransId="{33E5AB54-D0F0-4AAA-9439-4A4A3F601301}" sibTransId="{B85B584C-2904-48DB-8DDC-43D4E92D1E9A}"/>
    <dgm:cxn modelId="{CBBA7BA0-ABAE-4E76-AF32-091F353BEFA2}" type="presOf" srcId="{DCE9766D-FFD3-4809-8A95-0E0650D110C8}" destId="{FBBAF60A-8D9A-4C4B-8377-31000A69F0D7}" srcOrd="0" destOrd="0" presId="urn:microsoft.com/office/officeart/2005/8/layout/vList2"/>
    <dgm:cxn modelId="{175C4ED2-206E-4CB6-8404-95B8953DD4DC}" type="presOf" srcId="{E73409C5-FE71-48F6-8577-6AD4BCADB2F8}" destId="{4273C56E-A1ED-4206-83B7-75FA6A0E598B}" srcOrd="0" destOrd="0" presId="urn:microsoft.com/office/officeart/2005/8/layout/vList2"/>
    <dgm:cxn modelId="{481538F6-9FD5-4B0C-81B2-56F22CC0114F}" type="presParOf" srcId="{4273C56E-A1ED-4206-83B7-75FA6A0E598B}" destId="{FBBAF60A-8D9A-4C4B-8377-31000A69F0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3409C5-FE71-48F6-8577-6AD4BCADB2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E9766D-FFD3-4809-8A95-0E0650D110C8}">
      <dgm:prSet/>
      <dgm:spPr/>
      <dgm:t>
        <a:bodyPr/>
        <a:lstStyle/>
        <a:p>
          <a:pPr algn="ctr" rtl="0"/>
          <a:endParaRPr lang="en-IN" dirty="0"/>
        </a:p>
      </dgm:t>
    </dgm:pt>
    <dgm:pt modelId="{33E5AB54-D0F0-4AAA-9439-4A4A3F601301}" type="parTrans" cxnId="{EC88012F-BB06-4BD1-9108-855200E7FD76}">
      <dgm:prSet/>
      <dgm:spPr/>
      <dgm:t>
        <a:bodyPr/>
        <a:lstStyle/>
        <a:p>
          <a:endParaRPr lang="en-IN"/>
        </a:p>
      </dgm:t>
    </dgm:pt>
    <dgm:pt modelId="{B85B584C-2904-48DB-8DDC-43D4E92D1E9A}" type="sibTrans" cxnId="{EC88012F-BB06-4BD1-9108-855200E7FD76}">
      <dgm:prSet/>
      <dgm:spPr/>
      <dgm:t>
        <a:bodyPr/>
        <a:lstStyle/>
        <a:p>
          <a:endParaRPr lang="en-IN"/>
        </a:p>
      </dgm:t>
    </dgm:pt>
    <dgm:pt modelId="{4273C56E-A1ED-4206-83B7-75FA6A0E598B}" type="pres">
      <dgm:prSet presAssocID="{E73409C5-FE71-48F6-8577-6AD4BCADB2F8}" presName="linear" presStyleCnt="0">
        <dgm:presLayoutVars>
          <dgm:animLvl val="lvl"/>
          <dgm:resizeHandles val="exact"/>
        </dgm:presLayoutVars>
      </dgm:prSet>
      <dgm:spPr/>
    </dgm:pt>
    <dgm:pt modelId="{FBBAF60A-8D9A-4C4B-8377-31000A69F0D7}" type="pres">
      <dgm:prSet presAssocID="{DCE9766D-FFD3-4809-8A95-0E0650D110C8}" presName="parentText" presStyleLbl="node1" presStyleIdx="0" presStyleCnt="1" custLinFactY="59843" custLinFactNeighborX="3232" custLinFactNeighborY="100000">
        <dgm:presLayoutVars>
          <dgm:chMax val="0"/>
          <dgm:bulletEnabled val="1"/>
        </dgm:presLayoutVars>
      </dgm:prSet>
      <dgm:spPr/>
    </dgm:pt>
  </dgm:ptLst>
  <dgm:cxnLst>
    <dgm:cxn modelId="{EC88012F-BB06-4BD1-9108-855200E7FD76}" srcId="{E73409C5-FE71-48F6-8577-6AD4BCADB2F8}" destId="{DCE9766D-FFD3-4809-8A95-0E0650D110C8}" srcOrd="0" destOrd="0" parTransId="{33E5AB54-D0F0-4AAA-9439-4A4A3F601301}" sibTransId="{B85B584C-2904-48DB-8DDC-43D4E92D1E9A}"/>
    <dgm:cxn modelId="{CBBA7BA0-ABAE-4E76-AF32-091F353BEFA2}" type="presOf" srcId="{DCE9766D-FFD3-4809-8A95-0E0650D110C8}" destId="{FBBAF60A-8D9A-4C4B-8377-31000A69F0D7}" srcOrd="0" destOrd="0" presId="urn:microsoft.com/office/officeart/2005/8/layout/vList2"/>
    <dgm:cxn modelId="{175C4ED2-206E-4CB6-8404-95B8953DD4DC}" type="presOf" srcId="{E73409C5-FE71-48F6-8577-6AD4BCADB2F8}" destId="{4273C56E-A1ED-4206-83B7-75FA6A0E598B}" srcOrd="0" destOrd="0" presId="urn:microsoft.com/office/officeart/2005/8/layout/vList2"/>
    <dgm:cxn modelId="{481538F6-9FD5-4B0C-81B2-56F22CC0114F}" type="presParOf" srcId="{4273C56E-A1ED-4206-83B7-75FA6A0E598B}" destId="{FBBAF60A-8D9A-4C4B-8377-31000A69F0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D66A5-C3EA-4076-9AED-17229189D176}">
      <dsp:nvSpPr>
        <dsp:cNvPr id="0" name=""/>
        <dsp:cNvSpPr/>
      </dsp:nvSpPr>
      <dsp:spPr>
        <a:xfrm>
          <a:off x="1217064" y="0"/>
          <a:ext cx="5378788" cy="5493745"/>
        </a:xfrm>
        <a:prstGeom prst="rect">
          <a:avLst/>
        </a:prstGeom>
        <a:solidFill>
          <a:schemeClr val="bg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u="none" kern="1200" dirty="0">
              <a:solidFill>
                <a:srgbClr val="002060"/>
              </a:solidFill>
            </a:rPr>
            <a:t>AWS Storage &amp; DB Services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u="none" kern="1200" dirty="0">
              <a:solidFill>
                <a:srgbClr val="002060"/>
              </a:solidFill>
            </a:rPr>
            <a:t>Present by </a:t>
          </a:r>
          <a:r>
            <a:rPr lang="en-US" sz="2400" b="1" u="none" kern="1200" dirty="0">
              <a:solidFill>
                <a:srgbClr val="002060"/>
              </a:solidFill>
            </a:rPr>
            <a:t>Vishwanath M S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solidFill>
                <a:srgbClr val="002060"/>
              </a:solidFill>
            </a:rPr>
            <a:t>Cloud Architect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300" kern="1200" dirty="0"/>
        </a:p>
      </dsp:txBody>
      <dsp:txXfrm>
        <a:off x="1217064" y="0"/>
        <a:ext cx="5378788" cy="5493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F0BE5-830A-4F5B-B5FA-8C029D354421}">
      <dsp:nvSpPr>
        <dsp:cNvPr id="0" name=""/>
        <dsp:cNvSpPr/>
      </dsp:nvSpPr>
      <dsp:spPr>
        <a:xfrm>
          <a:off x="0" y="19801"/>
          <a:ext cx="8991600" cy="1123199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baseline="0" dirty="0">
              <a:solidFill>
                <a:schemeClr val="bg1"/>
              </a:solidFill>
            </a:rPr>
            <a:t>Agenda</a:t>
          </a:r>
          <a:endParaRPr lang="en-IN" sz="4800" kern="1200" dirty="0">
            <a:solidFill>
              <a:schemeClr val="bg1"/>
            </a:solidFill>
          </a:endParaRPr>
        </a:p>
      </dsp:txBody>
      <dsp:txXfrm>
        <a:off x="54830" y="74631"/>
        <a:ext cx="8881940" cy="1013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1063F-E6C2-4703-BCB2-BD5EA06A4E0F}">
      <dsp:nvSpPr>
        <dsp:cNvPr id="0" name=""/>
        <dsp:cNvSpPr/>
      </dsp:nvSpPr>
      <dsp:spPr>
        <a:xfrm>
          <a:off x="0" y="1071985"/>
          <a:ext cx="7543800" cy="912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Amazon Image</a:t>
          </a:r>
          <a:endParaRPr lang="en-IN" sz="3900" b="0" kern="1200" dirty="0"/>
        </a:p>
      </dsp:txBody>
      <dsp:txXfrm>
        <a:off x="44549" y="1116534"/>
        <a:ext cx="7454702" cy="823502"/>
      </dsp:txXfrm>
    </dsp:sp>
    <dsp:sp modelId="{6FEAE721-6330-4799-906D-6132287DC854}">
      <dsp:nvSpPr>
        <dsp:cNvPr id="0" name=""/>
        <dsp:cNvSpPr/>
      </dsp:nvSpPr>
      <dsp:spPr>
        <a:xfrm>
          <a:off x="0" y="67291"/>
          <a:ext cx="7543800" cy="912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b="0" kern="1200" dirty="0"/>
            <a:t>Storage</a:t>
          </a:r>
        </a:p>
      </dsp:txBody>
      <dsp:txXfrm>
        <a:off x="44549" y="111840"/>
        <a:ext cx="7454702" cy="823502"/>
      </dsp:txXfrm>
    </dsp:sp>
    <dsp:sp modelId="{23536BCB-8063-48D5-A6B4-6D9424052B59}">
      <dsp:nvSpPr>
        <dsp:cNvPr id="0" name=""/>
        <dsp:cNvSpPr/>
      </dsp:nvSpPr>
      <dsp:spPr>
        <a:xfrm>
          <a:off x="0" y="2067522"/>
          <a:ext cx="7543800" cy="912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kern="1200" dirty="0"/>
            <a:t>S3-LAB</a:t>
          </a:r>
          <a:endParaRPr lang="en-IN" sz="3900" b="0" kern="1200" dirty="0"/>
        </a:p>
      </dsp:txBody>
      <dsp:txXfrm>
        <a:off x="44549" y="2112071"/>
        <a:ext cx="7454702" cy="823502"/>
      </dsp:txXfrm>
    </dsp:sp>
    <dsp:sp modelId="{6DCF2905-3CEC-4264-9F7B-9A27D020AD1D}">
      <dsp:nvSpPr>
        <dsp:cNvPr id="0" name=""/>
        <dsp:cNvSpPr/>
      </dsp:nvSpPr>
      <dsp:spPr>
        <a:xfrm>
          <a:off x="0" y="3092442"/>
          <a:ext cx="7543800" cy="912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Your Questions</a:t>
          </a:r>
        </a:p>
      </dsp:txBody>
      <dsp:txXfrm>
        <a:off x="44549" y="3136991"/>
        <a:ext cx="7454702" cy="8235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AF60A-8D9A-4C4B-8377-31000A69F0D7}">
      <dsp:nvSpPr>
        <dsp:cNvPr id="0" name=""/>
        <dsp:cNvSpPr/>
      </dsp:nvSpPr>
      <dsp:spPr>
        <a:xfrm>
          <a:off x="0" y="14399"/>
          <a:ext cx="8991600" cy="1357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ctr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800" kern="1200" dirty="0"/>
            <a:t>S3 - LAB</a:t>
          </a:r>
        </a:p>
      </dsp:txBody>
      <dsp:txXfrm>
        <a:off x="66253" y="80652"/>
        <a:ext cx="8859094" cy="1224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AF60A-8D9A-4C4B-8377-31000A69F0D7}">
      <dsp:nvSpPr>
        <dsp:cNvPr id="0" name=""/>
        <dsp:cNvSpPr/>
      </dsp:nvSpPr>
      <dsp:spPr>
        <a:xfrm>
          <a:off x="0" y="154799"/>
          <a:ext cx="8991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9399" y="214198"/>
        <a:ext cx="8872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F6CD0A1-9943-4094-9080-3EF0B4A9C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442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CD0A1-9943-4094-9080-3EF0B4A9CF3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45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4B22-8FC1-4B23-83C0-CC7D320ECE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96326-6D22-4EB5-9A4A-1D85DA97A9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0D023-1EF2-483E-81C3-13ACA66F66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BD7A1-6227-4CC7-A546-23C11D98C9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C412F-FA18-4E49-B2D5-2DB0DB8651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BFED-3249-4AAD-A1CD-4C717FE416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A5AC-EAD6-4085-9A53-C34F335883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C8A5E-7CFB-4F21-878D-C054AD1A08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A7DEC-92F4-4E9E-8CF9-EDD303ACF5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173F7-20DC-45CD-994D-EAE7161CA7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186A8-ABAD-4480-9236-2FD7A6C9D5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66AE6751-7647-4156-B395-4027BD5807E8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6" r:id="rId2"/>
    <p:sldLayoutId id="2147484092" r:id="rId3"/>
    <p:sldLayoutId id="2147484087" r:id="rId4"/>
    <p:sldLayoutId id="2147484088" r:id="rId5"/>
    <p:sldLayoutId id="2147484089" r:id="rId6"/>
    <p:sldLayoutId id="2147484093" r:id="rId7"/>
    <p:sldLayoutId id="2147484094" r:id="rId8"/>
    <p:sldLayoutId id="2147484095" r:id="rId9"/>
    <p:sldLayoutId id="2147484090" r:id="rId10"/>
    <p:sldLayoutId id="2147484096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1FFA-F69C-487F-9185-C20070D21814}" type="slidenum">
              <a:rPr lang="en-US" altLang="en-US"/>
              <a:pPr/>
              <a:t>1</a:t>
            </a:fld>
            <a:endParaRPr lang="en-US" alt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68774361"/>
              </p:ext>
            </p:extLst>
          </p:nvPr>
        </p:nvGraphicFramePr>
        <p:xfrm>
          <a:off x="627960" y="297455"/>
          <a:ext cx="7830240" cy="5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5147384"/>
              </p:ext>
            </p:extLst>
          </p:nvPr>
        </p:nvGraphicFramePr>
        <p:xfrm>
          <a:off x="76200" y="76200"/>
          <a:ext cx="8991600" cy="114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759451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9E86-0905-4746-B4AE-AEA3B4D7D163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AWS Storage Services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8" y="1861012"/>
            <a:ext cx="8243281" cy="4387388"/>
          </a:xfrm>
        </p:spPr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S3 – Simple Storage Service </a:t>
            </a:r>
            <a:r>
              <a:rPr lang="en-US" sz="2800" b="1" dirty="0">
                <a:sym typeface="Wingdings" panose="05000000000000000000" pitchFamily="2" charset="2"/>
              </a:rPr>
              <a:t> its an Object Storage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ym typeface="Wingdings" panose="05000000000000000000" pitchFamily="2" charset="2"/>
              </a:rPr>
              <a:t>S3 Glacier  </a:t>
            </a:r>
            <a:r>
              <a:rPr lang="en-US" sz="2800" dirty="0">
                <a:sym typeface="Wingdings" panose="05000000000000000000" pitchFamily="2" charset="2"/>
              </a:rPr>
              <a:t>Arching and Long-term backup.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ym typeface="Wingdings" panose="05000000000000000000" pitchFamily="2" charset="2"/>
              </a:rPr>
              <a:t>Storage Gateway  </a:t>
            </a:r>
            <a:r>
              <a:rPr lang="en-US" sz="2800" dirty="0">
                <a:sym typeface="Wingdings" panose="05000000000000000000" pitchFamily="2" charset="2"/>
              </a:rPr>
              <a:t>Hybrid Cloud Storage with Local Caching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File Gateway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Volume Gateway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Tape Gateway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EBS </a:t>
            </a:r>
            <a:r>
              <a:rPr lang="en-US" sz="2800" b="1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Elastic block Storage – Works as Virtual disk for the EC2 instances, Options 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SSD, Throughput HDD, Cold HDD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ym typeface="Wingdings" panose="05000000000000000000" pitchFamily="2" charset="2"/>
              </a:rPr>
              <a:t> </a:t>
            </a:r>
            <a:r>
              <a:rPr lang="en-US" sz="2800" b="1" dirty="0"/>
              <a:t>EFS </a:t>
            </a:r>
            <a:r>
              <a:rPr lang="en-US" sz="2800" b="1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ym typeface="Wingdings" panose="05000000000000000000" pitchFamily="2" charset="2"/>
              </a:rPr>
              <a:t> Elastic File Storage – Works as centralized file storage, that allows multiple EC2 instance to share the data. It can be mounted on multiple EC2 instances at the same time.</a:t>
            </a:r>
            <a:r>
              <a:rPr lang="en-US" sz="2800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053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AWS Storage Services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8" y="1861012"/>
            <a:ext cx="8243281" cy="438738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/>
              <a:t>Snowball </a:t>
            </a:r>
            <a:r>
              <a:rPr lang="en-US" sz="2800" b="1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ym typeface="Wingdings" panose="05000000000000000000" pitchFamily="2" charset="2"/>
              </a:rPr>
              <a:t>Its an offline migration Technic. Physically migrate the data 80TB at a time with the storage box.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Snowball Edge </a:t>
            </a:r>
            <a:r>
              <a:rPr lang="en-US" sz="2400" dirty="0">
                <a:sym typeface="Wingdings" panose="05000000000000000000" pitchFamily="2" charset="2"/>
              </a:rPr>
              <a:t> Better version of Snowball and bigger data migration.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b="1" dirty="0" err="1">
                <a:sym typeface="Wingdings" panose="05000000000000000000" pitchFamily="2" charset="2"/>
              </a:rPr>
              <a:t>SnowMobile</a:t>
            </a:r>
            <a:r>
              <a:rPr lang="en-US" sz="2400" b="1" dirty="0">
                <a:sym typeface="Wingdings" panose="05000000000000000000" pitchFamily="2" charset="2"/>
              </a:rPr>
              <a:t> </a:t>
            </a:r>
            <a:r>
              <a:rPr lang="en-US" sz="2400" dirty="0">
                <a:sym typeface="Wingdings" panose="05000000000000000000" pitchFamily="2" charset="2"/>
              </a:rPr>
              <a:t> Snipping container,                                    pulled by a semi-trailer truck – 100 PB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1026" name="Picture 2" descr="AWS Snowball project - backup services and costs">
            <a:extLst>
              <a:ext uri="{FF2B5EF4-FFF2-40B4-BE49-F238E27FC236}">
                <a16:creationId xmlns:a16="http://schemas.microsoft.com/office/drawing/2014/main" id="{66CFCEE5-B18C-4E52-9F15-2C2D19C51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6568" y="3429000"/>
            <a:ext cx="19431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19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AWS Image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8" y="1861012"/>
            <a:ext cx="8243281" cy="4387388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/>
              <a:t>AMI is where we can create our custom image either from a VM or from an EBS Volume.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6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181890325"/>
              </p:ext>
            </p:extLst>
          </p:nvPr>
        </p:nvGraphicFramePr>
        <p:xfrm>
          <a:off x="76200" y="76201"/>
          <a:ext cx="899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06F9-73BA-414A-9D12-2F4B8A1B6F1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A1E2D-E9F8-4D11-B24A-C40C26AAF71D}"/>
              </a:ext>
            </a:extLst>
          </p:cNvPr>
          <p:cNvSpPr txBox="1"/>
          <p:nvPr/>
        </p:nvSpPr>
        <p:spPr>
          <a:xfrm>
            <a:off x="685800" y="1752600"/>
            <a:ext cx="8036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338" indent="-257175">
              <a:buFont typeface="Arial" panose="020B0604020202020204" pitchFamily="34" charset="0"/>
              <a:buChar char="•"/>
            </a:pPr>
            <a:r>
              <a:rPr lang="en-IN" sz="2400" b="1" dirty="0"/>
              <a:t>Create S3 bucket</a:t>
            </a:r>
          </a:p>
          <a:p>
            <a:pPr marL="414338" indent="-257175">
              <a:buFont typeface="Arial" panose="020B0604020202020204" pitchFamily="34" charset="0"/>
              <a:buChar char="•"/>
            </a:pPr>
            <a:r>
              <a:rPr lang="en-IN" sz="2400" b="1" dirty="0"/>
              <a:t>Upload a file</a:t>
            </a:r>
          </a:p>
          <a:p>
            <a:pPr marL="414338" indent="-257175">
              <a:buFont typeface="Arial" panose="020B0604020202020204" pitchFamily="34" charset="0"/>
              <a:buChar char="•"/>
            </a:pPr>
            <a:r>
              <a:rPr lang="en-IN" sz="2400" b="1" dirty="0"/>
              <a:t>Make it public for accessible</a:t>
            </a:r>
          </a:p>
          <a:p>
            <a:pPr marL="414338" indent="-257175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871538" lvl="1" indent="-257175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92470D-9D01-4FE5-942F-6099F1F2D9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971799"/>
            <a:ext cx="8036330" cy="33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22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1745507"/>
              </p:ext>
            </p:extLst>
          </p:nvPr>
        </p:nvGraphicFramePr>
        <p:xfrm>
          <a:off x="76200" y="76201"/>
          <a:ext cx="899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06F9-73BA-414A-9D12-2F4B8A1B6F1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B543A-0CEB-4839-9C56-05EDFAB8A032}"/>
              </a:ext>
            </a:extLst>
          </p:cNvPr>
          <p:cNvSpPr/>
          <p:nvPr/>
        </p:nvSpPr>
        <p:spPr>
          <a:xfrm>
            <a:off x="838200" y="2209800"/>
            <a:ext cx="5791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6600" dirty="0"/>
              <a:t>Questions?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5F6F004-C69C-449F-B4FA-9A312681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Yes-M Systems LLC, AWS Cloud Practitioner, http://myyesm.com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909E-5BBB-4B2E-82EF-5B7E026E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F155A-84DC-4298-BF52-A76C008E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A5E-7CFB-4F21-878D-C054AD1A0898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C619A-F90E-4E53-BF93-E31C0451BE90}"/>
              </a:ext>
            </a:extLst>
          </p:cNvPr>
          <p:cNvSpPr txBox="1"/>
          <p:nvPr/>
        </p:nvSpPr>
        <p:spPr>
          <a:xfrm>
            <a:off x="698269" y="2041814"/>
            <a:ext cx="80363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service stores objects, provides real-time access to those objects, and offers versioning and lifecycle capabilities?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A. Amazon Glacier</a:t>
            </a:r>
          </a:p>
          <a:p>
            <a:r>
              <a:rPr lang="en-US" dirty="0"/>
              <a:t>B. AWS Storage Gateway</a:t>
            </a:r>
          </a:p>
          <a:p>
            <a:r>
              <a:rPr lang="en-US" dirty="0"/>
              <a:t>C. Amazon S3</a:t>
            </a:r>
          </a:p>
          <a:p>
            <a:r>
              <a:rPr lang="en-US" dirty="0"/>
              <a:t>D. Amazon EBS</a:t>
            </a:r>
          </a:p>
        </p:txBody>
      </p:sp>
    </p:spTree>
    <p:extLst>
      <p:ext uri="{BB962C8B-B14F-4D97-AF65-F5344CB8AC3E}">
        <p14:creationId xmlns:p14="http://schemas.microsoft.com/office/powerpoint/2010/main" val="42334432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1952</TotalTime>
  <Words>265</Words>
  <Application>Microsoft Office PowerPoint</Application>
  <PresentationFormat>On-screen Show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Garamond</vt:lpstr>
      <vt:lpstr>Verdana</vt:lpstr>
      <vt:lpstr>Wingdings</vt:lpstr>
      <vt:lpstr>Retrospect</vt:lpstr>
      <vt:lpstr>PowerPoint Presentation</vt:lpstr>
      <vt:lpstr>PowerPoint Presentation</vt:lpstr>
      <vt:lpstr>AWS Storage Services </vt:lpstr>
      <vt:lpstr>AWS Storage Services </vt:lpstr>
      <vt:lpstr>AWS Image </vt:lpstr>
      <vt:lpstr>PowerPoint Presentation</vt:lpstr>
      <vt:lpstr>PowerPoint Presentation</vt:lpstr>
      <vt:lpstr>Sample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CTFL</dc:title>
  <dc:creator>NIKHIL</dc:creator>
  <cp:lastModifiedBy>Vishwa M S</cp:lastModifiedBy>
  <cp:revision>103</cp:revision>
  <dcterms:created xsi:type="dcterms:W3CDTF">2010-03-22T18:52:47Z</dcterms:created>
  <dcterms:modified xsi:type="dcterms:W3CDTF">2025-03-16T12:37:22Z</dcterms:modified>
</cp:coreProperties>
</file>