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312" r:id="rId4"/>
    <p:sldId id="329" r:id="rId5"/>
    <p:sldId id="295" r:id="rId6"/>
    <p:sldId id="319" r:id="rId7"/>
    <p:sldId id="320" r:id="rId8"/>
    <p:sldId id="321" r:id="rId9"/>
    <p:sldId id="322" r:id="rId10"/>
    <p:sldId id="323" r:id="rId11"/>
    <p:sldId id="324" r:id="rId12"/>
    <p:sldId id="327" r:id="rId13"/>
    <p:sldId id="326" r:id="rId14"/>
    <p:sldId id="325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312"/>
            <p14:sldId id="329"/>
            <p14:sldId id="295"/>
            <p14:sldId id="319"/>
            <p14:sldId id="320"/>
            <p14:sldId id="321"/>
            <p14:sldId id="322"/>
            <p14:sldId id="323"/>
            <p14:sldId id="324"/>
            <p14:sldId id="327"/>
            <p14:sldId id="326"/>
            <p14:sldId id="325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CC55D-172D-4FB2-9B1E-671817A5E772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24E0FBAA-25BC-41CF-A564-2238127753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v17.09/engine/userguide/networking/work-with-networks/#basic-container-networking-example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Docker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F389-8750-4AFF-AED9-6097117D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with network Commands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0816363E-226A-458B-9917-76541EA38719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create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disconnect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$ docker network inspect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4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4D5-C0F3-47DB-9475-466727B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 and disconnect</a:t>
            </a:r>
            <a:endParaRPr lang="en-GB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F04578F4-9A98-4B3D-AF73-8B1BFD4A29FD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docker network connect --</a:t>
            </a:r>
            <a:r>
              <a:rPr lang="en-GB" sz="3200" dirty="0" err="1">
                <a:solidFill>
                  <a:schemeClr val="tx1"/>
                </a:solidFill>
              </a:rPr>
              <a:t>ip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>
                <a:solidFill>
                  <a:srgbClr val="00B050"/>
                </a:solidFill>
              </a:rPr>
              <a:t>&lt;host </a:t>
            </a:r>
            <a:r>
              <a:rPr lang="en-GB" sz="3200" dirty="0" err="1">
                <a:solidFill>
                  <a:srgbClr val="00B050"/>
                </a:solidFill>
              </a:rPr>
              <a:t>ip</a:t>
            </a:r>
            <a:r>
              <a:rPr lang="en-GB" sz="3200" dirty="0">
                <a:solidFill>
                  <a:srgbClr val="00B050"/>
                </a:solidFill>
              </a:rPr>
              <a:t> to be reserved&gt;  &lt;&lt;n/w name&gt;&gt; &lt;&lt;</a:t>
            </a:r>
            <a:r>
              <a:rPr lang="en-GB" sz="3200" dirty="0" err="1">
                <a:solidFill>
                  <a:srgbClr val="00B050"/>
                </a:solidFill>
              </a:rPr>
              <a:t>containername</a:t>
            </a:r>
            <a:r>
              <a:rPr lang="en-GB" sz="3200" dirty="0">
                <a:solidFill>
                  <a:srgbClr val="00B050"/>
                </a:solidFill>
              </a:rPr>
              <a:t>&gt;&gt;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docker network disconnect </a:t>
            </a:r>
            <a:r>
              <a:rPr lang="en-GB" sz="3200" dirty="0">
                <a:solidFill>
                  <a:srgbClr val="00B050"/>
                </a:solidFill>
              </a:rPr>
              <a:t>&lt;&lt;n/w name&gt;&gt; &lt;&lt;</a:t>
            </a:r>
            <a:r>
              <a:rPr lang="en-GB" sz="3200" dirty="0" err="1">
                <a:solidFill>
                  <a:srgbClr val="00B050"/>
                </a:solidFill>
              </a:rPr>
              <a:t>containername</a:t>
            </a:r>
            <a:r>
              <a:rPr lang="en-GB" sz="3200" dirty="0">
                <a:solidFill>
                  <a:srgbClr val="00B050"/>
                </a:solidFill>
              </a:rPr>
              <a:t>&gt;&gt;</a:t>
            </a: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0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E55-2246-4391-8246-10B986E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Container Network Diagram…</a:t>
            </a:r>
            <a:endParaRPr lang="en-GB" b="1" dirty="0"/>
          </a:p>
        </p:txBody>
      </p:sp>
      <p:pic>
        <p:nvPicPr>
          <p:cNvPr id="4098" name="Picture 2" descr="Illustration of containers and their networks">
            <a:extLst>
              <a:ext uri="{FF2B5EF4-FFF2-40B4-BE49-F238E27FC236}">
                <a16:creationId xmlns:a16="http://schemas.microsoft.com/office/drawing/2014/main" id="{0354DADE-77E0-47EF-A8AB-7686CBC5F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8" y="1375126"/>
            <a:ext cx="6972198" cy="4589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8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E8C-C41D-4E14-872F-7F056ADE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reads 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91A3-F29D-4656-8DB1-1C74A931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Networking examples</a:t>
            </a:r>
            <a:endParaRPr lang="en-GB" b="1" dirty="0">
              <a:hlinkClick r:id="rId2"/>
            </a:endParaRPr>
          </a:p>
          <a:p>
            <a:r>
              <a:rPr lang="en-GB" dirty="0">
                <a:hlinkClick r:id="rId2"/>
              </a:rPr>
              <a:t>https://docs.docker.com/v17.09/engine/userguide/networking/work-with-networks/#basic-container-networking-example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618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Default Networking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A0569-F04E-41FA-A6DA-1280FB68E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58" y="1620434"/>
            <a:ext cx="8900096" cy="44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82DAA-1127-4D6F-BEC9-073AB924A284}"/>
              </a:ext>
            </a:extLst>
          </p:cNvPr>
          <p:cNvSpPr/>
          <p:nvPr/>
        </p:nvSpPr>
        <p:spPr>
          <a:xfrm>
            <a:off x="649357" y="754743"/>
            <a:ext cx="7248940" cy="54428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00EA1-39F5-4EC4-94E8-37BFEB0CEC6B}"/>
              </a:ext>
            </a:extLst>
          </p:cNvPr>
          <p:cNvSpPr txBox="1"/>
          <p:nvPr/>
        </p:nvSpPr>
        <p:spPr>
          <a:xfrm>
            <a:off x="2868746" y="713165"/>
            <a:ext cx="4142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Virtual Machine – Linux Centos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967F67-14C5-4D8A-8C7C-BA1D8C2634EA}"/>
              </a:ext>
            </a:extLst>
          </p:cNvPr>
          <p:cNvSpPr/>
          <p:nvPr/>
        </p:nvSpPr>
        <p:spPr>
          <a:xfrm>
            <a:off x="7051823" y="2886449"/>
            <a:ext cx="837510" cy="117944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Eth0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2E8871-4F3D-4CE4-9410-1F58978B4F8C}"/>
              </a:ext>
            </a:extLst>
          </p:cNvPr>
          <p:cNvSpPr/>
          <p:nvPr/>
        </p:nvSpPr>
        <p:spPr>
          <a:xfrm>
            <a:off x="1064178" y="1630868"/>
            <a:ext cx="1974574" cy="14444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FAFFC-27B1-42C0-8963-A73AC3C8B803}"/>
              </a:ext>
            </a:extLst>
          </p:cNvPr>
          <p:cNvSpPr/>
          <p:nvPr/>
        </p:nvSpPr>
        <p:spPr>
          <a:xfrm>
            <a:off x="2694195" y="2092533"/>
            <a:ext cx="728869" cy="598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V-eth0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383E-8CC7-4D8B-BF67-09B41A83C0B0}"/>
              </a:ext>
            </a:extLst>
          </p:cNvPr>
          <p:cNvSpPr txBox="1"/>
          <p:nvPr/>
        </p:nvSpPr>
        <p:spPr>
          <a:xfrm>
            <a:off x="1159411" y="1708220"/>
            <a:ext cx="16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HTTP – 80</a:t>
            </a:r>
          </a:p>
          <a:p>
            <a:r>
              <a:rPr lang="en-IN" sz="2400" b="1" dirty="0"/>
              <a:t>172.17.0.2</a:t>
            </a:r>
          </a:p>
          <a:p>
            <a:r>
              <a:rPr lang="en-IN" sz="2400" b="1" dirty="0"/>
              <a:t>Container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381A1D-CE78-4CF8-BBD2-FDAE53FFCCE5}"/>
              </a:ext>
            </a:extLst>
          </p:cNvPr>
          <p:cNvSpPr/>
          <p:nvPr/>
        </p:nvSpPr>
        <p:spPr>
          <a:xfrm>
            <a:off x="4685335" y="1401474"/>
            <a:ext cx="728869" cy="45694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docker0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C6192A-45C0-457A-9834-F07C2718DE3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23064" y="2391788"/>
            <a:ext cx="12622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C84D0F-B3C4-4BD6-8BAD-2E003E21BD5C}"/>
              </a:ext>
            </a:extLst>
          </p:cNvPr>
          <p:cNvSpPr/>
          <p:nvPr/>
        </p:nvSpPr>
        <p:spPr>
          <a:xfrm>
            <a:off x="1064178" y="3667128"/>
            <a:ext cx="1974574" cy="144448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340EC-66C7-4B68-B7DB-D895DAD0CAFF}"/>
              </a:ext>
            </a:extLst>
          </p:cNvPr>
          <p:cNvSpPr/>
          <p:nvPr/>
        </p:nvSpPr>
        <p:spPr>
          <a:xfrm>
            <a:off x="2694195" y="4128793"/>
            <a:ext cx="728869" cy="59850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V-eth0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34A5C-F487-4770-A00A-87FE799AC88C}"/>
              </a:ext>
            </a:extLst>
          </p:cNvPr>
          <p:cNvSpPr txBox="1"/>
          <p:nvPr/>
        </p:nvSpPr>
        <p:spPr>
          <a:xfrm>
            <a:off x="1159411" y="3744480"/>
            <a:ext cx="1661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HTTP – 80</a:t>
            </a:r>
          </a:p>
          <a:p>
            <a:r>
              <a:rPr lang="en-IN" sz="2400" b="1" dirty="0"/>
              <a:t>172.17.0.3</a:t>
            </a:r>
          </a:p>
          <a:p>
            <a:r>
              <a:rPr lang="en-IN" sz="2400" b="1" dirty="0"/>
              <a:t>Container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B32D73-BD53-4F9B-AED1-91BB9BD48D4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23064" y="4428048"/>
            <a:ext cx="12622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1D4F77-437F-4C06-9F87-CB16F93639BB}"/>
              </a:ext>
            </a:extLst>
          </p:cNvPr>
          <p:cNvSpPr txBox="1"/>
          <p:nvPr/>
        </p:nvSpPr>
        <p:spPr>
          <a:xfrm rot="16200000">
            <a:off x="4330377" y="2360323"/>
            <a:ext cx="151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172.17.0.1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0F93C0-DD47-449B-AE3A-EC2183ABDFA3}"/>
              </a:ext>
            </a:extLst>
          </p:cNvPr>
          <p:cNvSpPr txBox="1"/>
          <p:nvPr/>
        </p:nvSpPr>
        <p:spPr>
          <a:xfrm>
            <a:off x="7898297" y="3422651"/>
            <a:ext cx="286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8001 – container2:80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90644-351E-44A9-80FD-E6952DA16012}"/>
              </a:ext>
            </a:extLst>
          </p:cNvPr>
          <p:cNvSpPr/>
          <p:nvPr/>
        </p:nvSpPr>
        <p:spPr>
          <a:xfrm>
            <a:off x="10071652" y="5300869"/>
            <a:ext cx="1470991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Laptop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954BE-98CE-44D6-B940-74BE80F193E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405239" y="3476171"/>
            <a:ext cx="164658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34E420-879F-4671-8B62-FE03CFE198E5}"/>
              </a:ext>
            </a:extLst>
          </p:cNvPr>
          <p:cNvSpPr txBox="1"/>
          <p:nvPr/>
        </p:nvSpPr>
        <p:spPr>
          <a:xfrm>
            <a:off x="7898297" y="1271933"/>
            <a:ext cx="3644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Network Interface on VM</a:t>
            </a:r>
          </a:p>
          <a:p>
            <a:r>
              <a:rPr lang="en-IN" sz="2400" b="1" dirty="0"/>
              <a:t>192.168.118.148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033310-39AC-4440-A66E-D37A9DB77E57}"/>
              </a:ext>
            </a:extLst>
          </p:cNvPr>
          <p:cNvSpPr txBox="1"/>
          <p:nvPr/>
        </p:nvSpPr>
        <p:spPr>
          <a:xfrm>
            <a:off x="7898297" y="3049305"/>
            <a:ext cx="286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8000 – container1:80</a:t>
            </a:r>
          </a:p>
        </p:txBody>
      </p:sp>
    </p:spTree>
    <p:extLst>
      <p:ext uri="{BB962C8B-B14F-4D97-AF65-F5344CB8AC3E}">
        <p14:creationId xmlns:p14="http://schemas.microsoft.com/office/powerpoint/2010/main" val="185079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5" grpId="0" animBg="1"/>
      <p:bldP spid="16" grpId="0" animBg="1"/>
      <p:bldP spid="17" grpId="0"/>
      <p:bldP spid="2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Basic Commands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5583664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$ docker network ls</a:t>
            </a: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</a:t>
            </a:r>
            <a:r>
              <a:rPr lang="en-GB" sz="3600" i="1" u="sng" dirty="0">
                <a:solidFill>
                  <a:schemeClr val="tx1"/>
                </a:solidFill>
              </a:rPr>
              <a:t>bridge</a:t>
            </a:r>
            <a:r>
              <a:rPr lang="en-GB" sz="3600" dirty="0">
                <a:solidFill>
                  <a:schemeClr val="tx1"/>
                </a:solidFill>
              </a:rPr>
              <a:t> network represents the </a:t>
            </a:r>
            <a:r>
              <a:rPr lang="en-GB" sz="3600" i="1" u="sng" dirty="0">
                <a:solidFill>
                  <a:schemeClr val="tx1"/>
                </a:solidFill>
              </a:rPr>
              <a:t>docker0</a:t>
            </a:r>
            <a:r>
              <a:rPr lang="en-GB" sz="3600" dirty="0">
                <a:solidFill>
                  <a:schemeClr val="tx1"/>
                </a:solidFill>
              </a:rPr>
              <a:t> network present in all Docker installations.</a:t>
            </a: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E16949-B090-429B-A032-7C863DF55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58" y="1948802"/>
            <a:ext cx="6208889" cy="169017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NETWORK ID 		NAME 		DRIVER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7fca4eb8c647 		bridge 		bridge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9f904ee27bf5 		none 		null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cf03ee007fb4 		host 		host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1B156-18C0-446F-8F87-F0D3BB037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06" y="3913220"/>
            <a:ext cx="6920794" cy="23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2CDD-1D8F-497F-897E-03212B9C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$ docker network inspect bridge</a:t>
            </a:r>
            <a:endParaRPr lang="en-GB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DE7D19-CEE5-4DA3-B15E-03843AE91317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6848020" cy="181553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0292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43E2D-3656-41CA-BCB5-78C97FC2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" y="1138620"/>
            <a:ext cx="7247160" cy="571938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B51B7F-EEAF-498E-824F-FF072F5F8E50}"/>
              </a:ext>
            </a:extLst>
          </p:cNvPr>
          <p:cNvSpPr/>
          <p:nvPr/>
        </p:nvSpPr>
        <p:spPr>
          <a:xfrm>
            <a:off x="2415823" y="3968290"/>
            <a:ext cx="2393244" cy="663999"/>
          </a:xfrm>
          <a:prstGeom prst="round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2F445C-66D1-449D-9F39-946834CDA88C}"/>
              </a:ext>
            </a:extLst>
          </p:cNvPr>
          <p:cNvSpPr/>
          <p:nvPr/>
        </p:nvSpPr>
        <p:spPr>
          <a:xfrm>
            <a:off x="1219200" y="5055381"/>
            <a:ext cx="4143021" cy="17066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C239-3176-4087-8BC4-CD347EEA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 Disable the default Bridge port Network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E47F20F5-D733-4496-A269-EEB88DF073F8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Add the below in the “</a:t>
            </a:r>
            <a:r>
              <a:rPr lang="en-GB" sz="2800" dirty="0" err="1">
                <a:solidFill>
                  <a:schemeClr val="tx1"/>
                </a:solidFill>
              </a:rPr>
              <a:t>daemon.json</a:t>
            </a:r>
            <a:r>
              <a:rPr lang="en-GB" sz="2800" dirty="0">
                <a:solidFill>
                  <a:schemeClr val="tx1"/>
                </a:solidFill>
              </a:rPr>
              <a:t>” file to disable the use of Default Bridge port Network on the LINUX HOST.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600" b="1" i="1" dirty="0">
                <a:solidFill>
                  <a:schemeClr val="tx1"/>
                </a:solidFill>
              </a:rPr>
              <a:t>“bridge”: “none”,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600" b="1" i="1" dirty="0">
                <a:solidFill>
                  <a:schemeClr val="tx1"/>
                </a:solidFill>
              </a:rPr>
              <a:t>“iptables”: “false”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chemeClr val="tx1"/>
                </a:solidFill>
              </a:rPr>
              <a:t>Note: -- Don’t forget to restart the docker service for the changes to be effected.</a:t>
            </a:r>
          </a:p>
        </p:txBody>
      </p:sp>
    </p:spTree>
    <p:extLst>
      <p:ext uri="{BB962C8B-B14F-4D97-AF65-F5344CB8AC3E}">
        <p14:creationId xmlns:p14="http://schemas.microsoft.com/office/powerpoint/2010/main" val="27052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E28-A71A-4DBC-A4D6-9915887B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User-defined networks (UDN)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B9073EFF-ECEC-48FD-AA7C-5297A7EB59CA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User Defined networks are best suited in most cases,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This gives better control over the network for controlling the communication between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Docker provides default </a:t>
            </a:r>
            <a:r>
              <a:rPr lang="en-GB" sz="2800" u="sng" dirty="0">
                <a:solidFill>
                  <a:schemeClr val="tx1"/>
                </a:solidFill>
              </a:rPr>
              <a:t>network drivers </a:t>
            </a:r>
            <a:r>
              <a:rPr lang="en-GB" sz="2800" dirty="0">
                <a:solidFill>
                  <a:schemeClr val="tx1"/>
                </a:solidFill>
              </a:rPr>
              <a:t> for creating the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There is NO limit to create the number of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Containers can be connected and disconnected to networks on the fly.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</a:rPr>
              <a:t>Note</a:t>
            </a:r>
            <a:r>
              <a:rPr lang="en-GB" sz="2800" dirty="0">
                <a:solidFill>
                  <a:schemeClr val="tx1"/>
                </a:solidFill>
              </a:rPr>
              <a:t>: -- Since the Communication of Containers within the UDN is by default, using </a:t>
            </a:r>
            <a:r>
              <a:rPr lang="en-GB" sz="2800" b="1" dirty="0">
                <a:solidFill>
                  <a:schemeClr val="tx1"/>
                </a:solidFill>
              </a:rPr>
              <a:t>“linking”</a:t>
            </a:r>
            <a:r>
              <a:rPr lang="en-GB" sz="2800" dirty="0">
                <a:solidFill>
                  <a:schemeClr val="tx1"/>
                </a:solidFill>
              </a:rPr>
              <a:t> is not supported.   </a:t>
            </a:r>
          </a:p>
        </p:txBody>
      </p:sp>
    </p:spTree>
    <p:extLst>
      <p:ext uri="{BB962C8B-B14F-4D97-AF65-F5344CB8AC3E}">
        <p14:creationId xmlns:p14="http://schemas.microsoft.com/office/powerpoint/2010/main" val="334862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198F-9AE3-495F-B1C5-4F2E03EB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User-Defined Network (UDN)</a:t>
            </a:r>
            <a:endParaRPr lang="en-GB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9AFC4431-8A0D-4229-A321-EB9DCE434C87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462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Bridge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Overlay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MACVLAN Network</a:t>
            </a:r>
          </a:p>
        </p:txBody>
      </p:sp>
    </p:spTree>
    <p:extLst>
      <p:ext uri="{BB962C8B-B14F-4D97-AF65-F5344CB8AC3E}">
        <p14:creationId xmlns:p14="http://schemas.microsoft.com/office/powerpoint/2010/main" val="24211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AF16-26B5-4CA6-8D2A-02317E90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Bridge Networks - UDN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1B644-8A80-400A-8752-3FB7EDFA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5"/>
            <a:ext cx="10058400" cy="4976571"/>
          </a:xfrm>
        </p:spPr>
        <p:txBody>
          <a:bodyPr>
            <a:normAutofit/>
          </a:bodyPr>
          <a:lstStyle/>
          <a:p>
            <a:r>
              <a:rPr lang="en-GB" sz="2400" dirty="0"/>
              <a:t>To create a new Bridge network</a:t>
            </a:r>
          </a:p>
          <a:p>
            <a:r>
              <a:rPr lang="en-GB" sz="2400" b="1" dirty="0"/>
              <a:t>$ docker network create --driver bridge </a:t>
            </a:r>
            <a:r>
              <a:rPr lang="en-GB" sz="2400" b="1" dirty="0">
                <a:solidFill>
                  <a:srgbClr val="00B050"/>
                </a:solidFill>
              </a:rPr>
              <a:t>&lt;&lt;N/W Name&gt;&gt;</a:t>
            </a:r>
          </a:p>
          <a:p>
            <a:endParaRPr lang="en-GB" sz="2400" dirty="0"/>
          </a:p>
          <a:p>
            <a:r>
              <a:rPr lang="en-GB" sz="2400" dirty="0"/>
              <a:t>To Check the network</a:t>
            </a:r>
          </a:p>
          <a:p>
            <a:r>
              <a:rPr lang="en-GB" sz="2400" b="1" dirty="0"/>
              <a:t>$ docker network inspect </a:t>
            </a:r>
            <a:r>
              <a:rPr lang="en-GB" sz="2400" b="1" dirty="0">
                <a:solidFill>
                  <a:srgbClr val="00B050"/>
                </a:solidFill>
              </a:rPr>
              <a:t>&lt;&lt;N/W Name&gt;&gt;</a:t>
            </a:r>
          </a:p>
          <a:p>
            <a:endParaRPr lang="en-GB" sz="2400" b="1" dirty="0"/>
          </a:p>
          <a:p>
            <a:r>
              <a:rPr lang="en-GB" sz="2400" dirty="0"/>
              <a:t>To launch the container with the new bridge network </a:t>
            </a:r>
          </a:p>
          <a:p>
            <a:r>
              <a:rPr lang="en-GB" sz="2400" b="1" dirty="0"/>
              <a:t>$ docker run --network=</a:t>
            </a:r>
            <a:r>
              <a:rPr lang="en-GB" sz="2400" b="1" dirty="0">
                <a:solidFill>
                  <a:srgbClr val="00B050"/>
                </a:solidFill>
              </a:rPr>
              <a:t>&lt;&lt;N/w Name&gt;&gt; </a:t>
            </a:r>
            <a:r>
              <a:rPr lang="en-GB" sz="2400" b="1" dirty="0"/>
              <a:t>-</a:t>
            </a:r>
            <a:r>
              <a:rPr lang="en-GB" sz="2400" b="1" dirty="0" err="1"/>
              <a:t>itd</a:t>
            </a:r>
            <a:r>
              <a:rPr lang="en-GB" sz="2400" b="1" dirty="0"/>
              <a:t> --name=</a:t>
            </a:r>
            <a:r>
              <a:rPr lang="en-GB" sz="2400" b="1" i="1" dirty="0"/>
              <a:t>cont3  &lt;&lt;</a:t>
            </a:r>
            <a:r>
              <a:rPr lang="en-GB" sz="2400" b="1" i="1" dirty="0" err="1"/>
              <a:t>imageName</a:t>
            </a:r>
            <a:r>
              <a:rPr lang="en-GB" sz="2400" b="1" i="1" dirty="0"/>
              <a:t>&gt;&gt; 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24013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416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Engravers MT</vt:lpstr>
      <vt:lpstr>Menlo</vt:lpstr>
      <vt:lpstr>Trebuchet MS</vt:lpstr>
      <vt:lpstr>Office Theme</vt:lpstr>
      <vt:lpstr>Retrospect</vt:lpstr>
      <vt:lpstr>Docker Networking</vt:lpstr>
      <vt:lpstr>PowerPoint Presentation</vt:lpstr>
      <vt:lpstr>PowerPoint Presentation</vt:lpstr>
      <vt:lpstr>Basic Commands</vt:lpstr>
      <vt:lpstr>$ docker network inspect bridge</vt:lpstr>
      <vt:lpstr>To Disable the default Bridge port Network</vt:lpstr>
      <vt:lpstr>User-defined networks (UDN)</vt:lpstr>
      <vt:lpstr>Types of User-Defined Network (UDN)</vt:lpstr>
      <vt:lpstr>Bridge Networks - UDN</vt:lpstr>
      <vt:lpstr>More with network Commands</vt:lpstr>
      <vt:lpstr>Network connect and disconnect</vt:lpstr>
      <vt:lpstr>Some Container Network Diagram…</vt:lpstr>
      <vt:lpstr>Must reads links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125</cp:revision>
  <dcterms:created xsi:type="dcterms:W3CDTF">2018-07-27T15:06:26Z</dcterms:created>
  <dcterms:modified xsi:type="dcterms:W3CDTF">2025-08-28T16:14:17Z</dcterms:modified>
</cp:coreProperties>
</file>